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314659647" r:id="rId4"/>
    <p:sldMasterId id="2314659807" r:id="rId5"/>
  </p:sldMasterIdLst>
  <p:notesMasterIdLst>
    <p:notesMasterId r:id="rId24"/>
  </p:notesMasterIdLst>
  <p:sldIdLst>
    <p:sldId id="2147472345" r:id="rId6"/>
    <p:sldId id="2147472369" r:id="rId7"/>
    <p:sldId id="806" r:id="rId8"/>
    <p:sldId id="813" r:id="rId9"/>
    <p:sldId id="804" r:id="rId10"/>
    <p:sldId id="814" r:id="rId11"/>
    <p:sldId id="2147472367" r:id="rId12"/>
    <p:sldId id="603" r:id="rId13"/>
    <p:sldId id="822" r:id="rId14"/>
    <p:sldId id="812" r:id="rId15"/>
    <p:sldId id="602" r:id="rId16"/>
    <p:sldId id="809" r:id="rId17"/>
    <p:sldId id="810" r:id="rId18"/>
    <p:sldId id="820" r:id="rId19"/>
    <p:sldId id="821" r:id="rId20"/>
    <p:sldId id="604" r:id="rId21"/>
    <p:sldId id="2147472405" r:id="rId22"/>
    <p:sldId id="2147472433" r:id="rId23"/>
  </p:sldIdLst>
  <p:sldSz cx="9144000" cy="5143500" type="screen16x9"/>
  <p:notesSz cx="6858000" cy="9144000"/>
  <p:defaultTextStyle>
    <a:defPPr>
      <a:defRPr lang="en-us"/>
    </a:defPPr>
    <a:lvl1pPr marL="0" algn="l" defTabSz="285750" rtl="0" eaLnBrk="1" latinLnBrk="0" hangingPunct="1">
      <a:defRPr sz="1100" kern="1200">
        <a:solidFill>
          <a:schemeClr val="tx1"/>
        </a:solidFill>
        <a:latin typeface="+mn-lt"/>
        <a:ea typeface="+mn-ea"/>
        <a:cs typeface="+mn-cs"/>
      </a:defRPr>
    </a:lvl1pPr>
    <a:lvl2pPr marL="457200" algn="l" defTabSz="285750" rtl="0" eaLnBrk="1" latinLnBrk="0" hangingPunct="1">
      <a:defRPr sz="1100" kern="1200">
        <a:solidFill>
          <a:schemeClr val="tx1"/>
        </a:solidFill>
        <a:latin typeface="+mn-lt"/>
        <a:ea typeface="+mn-ea"/>
        <a:cs typeface="+mn-cs"/>
      </a:defRPr>
    </a:lvl2pPr>
    <a:lvl3pPr marL="914400" algn="l" defTabSz="285750" rtl="0" eaLnBrk="1" latinLnBrk="0" hangingPunct="1">
      <a:defRPr sz="1100" kern="1200">
        <a:solidFill>
          <a:schemeClr val="tx1"/>
        </a:solidFill>
        <a:latin typeface="+mn-lt"/>
        <a:ea typeface="+mn-ea"/>
        <a:cs typeface="+mn-cs"/>
      </a:defRPr>
    </a:lvl3pPr>
    <a:lvl4pPr marL="1371600" algn="l" defTabSz="285750" rtl="0" eaLnBrk="1" latinLnBrk="0" hangingPunct="1">
      <a:defRPr sz="1100" kern="1200">
        <a:solidFill>
          <a:schemeClr val="tx1"/>
        </a:solidFill>
        <a:latin typeface="+mn-lt"/>
        <a:ea typeface="+mn-ea"/>
        <a:cs typeface="+mn-cs"/>
      </a:defRPr>
    </a:lvl4pPr>
    <a:lvl5pPr marL="1828800" algn="l" defTabSz="285750" rtl="0" eaLnBrk="1" latinLnBrk="0" hangingPunct="1">
      <a:defRPr sz="1100" kern="1200">
        <a:solidFill>
          <a:schemeClr val="tx1"/>
        </a:solidFill>
        <a:latin typeface="+mn-lt"/>
        <a:ea typeface="+mn-ea"/>
        <a:cs typeface="+mn-cs"/>
      </a:defRPr>
    </a:lvl5pPr>
    <a:lvl6pPr marL="2286000" algn="l" defTabSz="285750" rtl="0" eaLnBrk="1" latinLnBrk="0" hangingPunct="1">
      <a:defRPr sz="1100" kern="1200">
        <a:solidFill>
          <a:schemeClr val="tx1"/>
        </a:solidFill>
        <a:latin typeface="+mn-lt"/>
        <a:ea typeface="+mn-ea"/>
        <a:cs typeface="+mn-cs"/>
      </a:defRPr>
    </a:lvl6pPr>
    <a:lvl7pPr marL="2743200" algn="l" defTabSz="285750" rtl="0" eaLnBrk="1" latinLnBrk="0" hangingPunct="1">
      <a:defRPr sz="1100" kern="1200">
        <a:solidFill>
          <a:schemeClr val="tx1"/>
        </a:solidFill>
        <a:latin typeface="+mn-lt"/>
        <a:ea typeface="+mn-ea"/>
        <a:cs typeface="+mn-cs"/>
      </a:defRPr>
    </a:lvl7pPr>
    <a:lvl8pPr marL="3200400" algn="l" defTabSz="285750" rtl="0" eaLnBrk="1" latinLnBrk="0" hangingPunct="1">
      <a:defRPr sz="1100" kern="1200">
        <a:solidFill>
          <a:schemeClr val="tx1"/>
        </a:solidFill>
        <a:latin typeface="+mn-lt"/>
        <a:ea typeface="+mn-ea"/>
        <a:cs typeface="+mn-cs"/>
      </a:defRPr>
    </a:lvl8pPr>
    <a:lvl9pPr marL="3657600" algn="l" defTabSz="285750" rtl="0" eaLnBrk="1" latinLnBrk="0" hangingPunct="1">
      <a:defRPr sz="1100" kern="1200">
        <a:solidFill>
          <a:schemeClr val="tx1"/>
        </a:solidFill>
        <a:latin typeface="+mn-lt"/>
        <a:ea typeface="+mn-ea"/>
        <a:cs typeface="+mn-cs"/>
      </a:defRPr>
    </a:lvl9pPr>
  </p:defaultTextStyle>
  <p:extLst>
    <p:ext uri="{521415D9-36F7-43E2-AB2F-B90AF26B5E84}">
      <p14:sectionLst xmlns:p14="http://schemas.microsoft.com/office/powerpoint/2010/main">
        <p14:section name="Global Opportunity Analysis" id="{5186CAA0-3E78-431C-BCAD-C3A71404A5E2}">
          <p14:sldIdLst>
            <p14:sldId id="2147472345"/>
            <p14:sldId id="2147472369"/>
            <p14:sldId id="806"/>
            <p14:sldId id="813"/>
            <p14:sldId id="804"/>
            <p14:sldId id="814"/>
            <p14:sldId id="2147472367"/>
            <p14:sldId id="603"/>
            <p14:sldId id="822"/>
            <p14:sldId id="812"/>
            <p14:sldId id="602"/>
            <p14:sldId id="809"/>
            <p14:sldId id="810"/>
            <p14:sldId id="820"/>
            <p14:sldId id="821"/>
            <p14:sldId id="604"/>
            <p14:sldId id="2147472405"/>
            <p14:sldId id="214747243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E7991A-FC8B-BBCC-A8E2-1517092F2392}" name="Shilpa Suresh" initials="SS" userId="S::shilpa.suresh@optimumpatientcare.org::1c68969f-3fe4-4727-9ce8-5b168a13b93a" providerId="AD"/>
  <p188:author id="{252CA72E-9F1F-F3B8-B279-14318EACA86A}" name="Andy Dickens" initials="AD" userId="S::Andy.Dickens@Optimumpatientcare.org::c5154cba-ff44-41ec-9d87-7be6dd16b71f" providerId="AD"/>
  <p188:author id="{A9591E60-BAA4-12C4-B229-C95FB31C9D4B}" name="Amy Couper" initials="AC" userId="S::Amy.Couper@Optimumpatientcare.org::8899983a-692d-4148-84b8-4550e4b79a4c" providerId="AD"/>
  <p188:author id="{9B9E0B78-E1BC-ABDE-5709-A43198C90516}" name="Rachel Pullen" initials="RP" userId="S::rachel.pullen@optimumpatientcare.org::e8ed3e45-e68a-412b-ba28-e5f5f28f66a0" providerId="AD"/>
  <p188:author id="{3A7C5081-B4E2-225E-2D07-EA3AB3F2CDD3}" name="Amy Couper" initials="AC" userId="S::amy.couper@optimumpatientcare.org::8899983a-692d-4148-84b8-4550e4b79a4c" providerId="AD"/>
  <p188:author id="{DC7AA1BF-3DA7-A074-57C3-D45ACCFF578D}" name="Shilpa Suresh" initials="SS" userId="S::Shilpa.Suresh@Optimumpatientcare.org::1c68969f-3fe4-4727-9ce8-5b168a13b93a" providerId="AD"/>
  <p188:author id="{436897D0-6A93-E2F8-9BD2-D11A73711803}" name="Rachel Pullen" initials="RP" userId="S::Rachel.Pullen@Optimumpatientcare.org::e8ed3e45-e68a-412b-ba28-e5f5f28f66a0" providerId="AD"/>
  <p188:author id="{D3886DF0-399B-83DA-A48B-DC935296C863}" name="Margee Kerr" initials="MK" userId="S::Margee.Kerr@Optimumpatientcare.org::1c11f3d4-e0f6-43ea-9edb-e647129b342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by Srikanth" initials="AS" lastIdx="7" clrIdx="0">
    <p:extLst>
      <p:ext uri="{19B8F6BF-5375-455C-9EA6-DF929625EA0E}">
        <p15:presenceInfo xmlns:p15="http://schemas.microsoft.com/office/powerpoint/2012/main" userId="67e3928f761e5164" providerId="Windows Live"/>
      </p:ext>
    </p:extLst>
  </p:cmAuthor>
  <p:cmAuthor id="2" name="Rachel Pullen" initials="RP" lastIdx="37" clrIdx="1">
    <p:extLst>
      <p:ext uri="{19B8F6BF-5375-455C-9EA6-DF929625EA0E}">
        <p15:presenceInfo xmlns:p15="http://schemas.microsoft.com/office/powerpoint/2012/main" userId="9521aee86cb637d8" providerId="Windows Live"/>
      </p:ext>
    </p:extLst>
  </p:cmAuthor>
  <p:cmAuthor id="3" name="Amy Couper" initials="AC" lastIdx="12" clrIdx="2">
    <p:extLst>
      <p:ext uri="{19B8F6BF-5375-455C-9EA6-DF929625EA0E}">
        <p15:presenceInfo xmlns:p15="http://schemas.microsoft.com/office/powerpoint/2012/main" userId="bd58c87ef9441d58" providerId="Windows Live"/>
      </p:ext>
    </p:extLst>
  </p:cmAuthor>
  <p:cmAuthor id="4" name="Guest User" initials="GU" lastIdx="1" clrIdx="3"/>
  <p:cmAuthor id="5" name="Mullerova, Hana" initials="MH" lastIdx="20" clrIdx="4">
    <p:extLst>
      <p:ext uri="{19B8F6BF-5375-455C-9EA6-DF929625EA0E}">
        <p15:presenceInfo xmlns:p15="http://schemas.microsoft.com/office/powerpoint/2012/main" userId="S::khsz176@astrazeneca.net::0ca429fb-c864-443a-a6a8-4ed4342ec9f7" providerId="AD"/>
      </p:ext>
    </p:extLst>
  </p:cmAuthor>
  <p:cmAuthor id="6" name="Marshall, Jonathan" initials="MJ" lastIdx="3" clrIdx="5">
    <p:extLst>
      <p:ext uri="{19B8F6BF-5375-455C-9EA6-DF929625EA0E}">
        <p15:presenceInfo xmlns:p15="http://schemas.microsoft.com/office/powerpoint/2012/main" userId="S::kmcg592@astrazeneca.net::728575c7-48d1-4c03-a2b7-f6f8f9131c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9ED4"/>
    <a:srgbClr val="186B24"/>
    <a:srgbClr val="7F7F7F"/>
    <a:srgbClr val="4DA62D"/>
    <a:srgbClr val="9F2B92"/>
    <a:srgbClr val="E97132"/>
    <a:srgbClr val="FFFFFF"/>
    <a:srgbClr val="868686"/>
    <a:srgbClr val="155F81"/>
    <a:srgbClr val="0C59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131EB8-C0BA-1A26-5DD3-E537D1A6E16F}" v="99" dt="2025-05-15T06:58:31.520"/>
    <p1510:client id="{A1FDF76A-83CB-49FE-57AC-A9948B0C3F79}" v="38" dt="2025-05-15T08:27:54.863"/>
    <p1510:client id="{BD040B22-7EB8-4A93-B64F-7986662B5F11}" v="259" dt="2025-05-15T06:29:28.363"/>
    <p1510:client id="{C52E6288-24F0-434D-8427-00848F64072C}" v="1334" dt="2025-05-15T09:00:45.338"/>
    <p1510:client id="{C645E00C-B8E2-F1FA-BB48-9A6BF585083F}" v="542" dt="2025-05-15T03:31:10.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0.10238680472522117"/>
          <c:w val="0.93577066929133856"/>
          <c:h val="0.75152782040306221"/>
        </c:manualLayout>
      </c:layout>
      <c:barChart>
        <c:barDir val="col"/>
        <c:grouping val="clustered"/>
        <c:varyColors val="0"/>
        <c:ser>
          <c:idx val="0"/>
          <c:order val="0"/>
          <c:tx>
            <c:strRef>
              <c:f>Sheet1!$B$1</c:f>
              <c:strCache>
                <c:ptCount val="1"/>
                <c:pt idx="0">
                  <c:v>High-risk Patients</c:v>
                </c:pt>
              </c:strCache>
            </c:strRef>
          </c:tx>
          <c:spPr>
            <a:solidFill>
              <a:schemeClr val="accent2">
                <a:lumMod val="40000"/>
                <a:lumOff val="60000"/>
              </a:schemeClr>
            </a:solidFill>
            <a:ln w="28575">
              <a:solidFill>
                <a:schemeClr val="bg1"/>
              </a:solidFill>
            </a:ln>
            <a:effectLst>
              <a:outerShdw blurRad="50800" dist="38100" dir="2700000" algn="tl" rotWithShape="0">
                <a:prstClr val="black">
                  <a:alpha val="40000"/>
                </a:prstClr>
              </a:outerShdw>
            </a:effectLst>
          </c:spPr>
          <c:invertIfNegative val="0"/>
          <c:dPt>
            <c:idx val="0"/>
            <c:invertIfNegative val="0"/>
            <c:bubble3D val="0"/>
            <c:spPr>
              <a:solidFill>
                <a:schemeClr val="accent2">
                  <a:lumMod val="40000"/>
                  <a:lumOff val="60000"/>
                </a:schemeClr>
              </a:solidFill>
              <a:ln w="28575">
                <a:solidFill>
                  <a:schemeClr val="bg1"/>
                </a:solidFill>
              </a:ln>
              <a:effectLst>
                <a:glow rad="101600">
                  <a:srgbClr val="C31B4D">
                    <a:alpha val="60000"/>
                  </a:srgbClr>
                </a:glow>
                <a:outerShdw blurRad="50800" dist="38100" dir="2700000" algn="tl" rotWithShape="0">
                  <a:prstClr val="black">
                    <a:alpha val="40000"/>
                  </a:prstClr>
                </a:outerShdw>
              </a:effectLst>
            </c:spPr>
            <c:extLst>
              <c:ext xmlns:c16="http://schemas.microsoft.com/office/drawing/2014/chart" uri="{C3380CC4-5D6E-409C-BE32-E72D297353CC}">
                <c16:uniqueId val="{00000003-DEE6-4101-833D-799FE5C149A4}"/>
              </c:ext>
            </c:extLst>
          </c:dPt>
          <c:cat>
            <c:strRef>
              <c:f>Sheet1!$A$2:$A$4</c:f>
              <c:strCache>
                <c:ptCount val="3"/>
                <c:pt idx="0">
                  <c:v>Australia</c:v>
                </c:pt>
                <c:pt idx="1">
                  <c:v>United States</c:v>
                </c:pt>
                <c:pt idx="2">
                  <c:v>United Kingdom</c:v>
                </c:pt>
              </c:strCache>
            </c:strRef>
          </c:cat>
          <c:val>
            <c:numRef>
              <c:f>Sheet1!$B$2:$B$4</c:f>
              <c:numCache>
                <c:formatCode>General</c:formatCode>
                <c:ptCount val="3"/>
                <c:pt idx="0">
                  <c:v>24.9</c:v>
                </c:pt>
                <c:pt idx="1">
                  <c:v>10.7</c:v>
                </c:pt>
                <c:pt idx="2">
                  <c:v>37.200000000000003</c:v>
                </c:pt>
              </c:numCache>
            </c:numRef>
          </c:val>
          <c:extLst>
            <c:ext xmlns:c16="http://schemas.microsoft.com/office/drawing/2014/chart" uri="{C3380CC4-5D6E-409C-BE32-E72D297353CC}">
              <c16:uniqueId val="{00000000-DEE6-4101-833D-799FE5C149A4}"/>
            </c:ext>
          </c:extLst>
        </c:ser>
        <c:dLbls>
          <c:showLegendKey val="0"/>
          <c:showVal val="0"/>
          <c:showCatName val="0"/>
          <c:showSerName val="0"/>
          <c:showPercent val="0"/>
          <c:showBubbleSize val="0"/>
        </c:dLbls>
        <c:gapWidth val="32"/>
        <c:overlap val="-69"/>
        <c:axId val="422090944"/>
        <c:axId val="1176634272"/>
      </c:barChart>
      <c:catAx>
        <c:axId val="422090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76634272"/>
        <c:crossesAt val="0"/>
        <c:auto val="1"/>
        <c:lblAlgn val="ctr"/>
        <c:lblOffset val="100"/>
        <c:noMultiLvlLbl val="0"/>
      </c:catAx>
      <c:valAx>
        <c:axId val="1176634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2090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581672465180391E-2"/>
          <c:y val="0.15330621608640446"/>
          <c:w val="0.82004617323382534"/>
          <c:h val="0.70876273063153084"/>
        </c:manualLayout>
      </c:layout>
      <c:barChart>
        <c:barDir val="col"/>
        <c:grouping val="percentStacked"/>
        <c:varyColors val="0"/>
        <c:ser>
          <c:idx val="0"/>
          <c:order val="0"/>
          <c:tx>
            <c:strRef>
              <c:f>Sheet1!$A$2</c:f>
              <c:strCache>
                <c:ptCount val="1"/>
                <c:pt idx="0">
                  <c:v>Other</c:v>
                </c:pt>
              </c:strCache>
            </c:strRef>
          </c:tx>
          <c:spPr>
            <a:solidFill>
              <a:schemeClr val="accent1">
                <a:lumMod val="20000"/>
                <a:lumOff val="80000"/>
              </a:schemeClr>
            </a:solidFill>
            <a:ln>
              <a:noFill/>
            </a:ln>
            <a:effectLst/>
          </c:spPr>
          <c:invertIfNegative val="0"/>
          <c:dPt>
            <c:idx val="1"/>
            <c:invertIfNegative val="0"/>
            <c:bubble3D val="0"/>
            <c:spPr>
              <a:solidFill>
                <a:schemeClr val="accent1">
                  <a:lumMod val="20000"/>
                  <a:lumOff val="80000"/>
                </a:schemeClr>
              </a:solidFill>
              <a:ln>
                <a:solidFill>
                  <a:schemeClr val="bg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2-DFC3-4BB2-8282-AF834C626CE2}"/>
              </c:ext>
            </c:extLst>
          </c:dPt>
          <c:cat>
            <c:strRef>
              <c:f>Sheet1!$B$1:$D$1</c:f>
              <c:strCache>
                <c:ptCount val="3"/>
                <c:pt idx="0">
                  <c:v>AUS</c:v>
                </c:pt>
                <c:pt idx="1">
                  <c:v>US</c:v>
                </c:pt>
                <c:pt idx="2">
                  <c:v>UK</c:v>
                </c:pt>
              </c:strCache>
            </c:strRef>
          </c:cat>
          <c:val>
            <c:numRef>
              <c:f>Sheet1!$B$2:$D$2</c:f>
              <c:numCache>
                <c:formatCode>General</c:formatCode>
                <c:ptCount val="3"/>
                <c:pt idx="0">
                  <c:v>0.1</c:v>
                </c:pt>
                <c:pt idx="1">
                  <c:v>2.2000000000000002</c:v>
                </c:pt>
                <c:pt idx="2">
                  <c:v>0</c:v>
                </c:pt>
              </c:numCache>
            </c:numRef>
          </c:val>
          <c:extLst>
            <c:ext xmlns:c16="http://schemas.microsoft.com/office/drawing/2014/chart" uri="{C3380CC4-5D6E-409C-BE32-E72D297353CC}">
              <c16:uniqueId val="{00000000-4262-48F4-9F6A-58775BB0D2D1}"/>
            </c:ext>
          </c:extLst>
        </c:ser>
        <c:ser>
          <c:idx val="1"/>
          <c:order val="1"/>
          <c:tx>
            <c:strRef>
              <c:f>Sheet1!$A$3</c:f>
              <c:strCache>
                <c:ptCount val="1"/>
                <c:pt idx="0">
                  <c:v>No Therapy</c:v>
                </c:pt>
              </c:strCache>
            </c:strRef>
          </c:tx>
          <c:spPr>
            <a:solidFill>
              <a:schemeClr val="bg1">
                <a:lumMod val="65000"/>
              </a:schemeClr>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Sheet1!$B$3:$D$3</c:f>
              <c:numCache>
                <c:formatCode>General</c:formatCode>
                <c:ptCount val="3"/>
                <c:pt idx="0">
                  <c:v>39.5</c:v>
                </c:pt>
                <c:pt idx="1">
                  <c:v>53.9</c:v>
                </c:pt>
                <c:pt idx="2">
                  <c:v>6.6</c:v>
                </c:pt>
              </c:numCache>
            </c:numRef>
          </c:val>
          <c:extLst>
            <c:ext xmlns:c16="http://schemas.microsoft.com/office/drawing/2014/chart" uri="{C3380CC4-5D6E-409C-BE32-E72D297353CC}">
              <c16:uniqueId val="{00000001-4262-48F4-9F6A-58775BB0D2D1}"/>
            </c:ext>
          </c:extLst>
        </c:ser>
        <c:ser>
          <c:idx val="2"/>
          <c:order val="2"/>
          <c:tx>
            <c:strRef>
              <c:f>Sheet1!$A$4</c:f>
              <c:strCache>
                <c:ptCount val="1"/>
                <c:pt idx="0">
                  <c:v>Reliever Only</c:v>
                </c:pt>
              </c:strCache>
            </c:strRef>
          </c:tx>
          <c:spPr>
            <a:solidFill>
              <a:schemeClr val="bg2">
                <a:lumMod val="60000"/>
                <a:lumOff val="40000"/>
              </a:schemeClr>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Sheet1!$B$4:$D$4</c:f>
              <c:numCache>
                <c:formatCode>General</c:formatCode>
                <c:ptCount val="3"/>
                <c:pt idx="0">
                  <c:v>4.8</c:v>
                </c:pt>
                <c:pt idx="1">
                  <c:v>12</c:v>
                </c:pt>
                <c:pt idx="2">
                  <c:v>5.7</c:v>
                </c:pt>
              </c:numCache>
            </c:numRef>
          </c:val>
          <c:extLst>
            <c:ext xmlns:c16="http://schemas.microsoft.com/office/drawing/2014/chart" uri="{C3380CC4-5D6E-409C-BE32-E72D297353CC}">
              <c16:uniqueId val="{00000003-4262-48F4-9F6A-58775BB0D2D1}"/>
            </c:ext>
          </c:extLst>
        </c:ser>
        <c:ser>
          <c:idx val="3"/>
          <c:order val="3"/>
          <c:tx>
            <c:strRef>
              <c:f>Sheet1!$A$5</c:f>
              <c:strCache>
                <c:ptCount val="1"/>
                <c:pt idx="0">
                  <c:v>ICS</c:v>
                </c:pt>
              </c:strCache>
            </c:strRef>
          </c:tx>
          <c:spPr>
            <a:solidFill>
              <a:srgbClr val="FF99CC"/>
            </a:solidFill>
            <a:ln>
              <a:solidFill>
                <a:schemeClr val="bg1"/>
              </a:solidFill>
            </a:ln>
            <a:effectLst>
              <a:outerShdw blurRad="50800" dist="38100" dir="2700000" algn="tl" rotWithShape="0">
                <a:prstClr val="black">
                  <a:alpha val="40000"/>
                </a:prstClr>
              </a:outerShdw>
            </a:effectLst>
          </c:spPr>
          <c:invertIfNegative val="0"/>
          <c:dLbls>
            <c:dLbl>
              <c:idx val="0"/>
              <c:layout>
                <c:manualLayout>
                  <c:x val="-8.7575856646512532E-2"/>
                  <c:y val="-4.36831198965784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5C1-498A-8CFD-A3E8C33AC6B1}"/>
                </c:ext>
              </c:extLst>
            </c:dLbl>
            <c:dLbl>
              <c:idx val="1"/>
              <c:layout>
                <c:manualLayout>
                  <c:x val="-9.1174864453903465E-2"/>
                  <c:y val="-4.36831198965776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E8-44A2-AB23-5B68EA47B3B3}"/>
                </c:ext>
              </c:extLst>
            </c:dLbl>
            <c:dLbl>
              <c:idx val="2"/>
              <c:layout>
                <c:manualLayout>
                  <c:x val="-8.877552591564293E-2"/>
                  <c:y val="-8.73662397931552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E8-44A2-AB23-5B68EA47B3B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Sheet1!$B$5:$D$5</c:f>
              <c:numCache>
                <c:formatCode>General</c:formatCode>
                <c:ptCount val="3"/>
                <c:pt idx="0">
                  <c:v>1.4</c:v>
                </c:pt>
                <c:pt idx="1">
                  <c:v>2.7</c:v>
                </c:pt>
                <c:pt idx="2">
                  <c:v>1.3</c:v>
                </c:pt>
              </c:numCache>
            </c:numRef>
          </c:val>
          <c:extLst>
            <c:ext xmlns:c16="http://schemas.microsoft.com/office/drawing/2014/chart" uri="{C3380CC4-5D6E-409C-BE32-E72D297353CC}">
              <c16:uniqueId val="{00000004-4262-48F4-9F6A-58775BB0D2D1}"/>
            </c:ext>
          </c:extLst>
        </c:ser>
        <c:ser>
          <c:idx val="4"/>
          <c:order val="4"/>
          <c:tx>
            <c:strRef>
              <c:f>Sheet1!$A$6</c:f>
              <c:strCache>
                <c:ptCount val="1"/>
                <c:pt idx="0">
                  <c:v>LAMA</c:v>
                </c:pt>
              </c:strCache>
            </c:strRef>
          </c:tx>
          <c:spPr>
            <a:solidFill>
              <a:srgbClr val="00CC99"/>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Sheet1!$B$6:$D$6</c:f>
              <c:numCache>
                <c:formatCode>General</c:formatCode>
                <c:ptCount val="3"/>
                <c:pt idx="0">
                  <c:v>7.1</c:v>
                </c:pt>
                <c:pt idx="1">
                  <c:v>3.7</c:v>
                </c:pt>
                <c:pt idx="2">
                  <c:v>8.5</c:v>
                </c:pt>
              </c:numCache>
            </c:numRef>
          </c:val>
          <c:extLst>
            <c:ext xmlns:c16="http://schemas.microsoft.com/office/drawing/2014/chart" uri="{C3380CC4-5D6E-409C-BE32-E72D297353CC}">
              <c16:uniqueId val="{00000005-4262-48F4-9F6A-58775BB0D2D1}"/>
            </c:ext>
          </c:extLst>
        </c:ser>
        <c:ser>
          <c:idx val="5"/>
          <c:order val="5"/>
          <c:tx>
            <c:strRef>
              <c:f>Sheet1!$A$7</c:f>
              <c:strCache>
                <c:ptCount val="1"/>
                <c:pt idx="0">
                  <c:v>LABA</c:v>
                </c:pt>
              </c:strCache>
            </c:strRef>
          </c:tx>
          <c:spPr>
            <a:solidFill>
              <a:srgbClr val="FFFF99"/>
            </a:solidFill>
            <a:ln>
              <a:solidFill>
                <a:schemeClr val="bg1"/>
              </a:solidFill>
            </a:ln>
            <a:effectLst>
              <a:outerShdw blurRad="50800" dist="38100" dir="2700000" algn="tl" rotWithShape="0">
                <a:prstClr val="black">
                  <a:alpha val="40000"/>
                </a:prstClr>
              </a:outerShdw>
            </a:effectLst>
          </c:spPr>
          <c:invertIfNegative val="0"/>
          <c:dLbls>
            <c:dLbl>
              <c:idx val="0"/>
              <c:layout>
                <c:manualLayout>
                  <c:x val="-8.637618737738223E-2"/>
                  <c:y val="-8.73662397931552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C1-498A-8CFD-A3E8C33AC6B1}"/>
                </c:ext>
              </c:extLst>
            </c:dLbl>
            <c:dLbl>
              <c:idx val="1"/>
              <c:layout>
                <c:manualLayout>
                  <c:x val="-9.1174864453903465E-2"/>
                  <c:y val="-8.73662397931556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6E8-44A2-AB23-5B68EA47B3B3}"/>
                </c:ext>
              </c:extLst>
            </c:dLbl>
            <c:dLbl>
              <c:idx val="2"/>
              <c:layout>
                <c:manualLayout>
                  <c:x val="-8.87755259156429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6E8-44A2-AB23-5B68EA47B3B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Sheet1!$B$7:$D$7</c:f>
              <c:numCache>
                <c:formatCode>General</c:formatCode>
                <c:ptCount val="3"/>
                <c:pt idx="0">
                  <c:v>0.4</c:v>
                </c:pt>
                <c:pt idx="1">
                  <c:v>0.3</c:v>
                </c:pt>
                <c:pt idx="2">
                  <c:v>1.1000000000000001</c:v>
                </c:pt>
              </c:numCache>
            </c:numRef>
          </c:val>
          <c:extLst>
            <c:ext xmlns:c16="http://schemas.microsoft.com/office/drawing/2014/chart" uri="{C3380CC4-5D6E-409C-BE32-E72D297353CC}">
              <c16:uniqueId val="{00000006-4262-48F4-9F6A-58775BB0D2D1}"/>
            </c:ext>
          </c:extLst>
        </c:ser>
        <c:ser>
          <c:idx val="6"/>
          <c:order val="6"/>
          <c:tx>
            <c:strRef>
              <c:f>Sheet1!$A$8</c:f>
              <c:strCache>
                <c:ptCount val="1"/>
                <c:pt idx="0">
                  <c:v>ICS/LABA</c:v>
                </c:pt>
              </c:strCache>
            </c:strRef>
          </c:tx>
          <c:spPr>
            <a:solidFill>
              <a:srgbClr val="0000FF"/>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Sheet1!$B$8:$D$8</c:f>
              <c:numCache>
                <c:formatCode>General</c:formatCode>
                <c:ptCount val="3"/>
                <c:pt idx="0">
                  <c:v>15</c:v>
                </c:pt>
                <c:pt idx="1">
                  <c:v>11</c:v>
                </c:pt>
                <c:pt idx="2">
                  <c:v>12.7</c:v>
                </c:pt>
              </c:numCache>
            </c:numRef>
          </c:val>
          <c:extLst>
            <c:ext xmlns:c16="http://schemas.microsoft.com/office/drawing/2014/chart" uri="{C3380CC4-5D6E-409C-BE32-E72D297353CC}">
              <c16:uniqueId val="{00000007-4262-48F4-9F6A-58775BB0D2D1}"/>
            </c:ext>
          </c:extLst>
        </c:ser>
        <c:ser>
          <c:idx val="7"/>
          <c:order val="7"/>
          <c:tx>
            <c:strRef>
              <c:f>Sheet1!$A$9</c:f>
              <c:strCache>
                <c:ptCount val="1"/>
                <c:pt idx="0">
                  <c:v>ICS/LAMA</c:v>
                </c:pt>
              </c:strCache>
            </c:strRef>
          </c:tx>
          <c:spPr>
            <a:solidFill>
              <a:schemeClr val="accent6"/>
            </a:solidFill>
            <a:ln>
              <a:solidFill>
                <a:schemeClr val="bg1"/>
              </a:solidFill>
            </a:ln>
            <a:effectLst>
              <a:outerShdw blurRad="50800" dist="38100" dir="2700000" algn="tl" rotWithShape="0">
                <a:prstClr val="black">
                  <a:alpha val="40000"/>
                </a:prstClr>
              </a:outerShdw>
            </a:effectLst>
          </c:spPr>
          <c:invertIfNegative val="0"/>
          <c:dLbls>
            <c:dLbl>
              <c:idx val="0"/>
              <c:layout>
                <c:manualLayout>
                  <c:x val="-8.3976848839121612E-2"/>
                  <c:y val="-4.004239733200523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5C1-498A-8CFD-A3E8C33AC6B1}"/>
                </c:ext>
              </c:extLst>
            </c:dLbl>
            <c:dLbl>
              <c:idx val="1"/>
              <c:layout>
                <c:manualLayout>
                  <c:x val="-8.9975195184773149E-2"/>
                  <c:y val="4.368311989657743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6E8-44A2-AB23-5B68EA47B3B3}"/>
                </c:ext>
              </c:extLst>
            </c:dLbl>
            <c:dLbl>
              <c:idx val="2"/>
              <c:layout>
                <c:manualLayout>
                  <c:x val="-8.3976848839121696E-2"/>
                  <c:y val="4.36831198965776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6E8-44A2-AB23-5B68EA47B3B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Sheet1!$B$9:$D$9</c:f>
              <c:numCache>
                <c:formatCode>General</c:formatCode>
                <c:ptCount val="3"/>
                <c:pt idx="0">
                  <c:v>0.8</c:v>
                </c:pt>
                <c:pt idx="1">
                  <c:v>0.3</c:v>
                </c:pt>
                <c:pt idx="2">
                  <c:v>0.8</c:v>
                </c:pt>
              </c:numCache>
            </c:numRef>
          </c:val>
          <c:extLst>
            <c:ext xmlns:c16="http://schemas.microsoft.com/office/drawing/2014/chart" uri="{C3380CC4-5D6E-409C-BE32-E72D297353CC}">
              <c16:uniqueId val="{00000008-4262-48F4-9F6A-58775BB0D2D1}"/>
            </c:ext>
          </c:extLst>
        </c:ser>
        <c:ser>
          <c:idx val="8"/>
          <c:order val="8"/>
          <c:tx>
            <c:strRef>
              <c:f>Sheet1!$A$10</c:f>
              <c:strCache>
                <c:ptCount val="1"/>
                <c:pt idx="0">
                  <c:v>LAMA/LABA</c:v>
                </c:pt>
              </c:strCache>
            </c:strRef>
          </c:tx>
          <c:spPr>
            <a:solidFill>
              <a:srgbClr val="CB1B66"/>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Sheet1!$B$10:$D$10</c:f>
              <c:numCache>
                <c:formatCode>General</c:formatCode>
                <c:ptCount val="3"/>
                <c:pt idx="0">
                  <c:v>5.8</c:v>
                </c:pt>
                <c:pt idx="1">
                  <c:v>4.0999999999999996</c:v>
                </c:pt>
                <c:pt idx="2">
                  <c:v>10.199999999999999</c:v>
                </c:pt>
              </c:numCache>
            </c:numRef>
          </c:val>
          <c:extLst>
            <c:ext xmlns:c16="http://schemas.microsoft.com/office/drawing/2014/chart" uri="{C3380CC4-5D6E-409C-BE32-E72D297353CC}">
              <c16:uniqueId val="{00000009-4262-48F4-9F6A-58775BB0D2D1}"/>
            </c:ext>
          </c:extLst>
        </c:ser>
        <c:ser>
          <c:idx val="9"/>
          <c:order val="9"/>
          <c:tx>
            <c:strRef>
              <c:f>Sheet1!$A$11</c:f>
              <c:strCache>
                <c:ptCount val="1"/>
                <c:pt idx="0">
                  <c:v>ICS/LABA/LAMA</c:v>
                </c:pt>
              </c:strCache>
            </c:strRef>
          </c:tx>
          <c:spPr>
            <a:solidFill>
              <a:srgbClr val="002060"/>
            </a:solidFill>
            <a:ln>
              <a:solidFill>
                <a:schemeClr val="bg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AUS</c:v>
                </c:pt>
                <c:pt idx="1">
                  <c:v>US</c:v>
                </c:pt>
                <c:pt idx="2">
                  <c:v>UK</c:v>
                </c:pt>
              </c:strCache>
            </c:strRef>
          </c:cat>
          <c:val>
            <c:numRef>
              <c:f>Sheet1!$B$11:$D$11</c:f>
              <c:numCache>
                <c:formatCode>General</c:formatCode>
                <c:ptCount val="3"/>
                <c:pt idx="0">
                  <c:v>25.1</c:v>
                </c:pt>
                <c:pt idx="1">
                  <c:v>9.8000000000000007</c:v>
                </c:pt>
                <c:pt idx="2">
                  <c:v>53.1</c:v>
                </c:pt>
              </c:numCache>
            </c:numRef>
          </c:val>
          <c:extLst>
            <c:ext xmlns:c16="http://schemas.microsoft.com/office/drawing/2014/chart" uri="{C3380CC4-5D6E-409C-BE32-E72D297353CC}">
              <c16:uniqueId val="{0000000A-4262-48F4-9F6A-58775BB0D2D1}"/>
            </c:ext>
          </c:extLst>
        </c:ser>
        <c:dLbls>
          <c:showLegendKey val="0"/>
          <c:showVal val="0"/>
          <c:showCatName val="0"/>
          <c:showSerName val="0"/>
          <c:showPercent val="0"/>
          <c:showBubbleSize val="0"/>
        </c:dLbls>
        <c:gapWidth val="150"/>
        <c:overlap val="100"/>
        <c:axId val="293727487"/>
        <c:axId val="293728927"/>
      </c:barChart>
      <c:catAx>
        <c:axId val="293727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002060"/>
                </a:solidFill>
                <a:latin typeface="+mn-lt"/>
                <a:ea typeface="+mn-ea"/>
                <a:cs typeface="+mn-cs"/>
              </a:defRPr>
            </a:pPr>
            <a:endParaRPr lang="en-US"/>
          </a:p>
        </c:txPr>
        <c:crossAx val="293728927"/>
        <c:crosses val="autoZero"/>
        <c:auto val="1"/>
        <c:lblAlgn val="ctr"/>
        <c:lblOffset val="100"/>
        <c:noMultiLvlLbl val="0"/>
      </c:catAx>
      <c:valAx>
        <c:axId val="2937289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3727487"/>
        <c:crosses val="autoZero"/>
        <c:crossBetween val="between"/>
      </c:valAx>
      <c:spPr>
        <a:noFill/>
        <a:ln>
          <a:noFill/>
        </a:ln>
        <a:effectLst/>
      </c:spPr>
    </c:plotArea>
    <c:legend>
      <c:legendPos val="b"/>
      <c:layout>
        <c:manualLayout>
          <c:xMode val="edge"/>
          <c:yMode val="edge"/>
          <c:x val="1.3773623021995408E-2"/>
          <c:y val="0.93398780359931388"/>
          <c:w val="0.89999991074378105"/>
          <c:h val="4.4396177852939901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775034218283692"/>
          <c:y val="7.7931331801935705E-2"/>
          <c:w val="0.78114806859758479"/>
          <c:h val="0.76953963031867445"/>
        </c:manualLayout>
      </c:layout>
      <c:barChart>
        <c:barDir val="bar"/>
        <c:grouping val="clustered"/>
        <c:varyColors val="0"/>
        <c:ser>
          <c:idx val="0"/>
          <c:order val="0"/>
          <c:tx>
            <c:strRef>
              <c:f>Sheet1!$A$2</c:f>
              <c:strCache>
                <c:ptCount val="1"/>
                <c:pt idx="0">
                  <c:v>Smoking Cessation</c:v>
                </c:pt>
              </c:strCache>
            </c:strRef>
          </c:tx>
          <c:spPr>
            <a:solidFill>
              <a:schemeClr val="accent1"/>
            </a:solidFill>
            <a:ln w="38100">
              <a:solidFill>
                <a:schemeClr val="bg1"/>
              </a:solidFill>
            </a:ln>
            <a:effectLst>
              <a:outerShdw blurRad="50800" dist="38100" dir="2700000" algn="tl" rotWithShape="0">
                <a:prstClr val="black">
                  <a:alpha val="40000"/>
                </a:prstClr>
              </a:outerShdw>
            </a:effectLst>
          </c:spPr>
          <c:invertIfNegative val="0"/>
          <c:dPt>
            <c:idx val="0"/>
            <c:invertIfNegative val="0"/>
            <c:bubble3D val="0"/>
            <c:spPr>
              <a:solidFill>
                <a:srgbClr val="002060"/>
              </a:solidFill>
              <a:ln w="38100">
                <a:solidFill>
                  <a:schemeClr val="bg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D073-4E84-AB40-BA3B2FC055E3}"/>
              </c:ext>
            </c:extLst>
          </c:dPt>
          <c:dPt>
            <c:idx val="2"/>
            <c:invertIfNegative val="0"/>
            <c:bubble3D val="0"/>
            <c:spPr>
              <a:solidFill>
                <a:srgbClr val="C31B4D"/>
              </a:solidFill>
              <a:ln w="38100">
                <a:solidFill>
                  <a:schemeClr val="bg1"/>
                </a:solidFill>
              </a:ln>
              <a:effectLst>
                <a:glow rad="101600">
                  <a:srgbClr val="C31B4D">
                    <a:alpha val="60000"/>
                  </a:srgbClr>
                </a:glow>
                <a:outerShdw blurRad="50800" dist="38100" dir="2700000" algn="tl" rotWithShape="0">
                  <a:prstClr val="black">
                    <a:alpha val="40000"/>
                  </a:prstClr>
                </a:outerShdw>
              </a:effectLst>
            </c:spPr>
            <c:extLst>
              <c:ext xmlns:c16="http://schemas.microsoft.com/office/drawing/2014/chart" uri="{C3380CC4-5D6E-409C-BE32-E72D297353CC}">
                <c16:uniqueId val="{00000002-D073-4E84-AB40-BA3B2FC055E3}"/>
              </c:ext>
            </c:extLst>
          </c:dPt>
          <c:dLbls>
            <c:dLbl>
              <c:idx val="0"/>
              <c:layout>
                <c:manualLayout>
                  <c:x val="-0.10334815657451027"/>
                  <c:y val="-2.4341645014500654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73-4E84-AB40-BA3B2FC055E3}"/>
                </c:ext>
              </c:extLst>
            </c:dLbl>
            <c:dLbl>
              <c:idx val="1"/>
              <c:layout>
                <c:manualLayout>
                  <c:x val="-9.9240366658654849E-2"/>
                  <c:y val="-2.3439119463253655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22A-4EDE-BB7A-BB61CAFFAB89}"/>
                </c:ext>
              </c:extLst>
            </c:dLbl>
            <c:dLbl>
              <c:idx val="2"/>
              <c:layout>
                <c:manualLayout>
                  <c:x val="-9.9746256487363238E-2"/>
                  <c:y val="0"/>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073-4E84-AB40-BA3B2FC055E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United Kingdom</c:v>
                </c:pt>
                <c:pt idx="1">
                  <c:v>United States</c:v>
                </c:pt>
                <c:pt idx="2">
                  <c:v>Australia</c:v>
                </c:pt>
              </c:strCache>
            </c:strRef>
          </c:cat>
          <c:val>
            <c:numRef>
              <c:f>Sheet1!$B$2:$D$2</c:f>
              <c:numCache>
                <c:formatCode>0.00%</c:formatCode>
                <c:ptCount val="3"/>
                <c:pt idx="0">
                  <c:v>0.91600000000000004</c:v>
                </c:pt>
                <c:pt idx="1">
                  <c:v>0.36299999999999999</c:v>
                </c:pt>
                <c:pt idx="2">
                  <c:v>0.36499999999999999</c:v>
                </c:pt>
              </c:numCache>
            </c:numRef>
          </c:val>
          <c:extLst>
            <c:ext xmlns:c16="http://schemas.microsoft.com/office/drawing/2014/chart" uri="{C3380CC4-5D6E-409C-BE32-E72D297353CC}">
              <c16:uniqueId val="{00000000-F9FB-4CD0-8FCB-6D900B27911B}"/>
            </c:ext>
          </c:extLst>
        </c:ser>
        <c:dLbls>
          <c:showLegendKey val="0"/>
          <c:showVal val="0"/>
          <c:showCatName val="0"/>
          <c:showSerName val="0"/>
          <c:showPercent val="0"/>
          <c:showBubbleSize val="0"/>
        </c:dLbls>
        <c:gapWidth val="182"/>
        <c:axId val="2102987919"/>
        <c:axId val="2102980719"/>
      </c:barChart>
      <c:catAx>
        <c:axId val="21029879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2980719"/>
        <c:crosses val="autoZero"/>
        <c:auto val="1"/>
        <c:lblAlgn val="ctr"/>
        <c:lblOffset val="100"/>
        <c:noMultiLvlLbl val="0"/>
      </c:catAx>
      <c:valAx>
        <c:axId val="210298071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987919"/>
        <c:crosses val="autoZero"/>
        <c:crossBetween val="between"/>
        <c:min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626972455736348"/>
          <c:y val="0.13176849995671133"/>
          <c:w val="0.83768597558692015"/>
          <c:h val="0.70975515365296826"/>
        </c:manualLayout>
      </c:layout>
      <c:barChart>
        <c:barDir val="col"/>
        <c:grouping val="percentStacked"/>
        <c:varyColors val="0"/>
        <c:ser>
          <c:idx val="0"/>
          <c:order val="0"/>
          <c:tx>
            <c:strRef>
              <c:f>Sheet1!$B$1</c:f>
              <c:strCache>
                <c:ptCount val="1"/>
                <c:pt idx="0">
                  <c:v>% Patients</c:v>
                </c:pt>
              </c:strCache>
            </c:strRef>
          </c:tx>
          <c:spPr>
            <a:solidFill>
              <a:srgbClr val="002060"/>
            </a:solidFill>
            <a:ln w="28575">
              <a:solidFill>
                <a:srgbClr val="FFFFFF"/>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AUS</c:v>
                </c:pt>
                <c:pt idx="1">
                  <c:v>US</c:v>
                </c:pt>
                <c:pt idx="2">
                  <c:v>UK</c:v>
                </c:pt>
              </c:strCache>
            </c:strRef>
          </c:cat>
          <c:val>
            <c:numRef>
              <c:f>Sheet1!$B$2:$B$4</c:f>
              <c:numCache>
                <c:formatCode>0.0%</c:formatCode>
                <c:ptCount val="3"/>
                <c:pt idx="0">
                  <c:v>0.30099999999999999</c:v>
                </c:pt>
                <c:pt idx="1">
                  <c:v>0.70899999999999996</c:v>
                </c:pt>
                <c:pt idx="2">
                  <c:v>0.77700000000000002</c:v>
                </c:pt>
              </c:numCache>
            </c:numRef>
          </c:val>
          <c:extLst>
            <c:ext xmlns:c16="http://schemas.microsoft.com/office/drawing/2014/chart" uri="{C3380CC4-5D6E-409C-BE32-E72D297353CC}">
              <c16:uniqueId val="{00000000-BE20-4BC1-A382-2E11E7F2DBC4}"/>
            </c:ext>
          </c:extLst>
        </c:ser>
        <c:ser>
          <c:idx val="1"/>
          <c:order val="1"/>
          <c:tx>
            <c:strRef>
              <c:f>Sheet1!$C$1</c:f>
              <c:strCache>
                <c:ptCount val="1"/>
                <c:pt idx="0">
                  <c:v>% Opportunity</c:v>
                </c:pt>
              </c:strCache>
            </c:strRef>
          </c:tx>
          <c:spPr>
            <a:solidFill>
              <a:srgbClr val="4BACC6">
                <a:lumMod val="40000"/>
                <a:lumOff val="60000"/>
              </a:srgbClr>
            </a:solidFill>
            <a:ln w="28575">
              <a:solidFill>
                <a:srgbClr val="FFFFFF"/>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206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AUS</c:v>
                </c:pt>
                <c:pt idx="1">
                  <c:v>US</c:v>
                </c:pt>
                <c:pt idx="2">
                  <c:v>UK</c:v>
                </c:pt>
              </c:strCache>
            </c:strRef>
          </c:cat>
          <c:val>
            <c:numRef>
              <c:f>Sheet1!$C$2:$C$4</c:f>
              <c:numCache>
                <c:formatCode>0.0%</c:formatCode>
                <c:ptCount val="3"/>
                <c:pt idx="0">
                  <c:v>0.69899999999999995</c:v>
                </c:pt>
                <c:pt idx="1">
                  <c:v>0.29099999999999998</c:v>
                </c:pt>
                <c:pt idx="2">
                  <c:v>0.223</c:v>
                </c:pt>
              </c:numCache>
            </c:numRef>
          </c:val>
          <c:extLst>
            <c:ext xmlns:c16="http://schemas.microsoft.com/office/drawing/2014/chart" uri="{C3380CC4-5D6E-409C-BE32-E72D297353CC}">
              <c16:uniqueId val="{00000001-BE20-4BC1-A382-2E11E7F2DBC4}"/>
            </c:ext>
          </c:extLst>
        </c:ser>
        <c:dLbls>
          <c:dLblPos val="ctr"/>
          <c:showLegendKey val="0"/>
          <c:showVal val="1"/>
          <c:showCatName val="0"/>
          <c:showSerName val="0"/>
          <c:showPercent val="0"/>
          <c:showBubbleSize val="0"/>
        </c:dLbls>
        <c:gapWidth val="150"/>
        <c:overlap val="100"/>
        <c:axId val="1232846080"/>
        <c:axId val="24302176"/>
      </c:barChart>
      <c:catAx>
        <c:axId val="123284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4302176"/>
        <c:crosses val="autoZero"/>
        <c:auto val="1"/>
        <c:lblAlgn val="ctr"/>
        <c:lblOffset val="100"/>
        <c:noMultiLvlLbl val="0"/>
      </c:catAx>
      <c:valAx>
        <c:axId val="243021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sz="1200"/>
                  <a:t>% </a:t>
                </a:r>
                <a:r>
                  <a:rPr lang="en-GB" sz="1200" baseline="0"/>
                  <a:t>h</a:t>
                </a:r>
                <a:r>
                  <a:rPr lang="en-GB" sz="1200"/>
                  <a:t>igh-risk COPD patients</a:t>
                </a:r>
              </a:p>
            </c:rich>
          </c:tx>
          <c:layout>
            <c:manualLayout>
              <c:xMode val="edge"/>
              <c:yMode val="edge"/>
              <c:x val="2.2685477626891729E-2"/>
              <c:y val="0.3237951476846595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32846080"/>
        <c:crosses val="autoZero"/>
        <c:crossBetween val="between"/>
      </c:valAx>
      <c:spPr>
        <a:noFill/>
        <a:ln>
          <a:noFill/>
        </a:ln>
        <a:effectLst/>
      </c:spPr>
    </c:plotArea>
    <c:legend>
      <c:legendPos val="l"/>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8556246041633893"/>
          <c:y val="0.9224637325608247"/>
          <c:w val="0.55821124990186433"/>
          <c:h val="6.902925057367939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769592114867956"/>
          <c:y val="8.0726440847961836E-2"/>
          <c:w val="0.85980054354426672"/>
          <c:h val="0.73926028732068783"/>
        </c:manualLayout>
      </c:layout>
      <c:barChart>
        <c:barDir val="col"/>
        <c:grouping val="percentStacked"/>
        <c:varyColors val="0"/>
        <c:ser>
          <c:idx val="0"/>
          <c:order val="0"/>
          <c:tx>
            <c:strRef>
              <c:f>Sheet1!$B$1</c:f>
              <c:strCache>
                <c:ptCount val="1"/>
                <c:pt idx="0">
                  <c:v>% Patients</c:v>
                </c:pt>
              </c:strCache>
            </c:strRef>
          </c:tx>
          <c:spPr>
            <a:solidFill>
              <a:srgbClr val="002060"/>
            </a:solidFill>
            <a:ln w="28575">
              <a:solidFill>
                <a:srgbClr val="FFFFFF"/>
              </a:solidFill>
            </a:ln>
            <a:effectLst>
              <a:outerShdw blurRad="50800" dist="38100" dir="2700000" algn="tl" rotWithShape="0">
                <a:prstClr val="black">
                  <a:alpha val="40000"/>
                </a:prstClr>
              </a:outerShdw>
            </a:effectLst>
          </c:spPr>
          <c:invertIfNegative val="0"/>
          <c:dLbls>
            <c:dLbl>
              <c:idx val="1"/>
              <c:layout>
                <c:manualLayout>
                  <c:x val="0.10666214969214784"/>
                  <c:y val="-1.603617040978071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2060"/>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330-4B9D-B2E2-9A0356FC27D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AUS</c:v>
                </c:pt>
                <c:pt idx="1">
                  <c:v>US</c:v>
                </c:pt>
                <c:pt idx="2">
                  <c:v>UK</c:v>
                </c:pt>
              </c:strCache>
            </c:strRef>
          </c:cat>
          <c:val>
            <c:numRef>
              <c:f>Sheet1!$B$2:$B$4</c:f>
              <c:numCache>
                <c:formatCode>0.0%</c:formatCode>
                <c:ptCount val="3"/>
                <c:pt idx="0">
                  <c:v>7.0999999999999994E-2</c:v>
                </c:pt>
                <c:pt idx="1">
                  <c:v>2.1000000000000001E-2</c:v>
                </c:pt>
                <c:pt idx="2">
                  <c:v>0.18</c:v>
                </c:pt>
              </c:numCache>
            </c:numRef>
          </c:val>
          <c:extLst>
            <c:ext xmlns:c16="http://schemas.microsoft.com/office/drawing/2014/chart" uri="{C3380CC4-5D6E-409C-BE32-E72D297353CC}">
              <c16:uniqueId val="{00000000-BE20-4BC1-A382-2E11E7F2DBC4}"/>
            </c:ext>
          </c:extLst>
        </c:ser>
        <c:ser>
          <c:idx val="1"/>
          <c:order val="1"/>
          <c:tx>
            <c:strRef>
              <c:f>Sheet1!$C$1</c:f>
              <c:strCache>
                <c:ptCount val="1"/>
                <c:pt idx="0">
                  <c:v>% Opportunity</c:v>
                </c:pt>
              </c:strCache>
            </c:strRef>
          </c:tx>
          <c:spPr>
            <a:solidFill>
              <a:srgbClr val="9BBB59">
                <a:lumMod val="40000"/>
                <a:lumOff val="60000"/>
              </a:srgbClr>
            </a:solidFill>
            <a:ln w="28575">
              <a:solidFill>
                <a:srgbClr val="FFFFFF"/>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206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AUS</c:v>
                </c:pt>
                <c:pt idx="1">
                  <c:v>US</c:v>
                </c:pt>
                <c:pt idx="2">
                  <c:v>UK</c:v>
                </c:pt>
              </c:strCache>
            </c:strRef>
          </c:cat>
          <c:val>
            <c:numRef>
              <c:f>Sheet1!$C$2:$C$4</c:f>
              <c:numCache>
                <c:formatCode>0.0%</c:formatCode>
                <c:ptCount val="3"/>
                <c:pt idx="0">
                  <c:v>0.92900000000000005</c:v>
                </c:pt>
                <c:pt idx="1">
                  <c:v>0.97899999999999998</c:v>
                </c:pt>
                <c:pt idx="2">
                  <c:v>0.82</c:v>
                </c:pt>
              </c:numCache>
            </c:numRef>
          </c:val>
          <c:extLst>
            <c:ext xmlns:c16="http://schemas.microsoft.com/office/drawing/2014/chart" uri="{C3380CC4-5D6E-409C-BE32-E72D297353CC}">
              <c16:uniqueId val="{00000001-BE20-4BC1-A382-2E11E7F2DBC4}"/>
            </c:ext>
          </c:extLst>
        </c:ser>
        <c:dLbls>
          <c:dLblPos val="ctr"/>
          <c:showLegendKey val="0"/>
          <c:showVal val="1"/>
          <c:showCatName val="0"/>
          <c:showSerName val="0"/>
          <c:showPercent val="0"/>
          <c:showBubbleSize val="0"/>
        </c:dLbls>
        <c:gapWidth val="125"/>
        <c:overlap val="100"/>
        <c:axId val="1232846080"/>
        <c:axId val="24302176"/>
      </c:barChart>
      <c:catAx>
        <c:axId val="123284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4302176"/>
        <c:crosses val="autoZero"/>
        <c:auto val="1"/>
        <c:lblAlgn val="ctr"/>
        <c:lblOffset val="100"/>
        <c:noMultiLvlLbl val="0"/>
      </c:catAx>
      <c:valAx>
        <c:axId val="243021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sz="1200"/>
                  <a:t>% </a:t>
                </a:r>
                <a:r>
                  <a:rPr lang="en-GB" sz="1200" baseline="0"/>
                  <a:t>h</a:t>
                </a:r>
                <a:r>
                  <a:rPr lang="en-GB" sz="1200"/>
                  <a:t>igh-risk COPD patients</a:t>
                </a:r>
              </a:p>
            </c:rich>
          </c:tx>
          <c:layout>
            <c:manualLayout>
              <c:xMode val="edge"/>
              <c:yMode val="edge"/>
              <c:x val="1.2504071092914014E-4"/>
              <c:y val="0.1758469451132828"/>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32846080"/>
        <c:crosses val="autoZero"/>
        <c:crossBetween val="between"/>
      </c:valAx>
      <c:spPr>
        <a:noFill/>
        <a:ln>
          <a:noFill/>
        </a:ln>
        <a:effectLst/>
      </c:spPr>
    </c:plotArea>
    <c:legend>
      <c:legendPos val="l"/>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3010028781980697"/>
          <c:y val="0.88059684794321746"/>
          <c:w val="0.47027239269441312"/>
          <c:h val="0.1073107994367836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8986512"/>
      </p:ext>
    </p:extLst>
  </p:cSld>
  <p:clrMap bg1="lt1" tx1="dk1" bg2="lt2" tx2="dk2" accent1="accent1" accent2="accent2" accent3="accent3" accent4="accent4" accent5="accent5" accent6="accent6" hlink="hlink" folHlink="folHlink"/>
  <p:notesStyle>
    <a:lvl1pPr marL="0" algn="l" defTabSz="285750" rtl="0" eaLnBrk="1" latinLnBrk="0" hangingPunct="1">
      <a:defRPr sz="1200" kern="1200">
        <a:solidFill>
          <a:schemeClr val="tx1"/>
        </a:solidFill>
        <a:latin typeface="+mn-lt"/>
        <a:ea typeface="+mn-ea"/>
        <a:cs typeface="+mn-cs"/>
      </a:defRPr>
    </a:lvl1pPr>
    <a:lvl2pPr marL="457200" algn="l" defTabSz="285750" rtl="0" eaLnBrk="1" latinLnBrk="0" hangingPunct="1">
      <a:defRPr sz="1200" kern="1200">
        <a:solidFill>
          <a:schemeClr val="tx1"/>
        </a:solidFill>
        <a:latin typeface="+mn-lt"/>
        <a:ea typeface="+mn-ea"/>
        <a:cs typeface="+mn-cs"/>
      </a:defRPr>
    </a:lvl2pPr>
    <a:lvl3pPr marL="914400" algn="l" defTabSz="285750" rtl="0" eaLnBrk="1" latinLnBrk="0" hangingPunct="1">
      <a:defRPr sz="1200" kern="1200">
        <a:solidFill>
          <a:schemeClr val="tx1"/>
        </a:solidFill>
        <a:latin typeface="+mn-lt"/>
        <a:ea typeface="+mn-ea"/>
        <a:cs typeface="+mn-cs"/>
      </a:defRPr>
    </a:lvl3pPr>
    <a:lvl4pPr marL="1371600" algn="l" defTabSz="285750" rtl="0" eaLnBrk="1" latinLnBrk="0" hangingPunct="1">
      <a:defRPr sz="1200" kern="1200">
        <a:solidFill>
          <a:schemeClr val="tx1"/>
        </a:solidFill>
        <a:latin typeface="+mn-lt"/>
        <a:ea typeface="+mn-ea"/>
        <a:cs typeface="+mn-cs"/>
      </a:defRPr>
    </a:lvl4pPr>
    <a:lvl5pPr marL="1828800" algn="l" defTabSz="285750" rtl="0" eaLnBrk="1" latinLnBrk="0" hangingPunct="1">
      <a:defRPr sz="1200" kern="1200">
        <a:solidFill>
          <a:schemeClr val="tx1"/>
        </a:solidFill>
        <a:latin typeface="+mn-lt"/>
        <a:ea typeface="+mn-ea"/>
        <a:cs typeface="+mn-cs"/>
      </a:defRPr>
    </a:lvl5pPr>
    <a:lvl6pPr marL="2286000" algn="l" defTabSz="285750" rtl="0" eaLnBrk="1" latinLnBrk="0" hangingPunct="1">
      <a:defRPr sz="1200" kern="1200">
        <a:solidFill>
          <a:schemeClr val="tx1"/>
        </a:solidFill>
        <a:latin typeface="+mn-lt"/>
        <a:ea typeface="+mn-ea"/>
        <a:cs typeface="+mn-cs"/>
      </a:defRPr>
    </a:lvl6pPr>
    <a:lvl7pPr marL="2743200" algn="l" defTabSz="285750" rtl="0" eaLnBrk="1" latinLnBrk="0" hangingPunct="1">
      <a:defRPr sz="1200" kern="1200">
        <a:solidFill>
          <a:schemeClr val="tx1"/>
        </a:solidFill>
        <a:latin typeface="+mn-lt"/>
        <a:ea typeface="+mn-ea"/>
        <a:cs typeface="+mn-cs"/>
      </a:defRPr>
    </a:lvl7pPr>
    <a:lvl8pPr marL="3200400" algn="l" defTabSz="285750" rtl="0" eaLnBrk="1" latinLnBrk="0" hangingPunct="1">
      <a:defRPr sz="1200" kern="1200">
        <a:solidFill>
          <a:schemeClr val="tx1"/>
        </a:solidFill>
        <a:latin typeface="+mn-lt"/>
        <a:ea typeface="+mn-ea"/>
        <a:cs typeface="+mn-cs"/>
      </a:defRPr>
    </a:lvl8pPr>
    <a:lvl9pPr marL="3657600" algn="l" defTabSz="2857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abs.gov.au/statistics/health/health-conditions-and-risks/chronic-obstructive-pulmonary-disease/latest-release"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pmc.ncbi.nlm.nih.gov/articles/PMC10368107/#cit0026" TargetMode="External"/><Relationship Id="rId5" Type="http://schemas.openxmlformats.org/officeDocument/2006/relationships/hyperlink" Target="https://pmc.ncbi.nlm.nih.gov/articles/PMC10368107/" TargetMode="External"/><Relationship Id="rId4" Type="http://schemas.openxmlformats.org/officeDocument/2006/relationships/hyperlink" Target="https://www.cdc.gov/copd/php/case-reporting/national-trends-in-copd.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a:extLst>
            <a:ext uri="{FF2B5EF4-FFF2-40B4-BE49-F238E27FC236}">
              <a16:creationId xmlns:a16="http://schemas.microsoft.com/office/drawing/2014/main" id="{E3081BB4-7160-20B1-1587-6D633D265B48}"/>
            </a:ext>
          </a:extLst>
        </p:cNvPr>
        <p:cNvGrpSpPr/>
        <p:nvPr/>
      </p:nvGrpSpPr>
      <p:grpSpPr>
        <a:xfrm>
          <a:off x="0" y="0"/>
          <a:ext cx="0" cy="0"/>
          <a:chOff x="0" y="0"/>
          <a:chExt cx="0" cy="0"/>
        </a:xfrm>
      </p:grpSpPr>
      <p:sp>
        <p:nvSpPr>
          <p:cNvPr id="249" name="Google Shape;249;g9be8d6519b_2_226:notes">
            <a:extLst>
              <a:ext uri="{FF2B5EF4-FFF2-40B4-BE49-F238E27FC236}">
                <a16:creationId xmlns:a16="http://schemas.microsoft.com/office/drawing/2014/main" id="{782DAF01-F827-DDAC-C072-E8477FA168E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b="1"/>
              <a:t>Thoracic Society of Australia and New Zealand and the Australian and New Zealand Society of Respiratory Science thank you for joining us in Adelaide for the TSANZSRS Annual Scientific </a:t>
            </a:r>
            <a:r>
              <a:rPr lang="en-US" b="1" err="1"/>
              <a:t>Meeeting</a:t>
            </a:r>
            <a:r>
              <a:rPr lang="en-US" b="1"/>
              <a:t> 2025.</a:t>
            </a:r>
          </a:p>
          <a:p>
            <a:endParaRPr lang="en-US" b="1"/>
          </a:p>
        </p:txBody>
      </p:sp>
      <p:sp>
        <p:nvSpPr>
          <p:cNvPr id="250" name="Google Shape;250;g9be8d6519b_2_226:notes">
            <a:extLst>
              <a:ext uri="{FF2B5EF4-FFF2-40B4-BE49-F238E27FC236}">
                <a16:creationId xmlns:a16="http://schemas.microsoft.com/office/drawing/2014/main" id="{64A734C3-DBB7-DD3B-90B5-019C6E26BDE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2156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0EAEF-8CBF-3C0D-23ED-ED58BBA78F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8DA258-1EDC-9B31-3280-3114FBD049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139B1F-06D3-75E6-F2AF-4CFB375B4E56}"/>
              </a:ext>
            </a:extLst>
          </p:cNvPr>
          <p:cNvSpPr>
            <a:spLocks noGrp="1"/>
          </p:cNvSpPr>
          <p:nvPr>
            <p:ph type="body" idx="1"/>
          </p:nvPr>
        </p:nvSpPr>
        <p:spPr/>
        <p:txBody>
          <a:bodyPr/>
          <a:lstStyle/>
          <a:p>
            <a:pPr marL="171450" indent="-171450">
              <a:buFont typeface="Arial" panose="020B0604020202020204" pitchFamily="34" charset="0"/>
              <a:buChar char="•"/>
            </a:pPr>
            <a:r>
              <a:rPr lang="en-US"/>
              <a:t>Within 12 months either side of January 1st, 2019, as a proportion of high-risk patients. </a:t>
            </a:r>
          </a:p>
          <a:p>
            <a:pPr marL="171450" indent="-171450">
              <a:buFont typeface="Arial" panose="020B0604020202020204" pitchFamily="34" charset="0"/>
              <a:buChar char="•"/>
            </a:pPr>
            <a:r>
              <a:rPr lang="en-US"/>
              <a:t>Indicators of cardiac risk assessment varied per country according to relevant risk scores.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a:effectLst/>
                <a:latin typeface="Segoe UI" panose="020B0502040204020203" pitchFamily="34" charset="0"/>
              </a:rPr>
              <a:t>In Australia and the UK data the population is those who do not have a recorded cardiac diagnosis.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a:t>In the US, risk assessment is reported irrespective of existing cardiac diagnosis., i.e. in</a:t>
            </a:r>
            <a:r>
              <a:rPr lang="en-US" sz="1800">
                <a:effectLst/>
                <a:latin typeface="Segoe UI" panose="020B0502040204020203" pitchFamily="34" charset="0"/>
              </a:rPr>
              <a:t> the US the data was collected/reported for all high-risk patients, even if they had an existing cardiac diagnosis. </a:t>
            </a:r>
            <a:endParaRPr lang="en-US" sz="1800">
              <a:effectLst/>
              <a:latin typeface="Arial" panose="020B0604020202020204" pitchFamily="34" charset="0"/>
            </a:endParaRPr>
          </a:p>
          <a:p>
            <a:endParaRPr lang="en-SG"/>
          </a:p>
        </p:txBody>
      </p:sp>
      <p:sp>
        <p:nvSpPr>
          <p:cNvPr id="4" name="Slide Number Placeholder 3">
            <a:extLst>
              <a:ext uri="{FF2B5EF4-FFF2-40B4-BE49-F238E27FC236}">
                <a16:creationId xmlns:a16="http://schemas.microsoft.com/office/drawing/2014/main" id="{1C7065F8-B483-7AA4-C6B7-375E7DFC724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9512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call out here that our data can only be based on what is available within EMR. Comprehensive clinical coding is key - clinical activity may be happening but if not recorded patient management at the point of care is more difficult</a:t>
            </a:r>
            <a:endParaRPr lang="en-S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6194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44444"/>
                </a:solidFill>
                <a:ea typeface="Calibri"/>
                <a:cs typeface="Calibri"/>
              </a:rPr>
              <a:t>Conclusions​</a:t>
            </a:r>
          </a:p>
          <a:p>
            <a:endParaRPr lang="en-US">
              <a:solidFill>
                <a:srgbClr val="444444"/>
              </a:solidFill>
              <a:ea typeface="Calibri"/>
              <a:cs typeface="Calibri"/>
            </a:endParaRPr>
          </a:p>
          <a:p>
            <a:pPr marL="285750" indent="-285750">
              <a:buFont typeface="Arial"/>
              <a:buChar char="•"/>
            </a:pPr>
            <a:r>
              <a:rPr lang="en-US">
                <a:solidFill>
                  <a:srgbClr val="444444"/>
                </a:solidFill>
                <a:ea typeface="Calibri"/>
                <a:cs typeface="Calibri"/>
              </a:rPr>
              <a:t>Plenty of opportunities for improved management in COPD both pharm and non-pharm​</a:t>
            </a:r>
          </a:p>
          <a:p>
            <a:pPr marL="285750" indent="-285750">
              <a:buFont typeface="Arial"/>
              <a:buChar char="•"/>
            </a:pPr>
            <a:r>
              <a:rPr lang="en-US">
                <a:solidFill>
                  <a:srgbClr val="444444"/>
                </a:solidFill>
                <a:ea typeface="Calibri"/>
                <a:cs typeface="Calibri"/>
              </a:rPr>
              <a:t>What are the 'easy wins'?​</a:t>
            </a:r>
          </a:p>
          <a:p>
            <a:pPr marL="285750" indent="-285750">
              <a:buFont typeface="Arial"/>
              <a:buChar char="•"/>
            </a:pPr>
            <a:r>
              <a:rPr lang="en-US">
                <a:solidFill>
                  <a:srgbClr val="444444"/>
                </a:solidFill>
                <a:ea typeface="Calibri"/>
                <a:cs typeface="Calibri"/>
              </a:rPr>
              <a:t>High risk COPD patients in Australia appear to be a significant proportion of the COPD population​</a:t>
            </a:r>
          </a:p>
          <a:p>
            <a:pPr marL="285750" indent="-285750">
              <a:buFont typeface="Arial"/>
              <a:buChar char="•"/>
            </a:pPr>
            <a:r>
              <a:rPr lang="en-US">
                <a:solidFill>
                  <a:srgbClr val="444444"/>
                </a:solidFill>
                <a:ea typeface="Calibri"/>
                <a:cs typeface="Calibri"/>
              </a:rPr>
              <a:t>Comprehensive coding is key to identifying high-risk COPD patients and informed decision making at the point of care</a:t>
            </a: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662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9225" y="504825"/>
            <a:ext cx="4476750" cy="2519363"/>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7508028-A467-4006-9AC9-4CFC0C1D7DF5}" type="slidenum">
              <a:rPr lang="en-GB" smtClean="0"/>
              <a:pPr/>
              <a:t>17</a:t>
            </a:fld>
            <a:endParaRPr lang="en-GB"/>
          </a:p>
        </p:txBody>
      </p:sp>
    </p:spTree>
    <p:extLst>
      <p:ext uri="{BB962C8B-B14F-4D97-AF65-F5344CB8AC3E}">
        <p14:creationId xmlns:p14="http://schemas.microsoft.com/office/powerpoint/2010/main" val="3608780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a:extLst>
            <a:ext uri="{FF2B5EF4-FFF2-40B4-BE49-F238E27FC236}">
              <a16:creationId xmlns:a16="http://schemas.microsoft.com/office/drawing/2014/main" id="{B9BAE0E2-9CF8-EC9B-62D0-6278A36F3EBE}"/>
            </a:ext>
          </a:extLst>
        </p:cNvPr>
        <p:cNvGrpSpPr/>
        <p:nvPr/>
      </p:nvGrpSpPr>
      <p:grpSpPr>
        <a:xfrm>
          <a:off x="0" y="0"/>
          <a:ext cx="0" cy="0"/>
          <a:chOff x="0" y="0"/>
          <a:chExt cx="0" cy="0"/>
        </a:xfrm>
      </p:grpSpPr>
      <p:sp>
        <p:nvSpPr>
          <p:cNvPr id="249" name="Google Shape;249;g9be8d6519b_2_226:notes">
            <a:extLst>
              <a:ext uri="{FF2B5EF4-FFF2-40B4-BE49-F238E27FC236}">
                <a16:creationId xmlns:a16="http://schemas.microsoft.com/office/drawing/2014/main" id="{AFC9DBF8-EC0A-EBE0-905B-8D8478E5A93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0" name="Google Shape;250;g9be8d6519b_2_226:notes">
            <a:extLst>
              <a:ext uri="{FF2B5EF4-FFF2-40B4-BE49-F238E27FC236}">
                <a16:creationId xmlns:a16="http://schemas.microsoft.com/office/drawing/2014/main" id="{15D6A7BA-A881-BF25-81C6-82225E23F72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997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9DF20-1386-176C-9D66-012D0BF9FF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FD4891-3A84-448B-E815-2E154E05C7BE}"/>
              </a:ext>
            </a:extLst>
          </p:cNvPr>
          <p:cNvSpPr>
            <a:spLocks noGrp="1" noRot="1" noChangeAspect="1"/>
          </p:cNvSpPr>
          <p:nvPr>
            <p:ph type="sldImg"/>
          </p:nvPr>
        </p:nvSpPr>
        <p:spPr>
          <a:xfrm>
            <a:off x="0" y="0"/>
            <a:ext cx="0" cy="0"/>
          </a:xfrm>
          <a:prstGeom prst="rect">
            <a:avLst/>
          </a:prstGeom>
          <a:noFill/>
          <a:ln w="12700">
            <a:solidFill>
              <a:prstClr val="black"/>
            </a:solidFill>
          </a:ln>
        </p:spPr>
      </p:sp>
      <p:sp>
        <p:nvSpPr>
          <p:cNvPr id="3" name="Notes Placeholder">
            <a:extLst>
              <a:ext uri="{FF2B5EF4-FFF2-40B4-BE49-F238E27FC236}">
                <a16:creationId xmlns:a16="http://schemas.microsoft.com/office/drawing/2014/main" id="{6202C1AE-D4E2-1A6D-E896-DE66CDE9B95F}"/>
              </a:ext>
            </a:extLst>
          </p:cNvPr>
          <p:cNvSpPr>
            <a:spLocks noGrp="1"/>
          </p:cNvSpPr>
          <p:nvPr>
            <p:ph type="body" idx="1"/>
          </p:nvPr>
        </p:nvSpPr>
        <p:spPr>
          <a:xfrm>
            <a:off x="0" y="0"/>
            <a:ext cx="5486400" cy="3600450"/>
          </a:xfrm>
          <a:prstGeom prst="rect">
            <a:avLst/>
          </a:prstGeom>
        </p:spPr>
        <p:txBody>
          <a:bodyPr/>
          <a:lstStyle/>
          <a:p>
            <a:pPr>
              <a:spcBef>
                <a:spcPts val="0"/>
              </a:spcBef>
              <a:spcAft>
                <a:spcPts val="0"/>
              </a:spcAft>
              <a:buNone/>
            </a:pPr>
            <a:r>
              <a:rPr lang="en-US" dirty="0"/>
              <a:t>TO038 https://doi.org/10.1111/imj.70003  </a:t>
            </a:r>
            <a:endParaRPr dirty="0"/>
          </a:p>
        </p:txBody>
      </p:sp>
    </p:spTree>
    <p:extLst>
      <p:ext uri="{BB962C8B-B14F-4D97-AF65-F5344CB8AC3E}">
        <p14:creationId xmlns:p14="http://schemas.microsoft.com/office/powerpoint/2010/main" val="3687000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476AC-6B80-B707-F41E-048139F352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D6B3BB-E000-6F7C-5F9D-28945493D2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A7C2D8-1D9F-B5F5-DEE7-8EB10BEB351C}"/>
              </a:ext>
            </a:extLst>
          </p:cNvPr>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
                <a:srgbClr val="000000"/>
              </a:buClr>
              <a:buSzPts val="800"/>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1. Kerkhof M, et al. Int J Chron Obstruct </a:t>
            </a:r>
            <a:r>
              <a:rPr kumimoji="0" lang="en-AU" sz="1200" b="0" i="0" u="none" strike="noStrike" kern="0" cap="none" spc="0" normalizeH="0" baseline="0" noProof="0" err="1">
                <a:ln>
                  <a:noFill/>
                </a:ln>
                <a:solidFill>
                  <a:srgbClr val="000000"/>
                </a:solidFill>
                <a:effectLst/>
                <a:uLnTx/>
                <a:uFillTx/>
                <a:latin typeface="Arial"/>
                <a:ea typeface="+mn-ea"/>
                <a:cs typeface="Arial"/>
                <a:sym typeface="Arial"/>
              </a:rPr>
              <a:t>Pulmon</a:t>
            </a:r>
            <a:r>
              <a:rPr kumimoji="0" lang="en-AU" sz="1200" b="0" i="0" u="none" strike="noStrike" kern="0" cap="none" spc="0" normalizeH="0" baseline="0" noProof="0">
                <a:ln>
                  <a:noFill/>
                </a:ln>
                <a:solidFill>
                  <a:srgbClr val="000000"/>
                </a:solidFill>
                <a:effectLst/>
                <a:uLnTx/>
                <a:uFillTx/>
                <a:latin typeface="Arial"/>
                <a:ea typeface="+mn-ea"/>
                <a:cs typeface="Arial"/>
                <a:sym typeface="Arial"/>
              </a:rPr>
              <a:t> Dis 2020; 15: 1909-1918</a:t>
            </a:r>
          </a:p>
          <a:p>
            <a:pPr marL="0" marR="0" lvl="0" indent="0" algn="l" defTabSz="914400" rtl="0" eaLnBrk="1" fontAlgn="auto" latinLnBrk="0" hangingPunct="1">
              <a:lnSpc>
                <a:spcPct val="150000"/>
              </a:lnSpc>
              <a:spcBef>
                <a:spcPts val="0"/>
              </a:spcBef>
              <a:spcAft>
                <a:spcPts val="0"/>
              </a:spcAft>
              <a:buClr>
                <a:srgbClr val="000000"/>
              </a:buClr>
              <a:buSzPts val="800"/>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2. Menzies-Gow et al., Oral Presentation - British Thoracic Society, January 2021</a:t>
            </a:r>
          </a:p>
          <a:p>
            <a:pPr marL="0" marR="0" lvl="0" indent="0" algn="l" defTabSz="914400" rtl="0" eaLnBrk="1" fontAlgn="auto" latinLnBrk="0" hangingPunct="1">
              <a:lnSpc>
                <a:spcPct val="150000"/>
              </a:lnSpc>
              <a:spcBef>
                <a:spcPts val="0"/>
              </a:spcBef>
              <a:spcAft>
                <a:spcPts val="0"/>
              </a:spcAft>
              <a:buClr>
                <a:srgbClr val="000000"/>
              </a:buClr>
              <a:buSzPts val="800"/>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3. Jones PW, et al. </a:t>
            </a:r>
            <a:r>
              <a:rPr kumimoji="0" lang="en-AU" sz="1200" b="0" i="0" u="none" strike="noStrike" kern="0" cap="none" spc="0" normalizeH="0" baseline="0" noProof="0" err="1">
                <a:ln>
                  <a:noFill/>
                </a:ln>
                <a:solidFill>
                  <a:srgbClr val="000000"/>
                </a:solidFill>
                <a:effectLst/>
                <a:uLnTx/>
                <a:uFillTx/>
                <a:latin typeface="Arial"/>
                <a:ea typeface="+mn-ea"/>
                <a:cs typeface="Arial"/>
                <a:sym typeface="Arial"/>
              </a:rPr>
              <a:t>Eur</a:t>
            </a:r>
            <a:r>
              <a:rPr kumimoji="0" lang="en-AU" sz="1200" b="0" i="0" u="none" strike="noStrike" kern="0" cap="none" spc="0" normalizeH="0" baseline="0" noProof="0">
                <a:ln>
                  <a:noFill/>
                </a:ln>
                <a:solidFill>
                  <a:srgbClr val="000000"/>
                </a:solidFill>
                <a:effectLst/>
                <a:uLnTx/>
                <a:uFillTx/>
                <a:latin typeface="Arial"/>
                <a:ea typeface="+mn-ea"/>
                <a:cs typeface="Arial"/>
                <a:sym typeface="Arial"/>
              </a:rPr>
              <a:t> Respir J</a:t>
            </a:r>
            <a:r>
              <a:rPr kumimoji="0" lang="en-AU" sz="1200" b="0" i="1" u="none" strike="noStrike" kern="0" cap="none" spc="0" normalizeH="0" baseline="0" noProof="0">
                <a:ln>
                  <a:noFill/>
                </a:ln>
                <a:solidFill>
                  <a:srgbClr val="000000"/>
                </a:solidFill>
                <a:effectLst/>
                <a:uLnTx/>
                <a:uFillTx/>
                <a:latin typeface="Arial"/>
                <a:ea typeface="+mn-ea"/>
                <a:cs typeface="Arial"/>
                <a:sym typeface="Arial"/>
              </a:rPr>
              <a:t> </a:t>
            </a:r>
            <a:r>
              <a:rPr kumimoji="0" lang="en-AU" sz="1200" b="0" i="0" u="none" strike="noStrike" kern="0" cap="none" spc="0" normalizeH="0" baseline="0" noProof="0">
                <a:ln>
                  <a:noFill/>
                </a:ln>
                <a:solidFill>
                  <a:srgbClr val="000000"/>
                </a:solidFill>
                <a:effectLst/>
                <a:uLnTx/>
                <a:uFillTx/>
                <a:latin typeface="Arial"/>
                <a:ea typeface="+mn-ea"/>
                <a:cs typeface="Arial"/>
                <a:sym typeface="Arial"/>
              </a:rPr>
              <a:t>2014; 44:1156–1165</a:t>
            </a:r>
          </a:p>
          <a:p>
            <a:pPr marL="0" marR="0" lvl="0" indent="0" algn="l" defTabSz="914400" rtl="0" eaLnBrk="1" fontAlgn="auto" latinLnBrk="0" hangingPunct="1">
              <a:lnSpc>
                <a:spcPct val="150000"/>
              </a:lnSpc>
              <a:spcBef>
                <a:spcPts val="0"/>
              </a:spcBef>
              <a:spcAft>
                <a:spcPts val="0"/>
              </a:spcAft>
              <a:buClr>
                <a:srgbClr val="000000"/>
              </a:buClr>
              <a:buSzPts val="800"/>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4. Hurst JR, et al. N Engl J Med 2010; 363 (12): 1128–1138.</a:t>
            </a:r>
          </a:p>
          <a:p>
            <a:pPr marL="0" marR="0" lvl="0" indent="0" algn="l" defTabSz="914400" rtl="0" eaLnBrk="1" fontAlgn="auto" latinLnBrk="0" hangingPunct="1">
              <a:lnSpc>
                <a:spcPct val="150000"/>
              </a:lnSpc>
              <a:spcBef>
                <a:spcPts val="0"/>
              </a:spcBef>
              <a:spcAft>
                <a:spcPts val="0"/>
              </a:spcAft>
              <a:buClr>
                <a:srgbClr val="000000"/>
              </a:buClr>
              <a:buSzPts val="800"/>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5. Kunisaki KM, et al. Am J Respir Crit Care Med 2018; 198: 51-57</a:t>
            </a: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AU" sz="1200" b="0" i="0" u="none" strike="noStrike" kern="0" cap="none" spc="0" normalizeH="0" baseline="0" noProof="0">
                <a:ln>
                  <a:noFill/>
                </a:ln>
                <a:solidFill>
                  <a:srgbClr val="000000"/>
                </a:solidFill>
                <a:effectLst/>
                <a:uLnTx/>
                <a:uFillTx/>
                <a:latin typeface="Arial"/>
                <a:ea typeface="+mn-ea"/>
                <a:cs typeface="Arial"/>
                <a:sym typeface="Arial"/>
              </a:rPr>
              <a:t>6. Lung Foundation Australia - COPD-X Guidelines, April 2022 </a:t>
            </a:r>
          </a:p>
          <a:p>
            <a:endParaRPr lang="en-SG"/>
          </a:p>
        </p:txBody>
      </p:sp>
      <p:sp>
        <p:nvSpPr>
          <p:cNvPr id="4" name="Slide Number Placeholder 3">
            <a:extLst>
              <a:ext uri="{FF2B5EF4-FFF2-40B4-BE49-F238E27FC236}">
                <a16:creationId xmlns:a16="http://schemas.microsoft.com/office/drawing/2014/main" id="{04137471-884D-0660-93A6-8EAFA432144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895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B5695-42D1-CA22-E27E-29F8CD2CCB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0070D7-0C81-74DD-D10A-1180CB1C31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63AF96-685B-0FE9-425D-6DE1DB567275}"/>
              </a:ext>
            </a:extLst>
          </p:cNvPr>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sz="1200"/>
              <a:t>QS1: Identify individuals ≥40 years of age (with or without a COPD diagnosis) with a history of smoking or relevant environmental exposure, at increased risk of exacerbations, morbidity, and mortality and with scope for COPD management optimization. </a:t>
            </a:r>
          </a:p>
          <a:p>
            <a:pPr marL="0" lvl="0" indent="0" algn="l" rtl="0">
              <a:spcBef>
                <a:spcPts val="0"/>
              </a:spcBef>
              <a:spcAft>
                <a:spcPts val="0"/>
              </a:spcAft>
              <a:buClr>
                <a:schemeClr val="dk1"/>
              </a:buClr>
              <a:buSzPts val="1000"/>
              <a:buFont typeface="Arial"/>
              <a:buNone/>
            </a:pPr>
            <a:endParaRPr lang="en-US" sz="1200"/>
          </a:p>
          <a:p>
            <a:pPr marL="0" lvl="0" indent="0" algn="l" rtl="0">
              <a:spcBef>
                <a:spcPts val="0"/>
              </a:spcBef>
              <a:spcAft>
                <a:spcPts val="0"/>
              </a:spcAft>
              <a:buClr>
                <a:schemeClr val="dk1"/>
              </a:buClr>
              <a:buSzPts val="1000"/>
              <a:buFont typeface="Arial"/>
              <a:buNone/>
            </a:pPr>
            <a:r>
              <a:rPr lang="en-US" sz="1200"/>
              <a:t>And, within this population, to identify those with greater cardiovascular risk. </a:t>
            </a:r>
          </a:p>
          <a:p>
            <a:pPr marL="0" lvl="0" indent="0" algn="l" rtl="0">
              <a:spcBef>
                <a:spcPts val="0"/>
              </a:spcBef>
              <a:spcAft>
                <a:spcPts val="0"/>
              </a:spcAft>
              <a:buClr>
                <a:schemeClr val="dk1"/>
              </a:buClr>
              <a:buSzPts val="1000"/>
              <a:buFont typeface="Arial"/>
              <a:buNone/>
            </a:pPr>
            <a:endParaRPr lang="en-US" sz="1200"/>
          </a:p>
          <a:p>
            <a:pPr marL="0" lvl="0" indent="0" algn="l" rtl="0">
              <a:spcBef>
                <a:spcPts val="0"/>
              </a:spcBef>
              <a:spcAft>
                <a:spcPts val="0"/>
              </a:spcAft>
              <a:buClr>
                <a:schemeClr val="dk1"/>
              </a:buClr>
              <a:buSzPts val="1100"/>
              <a:buFont typeface="Arial"/>
              <a:buNone/>
            </a:pPr>
            <a:r>
              <a:rPr lang="en-US" sz="1200"/>
              <a:t>QS2: Perform thorough phenotyping, assessment of underlying biological traits and risk prediction of all patients identified within the target population.</a:t>
            </a:r>
          </a:p>
          <a:p>
            <a:pPr marL="0" lvl="0" indent="0" algn="l" rtl="0">
              <a:spcBef>
                <a:spcPts val="0"/>
              </a:spcBef>
              <a:spcAft>
                <a:spcPts val="0"/>
              </a:spcAft>
              <a:buClr>
                <a:schemeClr val="dk1"/>
              </a:buClr>
              <a:buSzPts val="1000"/>
              <a:buFont typeface="Arial"/>
              <a:buNone/>
            </a:pPr>
            <a:endParaRPr lang="en-US" sz="1200"/>
          </a:p>
          <a:p>
            <a:pPr marL="0" marR="0" lvl="0" indent="0" algn="l" rtl="0">
              <a:lnSpc>
                <a:spcPct val="100000"/>
              </a:lnSpc>
              <a:spcBef>
                <a:spcPts val="0"/>
              </a:spcBef>
              <a:spcAft>
                <a:spcPts val="0"/>
              </a:spcAft>
              <a:buClr>
                <a:schemeClr val="dk1"/>
              </a:buClr>
              <a:buSzPts val="1100"/>
              <a:buFont typeface="Arial"/>
              <a:buNone/>
            </a:pPr>
            <a:r>
              <a:rPr lang="en-US" sz="1200">
                <a:highlight>
                  <a:srgbClr val="FFFFFF"/>
                </a:highlight>
              </a:rPr>
              <a:t>QS3: Target therapeutic interventions according to individual risk assessment and biological traits</a:t>
            </a:r>
          </a:p>
          <a:p>
            <a:pPr marL="0" marR="0" lvl="0" indent="0" algn="l" rtl="0">
              <a:lnSpc>
                <a:spcPct val="100000"/>
              </a:lnSpc>
              <a:spcBef>
                <a:spcPts val="0"/>
              </a:spcBef>
              <a:spcAft>
                <a:spcPts val="0"/>
              </a:spcAft>
              <a:buClr>
                <a:schemeClr val="dk1"/>
              </a:buClr>
              <a:buSzPts val="1100"/>
              <a:buFont typeface="Arial"/>
              <a:buNone/>
            </a:pPr>
            <a:endParaRPr lang="en-US" sz="1200">
              <a:highlight>
                <a:srgbClr val="FFFFFF"/>
              </a:highlight>
            </a:endParaRPr>
          </a:p>
          <a:p>
            <a:pPr marL="0" marR="0" lvl="0" indent="0" algn="l" rtl="0">
              <a:lnSpc>
                <a:spcPct val="100000"/>
              </a:lnSpc>
              <a:spcBef>
                <a:spcPts val="0"/>
              </a:spcBef>
              <a:spcAft>
                <a:spcPts val="0"/>
              </a:spcAft>
              <a:buClr>
                <a:schemeClr val="dk1"/>
              </a:buClr>
              <a:buSzPts val="1100"/>
              <a:buFont typeface="Arial"/>
              <a:buNone/>
            </a:pPr>
            <a:r>
              <a:rPr lang="en-US" sz="1200">
                <a:highlight>
                  <a:srgbClr val="FFFFFF"/>
                </a:highlight>
              </a:rPr>
              <a:t>QS4: Ensure regular follow up to address pharmacological and non-pharmacological interventions, symptoms review &amp; risk prevention and lifestyle risk factors</a:t>
            </a:r>
          </a:p>
          <a:p>
            <a:pPr marL="0" marR="0" lvl="0" indent="0" algn="l" rtl="0">
              <a:lnSpc>
                <a:spcPct val="100000"/>
              </a:lnSpc>
              <a:spcBef>
                <a:spcPts val="0"/>
              </a:spcBef>
              <a:spcAft>
                <a:spcPts val="0"/>
              </a:spcAft>
              <a:buClr>
                <a:schemeClr val="dk1"/>
              </a:buClr>
              <a:buSzPts val="1200"/>
              <a:buFont typeface="Arial"/>
              <a:buNone/>
            </a:pPr>
            <a:endParaRPr lang="en-US" sz="1200">
              <a:solidFill>
                <a:srgbClr val="666666"/>
              </a:solidFill>
              <a:highlight>
                <a:srgbClr val="FFFFFF"/>
              </a:highlight>
            </a:endParaRPr>
          </a:p>
          <a:p>
            <a:pPr marL="0" marR="0" lvl="0" indent="0" algn="l" rtl="0">
              <a:lnSpc>
                <a:spcPct val="100000"/>
              </a:lnSpc>
              <a:spcBef>
                <a:spcPts val="0"/>
              </a:spcBef>
              <a:spcAft>
                <a:spcPts val="0"/>
              </a:spcAft>
              <a:buClr>
                <a:schemeClr val="dk1"/>
              </a:buClr>
              <a:buSzPts val="1200"/>
              <a:buFont typeface="Arial"/>
              <a:buNone/>
            </a:pPr>
            <a:endParaRPr lang="en-US" sz="1200">
              <a:solidFill>
                <a:srgbClr val="666666"/>
              </a:solidFill>
              <a:highlight>
                <a:srgbClr val="FFFFFF"/>
              </a:highlight>
            </a:endParaRPr>
          </a:p>
          <a:p>
            <a:pPr marL="0" marR="0" lvl="0" indent="0" algn="l" rtl="0">
              <a:lnSpc>
                <a:spcPct val="100000"/>
              </a:lnSpc>
              <a:spcBef>
                <a:spcPts val="0"/>
              </a:spcBef>
              <a:spcAft>
                <a:spcPts val="0"/>
              </a:spcAft>
              <a:buClr>
                <a:schemeClr val="dk1"/>
              </a:buClr>
              <a:buSzPts val="1200"/>
              <a:buFont typeface="Arial"/>
              <a:buNone/>
            </a:pPr>
            <a:r>
              <a:rPr lang="en-US" sz="1200">
                <a:solidFill>
                  <a:srgbClr val="666666"/>
                </a:solidFill>
                <a:highlight>
                  <a:srgbClr val="FFFFFF"/>
                </a:highlight>
              </a:rPr>
              <a:t>Pullen, R., Miravitlles, M., Sharma, A., Singh, D., Martinez, F., Hurst, J. R., Alves, L., Dransfield, M., Chen, R., Muro, S., Winders, T., </a:t>
            </a:r>
            <a:r>
              <a:rPr lang="en-US" sz="1200" err="1">
                <a:solidFill>
                  <a:srgbClr val="666666"/>
                </a:solidFill>
                <a:highlight>
                  <a:srgbClr val="FFFFFF"/>
                </a:highlight>
              </a:rPr>
              <a:t>Blango</a:t>
            </a:r>
            <a:r>
              <a:rPr lang="en-US" sz="1200">
                <a:solidFill>
                  <a:srgbClr val="666666"/>
                </a:solidFill>
                <a:highlight>
                  <a:srgbClr val="FFFFFF"/>
                </a:highlight>
              </a:rPr>
              <a:t>, C., Muellerova, H., </a:t>
            </a:r>
            <a:r>
              <a:rPr lang="en-US" sz="1200" err="1">
                <a:solidFill>
                  <a:srgbClr val="666666"/>
                </a:solidFill>
                <a:highlight>
                  <a:srgbClr val="FFFFFF"/>
                </a:highlight>
              </a:rPr>
              <a:t>Trudo</a:t>
            </a:r>
            <a:r>
              <a:rPr lang="en-US" sz="1200">
                <a:solidFill>
                  <a:srgbClr val="666666"/>
                </a:solidFill>
                <a:highlight>
                  <a:srgbClr val="FFFFFF"/>
                </a:highlight>
              </a:rPr>
              <a:t>, F., </a:t>
            </a:r>
            <a:r>
              <a:rPr lang="en-US" sz="1200" err="1">
                <a:solidFill>
                  <a:srgbClr val="666666"/>
                </a:solidFill>
                <a:highlight>
                  <a:srgbClr val="FFFFFF"/>
                </a:highlight>
              </a:rPr>
              <a:t>Dorinsky</a:t>
            </a:r>
            <a:r>
              <a:rPr lang="en-US" sz="1200">
                <a:solidFill>
                  <a:srgbClr val="666666"/>
                </a:solidFill>
                <a:highlight>
                  <a:srgbClr val="FFFFFF"/>
                </a:highlight>
              </a:rPr>
              <a:t>, P., </a:t>
            </a:r>
            <a:r>
              <a:rPr lang="en-US" sz="1200" err="1">
                <a:solidFill>
                  <a:srgbClr val="666666"/>
                </a:solidFill>
                <a:highlight>
                  <a:srgbClr val="FFFFFF"/>
                </a:highlight>
              </a:rPr>
              <a:t>Alacqua</a:t>
            </a:r>
            <a:r>
              <a:rPr lang="en-US" sz="1200">
                <a:solidFill>
                  <a:srgbClr val="666666"/>
                </a:solidFill>
                <a:highlight>
                  <a:srgbClr val="FFFFFF"/>
                </a:highlight>
              </a:rPr>
              <a:t>, M., Morris, T., Carter, V., Couper, A., ... Price, D. (2021). CONQUEST Quality Standards: For the Collaboration on Quality Improvement Initiative for Achieving Excellence in Standards of COPD Care. </a:t>
            </a:r>
            <a:r>
              <a:rPr lang="en-US" sz="1200" i="1">
                <a:solidFill>
                  <a:srgbClr val="666666"/>
                </a:solidFill>
                <a:highlight>
                  <a:srgbClr val="FFFFFF"/>
                </a:highlight>
              </a:rPr>
              <a:t>International journal of chronic obstructive pulmonary disease </a:t>
            </a:r>
            <a:r>
              <a:rPr lang="en-US" sz="1200">
                <a:solidFill>
                  <a:srgbClr val="666666"/>
                </a:solidFill>
                <a:highlight>
                  <a:srgbClr val="FFFFFF"/>
                </a:highlight>
              </a:rPr>
              <a:t>, </a:t>
            </a:r>
            <a:r>
              <a:rPr lang="en-US" sz="1200" i="1">
                <a:solidFill>
                  <a:srgbClr val="666666"/>
                </a:solidFill>
                <a:highlight>
                  <a:srgbClr val="FFFFFF"/>
                </a:highlight>
              </a:rPr>
              <a:t>2021</a:t>
            </a:r>
            <a:r>
              <a:rPr lang="en-US" sz="1200">
                <a:solidFill>
                  <a:srgbClr val="666666"/>
                </a:solidFill>
                <a:highlight>
                  <a:srgbClr val="FFFFFF"/>
                </a:highlight>
              </a:rPr>
              <a:t>(6), 2301-2322. https://doi.org/10.2147/COPD.S313498</a:t>
            </a:r>
            <a:endParaRPr lang="en-US" sz="1200" b="0" i="0" u="none" strike="noStrike" cap="none">
              <a:solidFill>
                <a:schemeClr val="dk1"/>
              </a:solidFill>
              <a:latin typeface="Arial"/>
              <a:ea typeface="Arial"/>
              <a:cs typeface="Arial"/>
              <a:sym typeface="Arial"/>
            </a:endParaRPr>
          </a:p>
          <a:p>
            <a:endParaRPr lang="en-SG"/>
          </a:p>
        </p:txBody>
      </p:sp>
      <p:sp>
        <p:nvSpPr>
          <p:cNvPr id="4" name="Slide Number Placeholder 3">
            <a:extLst>
              <a:ext uri="{FF2B5EF4-FFF2-40B4-BE49-F238E27FC236}">
                <a16:creationId xmlns:a16="http://schemas.microsoft.com/office/drawing/2014/main" id="{6D7D8865-8EE6-BC90-9FF9-F517CCD8636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8661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19BFA-227A-4738-0C82-173A1A1C40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4D95B3-6A01-C779-A9EE-C60315D167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8E8B32-8F45-B3BA-39D2-A7FCB3EE929E}"/>
              </a:ext>
            </a:extLst>
          </p:cNvPr>
          <p:cNvSpPr>
            <a:spLocks noGrp="1"/>
          </p:cNvSpPr>
          <p:nvPr>
            <p:ph type="body" idx="1"/>
          </p:nvPr>
        </p:nvSpPr>
        <p:spPr/>
        <p:txBody>
          <a:bodyPr/>
          <a:lstStyle/>
          <a:p>
            <a:pPr marL="0" lvl="0" indent="0" algn="l">
              <a:spcBef>
                <a:spcPts val="0"/>
              </a:spcBef>
              <a:spcAft>
                <a:spcPts val="0"/>
              </a:spcAft>
              <a:buSzPts val="1200"/>
              <a:buFont typeface="Arial"/>
              <a:buNone/>
            </a:pPr>
            <a:endParaRPr lang="en-US" sz="1200" b="0" i="0" u="none" strike="noStrike" cap="none">
              <a:solidFill>
                <a:schemeClr val="dk1"/>
              </a:solidFill>
              <a:latin typeface="Calibri"/>
              <a:ea typeface="Calibri"/>
              <a:cs typeface="Calibri"/>
            </a:endParaRPr>
          </a:p>
          <a:p>
            <a:endParaRPr lang="en-SG"/>
          </a:p>
        </p:txBody>
      </p:sp>
      <p:sp>
        <p:nvSpPr>
          <p:cNvPr id="4" name="Slide Number Placeholder 3">
            <a:extLst>
              <a:ext uri="{FF2B5EF4-FFF2-40B4-BE49-F238E27FC236}">
                <a16:creationId xmlns:a16="http://schemas.microsoft.com/office/drawing/2014/main" id="{A3E7C624-C5AB-6C9B-87BB-7047527DFB5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014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Clr>
                <a:srgbClr val="000000"/>
              </a:buClr>
              <a:buSzPts val="800"/>
              <a:defRPr/>
            </a:pPr>
            <a:endParaRPr lang="en-US">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20299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BBB6F-BD39-89A1-839F-B8849F15BE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7C39F0-664D-3071-A6C3-74AE9CD0FE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CC666B-506A-CB99-532B-159022FC6B1B}"/>
              </a:ext>
            </a:extLst>
          </p:cNvPr>
          <p:cNvSpPr>
            <a:spLocks noGrp="1"/>
          </p:cNvSpPr>
          <p:nvPr>
            <p:ph type="body" idx="1"/>
          </p:nvPr>
        </p:nvSpPr>
        <p:spPr/>
        <p:txBody>
          <a:bodyPr/>
          <a:lstStyle/>
          <a:p>
            <a:pPr algn="just">
              <a:defRPr/>
            </a:pPr>
            <a:r>
              <a:rPr lang="en-NZ"/>
              <a:t>† </a:t>
            </a:r>
            <a:r>
              <a:rPr lang="en-SG"/>
              <a:t>High-risk defined differently in each country:</a:t>
            </a:r>
            <a:endParaRPr lang="en-US"/>
          </a:p>
          <a:p>
            <a:pPr algn="just">
              <a:defRPr/>
            </a:pPr>
            <a:r>
              <a:rPr lang="en-NZ"/>
              <a:t>UK: ≥2 moderate or ≥1 severe exacerbations in the previous 12 months.</a:t>
            </a:r>
            <a:endParaRPr lang="en-SG"/>
          </a:p>
          <a:p>
            <a:pPr algn="just">
              <a:defRPr/>
            </a:pPr>
            <a:r>
              <a:rPr lang="en-NZ"/>
              <a:t>US: ≥2 moderate or ≥1 severe exacerbations in the previous 24 months, with 1 occurring in the last 12 months. </a:t>
            </a:r>
            <a:endParaRPr lang="en-SG"/>
          </a:p>
          <a:p>
            <a:pPr algn="just">
              <a:defRPr/>
            </a:pPr>
            <a:r>
              <a:rPr lang="en-NZ"/>
              <a:t>Australia: ≥2 exacerbations in the previous 24 months. </a:t>
            </a:r>
            <a:endParaRPr lang="en-SG"/>
          </a:p>
          <a:p>
            <a:pPr marL="0" marR="0" lvl="0" indent="0" algn="l" defTabSz="914400">
              <a:lnSpc>
                <a:spcPct val="150000"/>
              </a:lnSpc>
              <a:spcBef>
                <a:spcPts val="0"/>
              </a:spcBef>
              <a:spcAft>
                <a:spcPts val="0"/>
              </a:spcAft>
              <a:buSzPts val="800"/>
              <a:buFont typeface="Arial"/>
              <a:buNone/>
              <a:tabLst/>
              <a:defRPr/>
            </a:pPr>
            <a:endParaRPr lang="en-SG">
              <a:ea typeface="Calibri"/>
              <a:cs typeface="Calibri"/>
            </a:endParaRPr>
          </a:p>
          <a:p>
            <a:pPr marL="228600" indent="-228600">
              <a:buSzPts val="800"/>
              <a:buAutoNum type="arabicPeriod"/>
              <a:defRPr/>
            </a:pPr>
            <a:r>
              <a:rPr lang="en-SG">
                <a:ea typeface="Calibri"/>
                <a:cs typeface="Calibri"/>
              </a:rPr>
              <a:t>Australia Bureau of Statistics </a:t>
            </a:r>
            <a:r>
              <a:rPr lang="en-SG">
                <a:hlinkClick r:id="rId3"/>
              </a:rPr>
              <a:t>Chronic Obstructive Pulmonary Disease, 2022 | Australian Bureau of Statistics</a:t>
            </a:r>
            <a:r>
              <a:rPr lang="en-SG"/>
              <a:t> Australian Bureau of Statistics, published 2023. Chronic Obstructive Pulmonary Disease</a:t>
            </a:r>
            <a:endParaRPr lang="en-SG">
              <a:ea typeface="Calibri"/>
              <a:cs typeface="Calibri"/>
            </a:endParaRPr>
          </a:p>
          <a:p>
            <a:pPr>
              <a:buSzPts val="800"/>
              <a:defRPr/>
            </a:pPr>
            <a:r>
              <a:rPr lang="en-SG"/>
              <a:t>In 2022, 2.5% (638,100) of people had COPD:</a:t>
            </a:r>
            <a:endParaRPr lang="en-SG">
              <a:ea typeface="Calibri"/>
              <a:cs typeface="Calibri"/>
            </a:endParaRPr>
          </a:p>
          <a:p>
            <a:pPr marL="171450" indent="-171450">
              <a:buSzPts val="800"/>
              <a:buAutoNum type="arabicPeriod"/>
              <a:defRPr/>
            </a:pPr>
            <a:r>
              <a:rPr lang="en-SG"/>
              <a:t>COPD prevalence has remained steady over the last decade, from 2.4% in 2011–12 to 2.5% in 2022</a:t>
            </a:r>
            <a:endParaRPr lang="en-SG">
              <a:ea typeface="Calibri"/>
              <a:cs typeface="Calibri"/>
            </a:endParaRPr>
          </a:p>
          <a:p>
            <a:pPr marL="171450" indent="-171450">
              <a:buSzPts val="800"/>
              <a:buAutoNum type="arabicPeriod"/>
              <a:defRPr/>
            </a:pPr>
            <a:r>
              <a:rPr lang="en-SG"/>
              <a:t>Prevalence was similar between males and females (2.4% and 2.6%)</a:t>
            </a:r>
            <a:endParaRPr lang="en-SG">
              <a:ea typeface="Calibri"/>
              <a:cs typeface="Calibri"/>
            </a:endParaRPr>
          </a:p>
          <a:p>
            <a:pPr marL="171450" indent="-171450">
              <a:buSzPts val="800"/>
              <a:buAutoNum type="arabicPeriod"/>
              <a:defRPr/>
            </a:pPr>
            <a:r>
              <a:rPr lang="en-SG"/>
              <a:t>One in fourteen (7.0%) people aged 65 years and over had COPD, higher than any other age group</a:t>
            </a:r>
            <a:endParaRPr lang="en-SG">
              <a:ea typeface="Calibri"/>
              <a:cs typeface="Calibri"/>
            </a:endParaRPr>
          </a:p>
          <a:p>
            <a:pPr>
              <a:lnSpc>
                <a:spcPct val="150000"/>
              </a:lnSpc>
              <a:buSzPts val="800"/>
              <a:defRPr/>
            </a:pPr>
            <a:endParaRPr lang="en-SG">
              <a:ea typeface="Calibri"/>
              <a:cs typeface="Calibri"/>
            </a:endParaRPr>
          </a:p>
          <a:p>
            <a:pPr>
              <a:lnSpc>
                <a:spcPct val="150000"/>
              </a:lnSpc>
              <a:buSzPts val="800"/>
              <a:defRPr/>
            </a:pPr>
            <a:r>
              <a:rPr lang="en-SG">
                <a:ea typeface="Calibri"/>
                <a:cs typeface="Calibri"/>
              </a:rPr>
              <a:t>2. US </a:t>
            </a:r>
            <a:r>
              <a:rPr lang="en-SG">
                <a:hlinkClick r:id="rId4"/>
              </a:rPr>
              <a:t>National Trends in COPD | COPD | CDC</a:t>
            </a:r>
            <a:r>
              <a:rPr lang="en-SG"/>
              <a:t> prevalence of 6% of US adults in 2019 </a:t>
            </a:r>
          </a:p>
          <a:p>
            <a:pPr>
              <a:lnSpc>
                <a:spcPct val="150000"/>
              </a:lnSpc>
              <a:defRPr/>
            </a:pPr>
            <a:endParaRPr lang="en-SG"/>
          </a:p>
          <a:p>
            <a:pPr>
              <a:lnSpc>
                <a:spcPct val="150000"/>
              </a:lnSpc>
              <a:defRPr/>
            </a:pPr>
            <a:r>
              <a:rPr lang="en-SG"/>
              <a:t>3. UK </a:t>
            </a:r>
            <a:r>
              <a:rPr lang="en-SG">
                <a:hlinkClick r:id="rId5"/>
              </a:rPr>
              <a:t>Prevalence of Chronic Obstructive Pulmonary Disease in England from 2000 to 2019 - PMC</a:t>
            </a:r>
            <a:r>
              <a:rPr lang="en-SG"/>
              <a:t> "We believe the best estimate of diagnosed COPD prevalence in 2019 in people aged 40 years or older in England to be 4.9%. Scaling these definitions up to the population of England, using the 2019 mid-year ONS population estimate,</a:t>
            </a:r>
            <a:r>
              <a:rPr lang="en-SG">
                <a:hlinkClick r:id="rId6"/>
              </a:rPr>
              <a:t>26</a:t>
            </a:r>
            <a:r>
              <a:rPr lang="en-SG"/>
              <a:t> would mean that approximately 1.4 million people aged 40 years or over in England have a diagnosis of COPD and </a:t>
            </a:r>
            <a:r>
              <a:rPr lang="en-SG" err="1"/>
              <a:t>appoximately</a:t>
            </a:r>
            <a:r>
              <a:rPr lang="en-SG"/>
              <a:t> 500,000 are undiagnosed."</a:t>
            </a:r>
            <a:endParaRPr lang="en-SG">
              <a:ea typeface="Calibri"/>
              <a:cs typeface="Calibri"/>
            </a:endParaRPr>
          </a:p>
        </p:txBody>
      </p:sp>
      <p:sp>
        <p:nvSpPr>
          <p:cNvPr id="4" name="Slide Number Placeholder 3">
            <a:extLst>
              <a:ext uri="{FF2B5EF4-FFF2-40B4-BE49-F238E27FC236}">
                <a16:creationId xmlns:a16="http://schemas.microsoft.com/office/drawing/2014/main" id="{31DC5CB3-CFEA-9257-5C45-35B722C44C0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2399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0" cap="none" spc="0" normalizeH="0" baseline="0" noProof="0">
                <a:ln>
                  <a:noFill/>
                </a:ln>
                <a:solidFill>
                  <a:srgbClr val="002060"/>
                </a:solidFill>
                <a:effectLst/>
                <a:uLnTx/>
                <a:uFillTx/>
                <a:latin typeface="Arial"/>
                <a:ea typeface="+mn-ea"/>
                <a:cs typeface="Arial"/>
                <a:sym typeface="Arial"/>
              </a:rPr>
              <a:t>Other" category: Theophylline, LTRA monotherapies</a:t>
            </a:r>
          </a:p>
          <a:p>
            <a:r>
              <a:rPr kumimoji="0" lang="en-US" sz="1200" b="0" i="0" u="none" strike="noStrike" kern="0" cap="none" spc="0" normalizeH="0" baseline="0" noProof="0">
                <a:ln>
                  <a:noFill/>
                </a:ln>
                <a:solidFill>
                  <a:srgbClr val="002060"/>
                </a:solidFill>
                <a:effectLst/>
                <a:uLnTx/>
                <a:uFillTx/>
                <a:latin typeface="Arial"/>
                <a:ea typeface="+mn-ea"/>
                <a:cs typeface="Arial"/>
                <a:sym typeface="Arial"/>
              </a:rPr>
              <a:t>2019 Data </a:t>
            </a:r>
          </a:p>
          <a:p>
            <a:endParaRPr lang="en-US" kern="0">
              <a:solidFill>
                <a:srgbClr val="002060"/>
              </a:solidFill>
              <a:latin typeface="Arial"/>
              <a:cs typeface="Arial"/>
            </a:endParaRPr>
          </a:p>
          <a:p>
            <a:pPr algn="just"/>
            <a:r>
              <a:rPr lang="en-US" kern="0">
                <a:solidFill>
                  <a:srgbClr val="002060"/>
                </a:solidFill>
              </a:rPr>
              <a:t>The Optimum Patient Care Research Database Australia (OPCRDA) contains data from two primary care clinical software systems commonly used in Australia, namely Best Practice and Medical Director. Clinical codes, keywords and free text data are extracted from both systems and de-identified before free text data are coded to enable scrutiny outside of the clinical systems. The de-identified clinical codes, keywords and coded free text data are then imported to OPCRDA; all three data formats were included in the current analysis. </a:t>
            </a:r>
            <a:endParaRPr lang="en-US"/>
          </a:p>
          <a:p>
            <a:endParaRPr lang="en-US" kern="0">
              <a:solidFill>
                <a:srgbClr val="002060"/>
              </a:solidFill>
              <a:latin typeface="Arial"/>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4273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00000"/>
                </a:solidFill>
                <a:effectLst/>
                <a:latin typeface="Times New Roman"/>
                <a:cs typeface="Times New Roman"/>
              </a:rPr>
              <a:t>Proportion of the high-risk patients who were current smokers that have smoking cessation support </a:t>
            </a:r>
            <a:r>
              <a:rPr lang="en-US" err="1">
                <a:solidFill>
                  <a:srgbClr val="000000"/>
                </a:solidFill>
                <a:latin typeface="Times New Roman"/>
                <a:cs typeface="Times New Roman"/>
              </a:rPr>
              <a:t>recor</a:t>
            </a:r>
            <a:r>
              <a:rPr lang="en-US" b="0" i="0">
                <a:solidFill>
                  <a:srgbClr val="000000"/>
                </a:solidFill>
                <a:effectLst/>
                <a:latin typeface="Times New Roman"/>
                <a:cs typeface="Times New Roman"/>
              </a:rPr>
              <a:t>. </a:t>
            </a:r>
          </a:p>
          <a:p>
            <a:endParaRPr lang="en-SG"/>
          </a:p>
          <a:p>
            <a:r>
              <a:rPr lang="en-SG"/>
              <a:t>Smoking cessation support is incentivised in the UK due to the Quality Outcomes Framework where central government targets are monitored and primary care practices are incentivised according to numbers of patients reaching targets. </a:t>
            </a:r>
            <a:endParaRPr lang="en-SG">
              <a:ea typeface="Calibri"/>
              <a:cs typeface="Calibri"/>
            </a:endParaRPr>
          </a:p>
          <a:p>
            <a:endParaRPr lang="en-SG">
              <a:ea typeface="Calibri"/>
              <a:cs typeface="Calibri"/>
            </a:endParaRPr>
          </a:p>
          <a:p>
            <a:r>
              <a:rPr lang="en-SG">
                <a:ea typeface="Calibri"/>
                <a:cs typeface="Calibri"/>
              </a:rPr>
              <a:t>Data from Australian "patterns of Care in the Management of High0risk COPD in Australia (2015-2019) manuscript: </a:t>
            </a:r>
          </a:p>
          <a:p>
            <a:pPr marL="171450" indent="-171450">
              <a:buFont typeface="Arial"/>
              <a:buChar char="•"/>
            </a:pPr>
            <a:r>
              <a:rPr lang="en-SG">
                <a:ea typeface="Calibri"/>
                <a:cs typeface="Calibri"/>
              </a:rPr>
              <a:t>Number of high risk COPD patients recorded as current smokers in 2019 was 233. </a:t>
            </a:r>
          </a:p>
          <a:p>
            <a:pPr marL="628650" lvl="1" indent="-171450">
              <a:buFont typeface="Courier New"/>
              <a:buChar char="o"/>
            </a:pPr>
            <a:r>
              <a:rPr lang="en-SG">
                <a:ea typeface="Calibri"/>
                <a:cs typeface="Calibri"/>
              </a:rPr>
              <a:t>This is 15.7% of the whole cohort, but 59.3% of those who had a smoking status recorded (i.e. excluding patients with missing data).</a:t>
            </a:r>
          </a:p>
          <a:p>
            <a:pPr marL="171450" indent="-171450">
              <a:buFont typeface="Arial"/>
              <a:buChar char="•"/>
            </a:pPr>
            <a:r>
              <a:rPr lang="en-SG">
                <a:ea typeface="Calibri"/>
                <a:cs typeface="Calibri"/>
              </a:rPr>
              <a:t>No smoking status was recorded for 1083 patients. This is 73.4% of the whole high risk cohort (1476). </a:t>
            </a:r>
          </a:p>
          <a:p>
            <a:pPr marL="171450" indent="-171450">
              <a:buFont typeface="Arial"/>
              <a:buChar char="•"/>
            </a:pPr>
            <a:r>
              <a:rPr lang="en-SG">
                <a:ea typeface="Calibri"/>
                <a:cs typeface="Calibri"/>
              </a:rPr>
              <a:t>72 were never smokers</a:t>
            </a:r>
          </a:p>
          <a:p>
            <a:pPr marL="171450" indent="-171450">
              <a:buFont typeface="Arial"/>
              <a:buChar char="•"/>
            </a:pPr>
            <a:r>
              <a:rPr lang="en-SG">
                <a:ea typeface="Calibri"/>
                <a:cs typeface="Calibri"/>
              </a:rPr>
              <a:t>88 were former smokers.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04D846-0913-4D5C-B447-194D59FB96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9290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
    <p:spTree>
      <p:nvGrpSpPr>
        <p:cNvPr id="1" name=""/>
        <p:cNvGrpSpPr/>
        <p:nvPr/>
      </p:nvGrpSpPr>
      <p:grpSpPr>
        <a:xfrm>
          <a:off x="0" y="0"/>
          <a:ext cx="0" cy="0"/>
          <a:chOff x="0" y="0"/>
          <a:chExt cx="0" cy="0"/>
        </a:xfrm>
      </p:grpSpPr>
      <p:sp>
        <p:nvSpPr>
          <p:cNvPr id="39" name="Placeholder for sldNum"/>
          <p:cNvSpPr>
            <a:spLocks noGrp="1"/>
          </p:cNvSpPr>
          <p:nvPr>
            <p:ph type="sldNum"/>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FA0B4874-0844-0957-9FC9-C6ED7ABFFF0C}"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0">
    <p:spTree>
      <p:nvGrpSpPr>
        <p:cNvPr id="1" name=""/>
        <p:cNvGrpSpPr/>
        <p:nvPr/>
      </p:nvGrpSpPr>
      <p:grpSpPr>
        <a:xfrm>
          <a:off x="0" y="0"/>
          <a:ext cx="0" cy="0"/>
          <a:chOff x="0" y="0"/>
          <a:chExt cx="0" cy="0"/>
        </a:xfrm>
      </p:grpSpPr>
      <p:sp>
        <p:nvSpPr>
          <p:cNvPr id="69"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70" name="Placeholder for body"/>
          <p:cNvSpPr>
            <a:spLocks noGrp="1"/>
          </p:cNvSpPr>
          <p:nvPr>
            <p:ph type="body" idx="1"/>
          </p:nvPr>
        </p:nvSpPr>
        <p:spPr>
          <a:xfrm rot="5400000">
            <a:off x="1154400" y="-125700"/>
            <a:ext cx="2263200" cy="4114800"/>
          </a:xfrm>
          <a:prstGeom prst="rect">
            <a:avLst/>
          </a:prstGeom>
          <a:noFill/>
        </p:spPr>
        <p:txBody>
          <a:bodyPr lIns="91440" tIns="45720" rIns="91440" bIns="45720" rtlCol="0" anchor="t">
            <a:normAutofit/>
          </a:bodyPr>
          <a:lstStyle>
            <a:lvl1pPr>
              <a:spcBef>
                <a:spcPts val="200"/>
              </a:spcBef>
              <a:spcAft>
                <a:spcPts val="0"/>
              </a:spcAft>
              <a:defRPr/>
            </a:lvl1pPr>
            <a:lvl2pPr>
              <a:spcBef>
                <a:spcPts val="200"/>
              </a:spcBef>
              <a:spcAft>
                <a:spcPts val="0"/>
              </a:spcAft>
              <a:defRPr/>
            </a:lvl2pPr>
            <a:lvl3pPr>
              <a:spcBef>
                <a:spcPts val="200"/>
              </a:spcBef>
              <a:spcAft>
                <a:spcPts val="0"/>
              </a:spcAft>
              <a:defRPr/>
            </a:lvl3pPr>
            <a:lvl4pPr>
              <a:spcBef>
                <a:spcPts val="200"/>
              </a:spcBef>
              <a:spcAft>
                <a:spcPts val="0"/>
              </a:spcAft>
              <a:defRPr/>
            </a:lvl4pPr>
            <a:lvl5pPr>
              <a:spcBef>
                <a:spcPts val="200"/>
              </a:spcBef>
              <a:spcAft>
                <a:spcPts val="0"/>
              </a:spcAft>
              <a:defRPr/>
            </a:lvl5pPr>
            <a:lvl6pPr>
              <a:spcBef>
                <a:spcPts val="200"/>
              </a:spcBef>
              <a:spcAft>
                <a:spcPts val="0"/>
              </a:spcAft>
              <a:defRPr/>
            </a:lvl6pPr>
            <a:lvl7pPr>
              <a:spcBef>
                <a:spcPts val="200"/>
              </a:spcBef>
              <a:spcAft>
                <a:spcPts val="0"/>
              </a:spcAft>
              <a:defRPr/>
            </a:lvl7pPr>
            <a:lvl8pPr>
              <a:spcBef>
                <a:spcPts val="200"/>
              </a:spcBef>
              <a:spcAft>
                <a:spcPts val="0"/>
              </a:spcAft>
              <a:defRPr/>
            </a:lvl8pPr>
            <a:lvl9pPr>
              <a:spcBef>
                <a:spcPts val="2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71"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4BB83ADE-A95C-50BC-3DD5-AC5EFD31834F}"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1">
    <p:spTree>
      <p:nvGrpSpPr>
        <p:cNvPr id="1" name=""/>
        <p:cNvGrpSpPr/>
        <p:nvPr/>
      </p:nvGrpSpPr>
      <p:grpSpPr>
        <a:xfrm>
          <a:off x="0" y="0"/>
          <a:ext cx="0" cy="0"/>
          <a:chOff x="0" y="0"/>
          <a:chExt cx="0" cy="0"/>
        </a:xfrm>
      </p:grpSpPr>
      <p:sp>
        <p:nvSpPr>
          <p:cNvPr id="72" name="Placeholder for title"/>
          <p:cNvSpPr>
            <a:spLocks noGrp="1"/>
          </p:cNvSpPr>
          <p:nvPr>
            <p:ph type="title"/>
          </p:nvPr>
        </p:nvSpPr>
        <p:spPr>
          <a:xfrm rot="5400000">
            <a:off x="2366250" y="1085769"/>
            <a:ext cx="2925600" cy="10287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73" name="Placeholder for body"/>
          <p:cNvSpPr>
            <a:spLocks noGrp="1"/>
          </p:cNvSpPr>
          <p:nvPr>
            <p:ph type="body" idx="1"/>
          </p:nvPr>
        </p:nvSpPr>
        <p:spPr>
          <a:xfrm rot="5400000">
            <a:off x="270750" y="95169"/>
            <a:ext cx="2925600" cy="3009900"/>
          </a:xfrm>
          <a:prstGeom prst="rect">
            <a:avLst/>
          </a:prstGeom>
          <a:noFill/>
        </p:spPr>
        <p:txBody>
          <a:bodyPr lIns="91440" tIns="45720" rIns="91440" bIns="45720" rtlCol="0" anchor="t">
            <a:normAutofit/>
          </a:bodyPr>
          <a:lstStyle>
            <a:lvl1pPr>
              <a:spcBef>
                <a:spcPts val="200"/>
              </a:spcBef>
              <a:spcAft>
                <a:spcPts val="0"/>
              </a:spcAft>
              <a:defRPr/>
            </a:lvl1pPr>
            <a:lvl2pPr>
              <a:spcBef>
                <a:spcPts val="200"/>
              </a:spcBef>
              <a:spcAft>
                <a:spcPts val="0"/>
              </a:spcAft>
              <a:defRPr/>
            </a:lvl2pPr>
            <a:lvl3pPr>
              <a:spcBef>
                <a:spcPts val="200"/>
              </a:spcBef>
              <a:spcAft>
                <a:spcPts val="0"/>
              </a:spcAft>
              <a:defRPr/>
            </a:lvl3pPr>
            <a:lvl4pPr>
              <a:spcBef>
                <a:spcPts val="200"/>
              </a:spcBef>
              <a:spcAft>
                <a:spcPts val="0"/>
              </a:spcAft>
              <a:defRPr/>
            </a:lvl4pPr>
            <a:lvl5pPr>
              <a:spcBef>
                <a:spcPts val="200"/>
              </a:spcBef>
              <a:spcAft>
                <a:spcPts val="0"/>
              </a:spcAft>
              <a:defRPr/>
            </a:lvl5pPr>
            <a:lvl6pPr>
              <a:spcBef>
                <a:spcPts val="200"/>
              </a:spcBef>
              <a:spcAft>
                <a:spcPts val="0"/>
              </a:spcAft>
              <a:defRPr/>
            </a:lvl6pPr>
            <a:lvl7pPr>
              <a:spcBef>
                <a:spcPts val="200"/>
              </a:spcBef>
              <a:spcAft>
                <a:spcPts val="0"/>
              </a:spcAft>
              <a:defRPr/>
            </a:lvl7pPr>
            <a:lvl8pPr>
              <a:spcBef>
                <a:spcPts val="200"/>
              </a:spcBef>
              <a:spcAft>
                <a:spcPts val="0"/>
              </a:spcAft>
              <a:defRPr/>
            </a:lvl8pPr>
            <a:lvl9pPr>
              <a:spcBef>
                <a:spcPts val="2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74"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70379E34-3DDA-C9C9-0133-8BC18E13CA45}"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2">
    <p:spTree>
      <p:nvGrpSpPr>
        <p:cNvPr id="1" name=""/>
        <p:cNvGrpSpPr/>
        <p:nvPr/>
      </p:nvGrpSpPr>
      <p:grpSpPr>
        <a:xfrm>
          <a:off x="0" y="0"/>
          <a:ext cx="0" cy="0"/>
          <a:chOff x="0" y="0"/>
          <a:chExt cx="0" cy="0"/>
        </a:xfrm>
      </p:grpSpPr>
      <p:sp>
        <p:nvSpPr>
          <p:cNvPr id="75" name="Rectangle 74"/>
          <p:cNvSpPr/>
          <p:nvPr/>
        </p:nvSpPr>
        <p:spPr>
          <a:xfrm>
            <a:off x="6491674" y="184029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76" name="Placeholder for body"/>
          <p:cNvSpPr>
            <a:spLocks noGrp="1"/>
          </p:cNvSpPr>
          <p:nvPr>
            <p:ph type="body"/>
          </p:nvPr>
        </p:nvSpPr>
        <p:spPr>
          <a:xfrm>
            <a:off x="7283071" y="348111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77" name="Placeholder for body"/>
          <p:cNvSpPr>
            <a:spLocks noGrp="1"/>
          </p:cNvSpPr>
          <p:nvPr>
            <p:ph type="body" idx="1"/>
          </p:nvPr>
        </p:nvSpPr>
        <p:spPr>
          <a:xfrm>
            <a:off x="7283071" y="318064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78" name="Rectangle 77"/>
          <p:cNvSpPr/>
          <p:nvPr/>
        </p:nvSpPr>
        <p:spPr>
          <a:xfrm>
            <a:off x="3827599" y="184029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79" name="Rectangle 78"/>
          <p:cNvSpPr/>
          <p:nvPr/>
        </p:nvSpPr>
        <p:spPr>
          <a:xfrm>
            <a:off x="1163523" y="184029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0" name="Rectangle 79"/>
          <p:cNvSpPr/>
          <p:nvPr/>
        </p:nvSpPr>
        <p:spPr>
          <a:xfrm>
            <a:off x="6491674" y="314012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1" name="Rectangle 80"/>
          <p:cNvSpPr/>
          <p:nvPr/>
        </p:nvSpPr>
        <p:spPr>
          <a:xfrm>
            <a:off x="3827599" y="314012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2" name="Rectangle 81"/>
          <p:cNvSpPr/>
          <p:nvPr/>
        </p:nvSpPr>
        <p:spPr>
          <a:xfrm>
            <a:off x="1163523" y="314012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3" name="Rectangle 82"/>
          <p:cNvSpPr/>
          <p:nvPr/>
        </p:nvSpPr>
        <p:spPr>
          <a:xfrm>
            <a:off x="571876" y="229540"/>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4" name="Rectangle 83"/>
          <p:cNvSpPr/>
          <p:nvPr/>
        </p:nvSpPr>
        <p:spPr>
          <a:xfrm>
            <a:off x="3827599" y="4312363"/>
            <a:ext cx="665400" cy="666600"/>
          </a:xfrm>
          <a:prstGeom prst="rect">
            <a:avLst/>
          </a:prstGeom>
          <a:noFill/>
        </p:spPr>
        <p:txBody>
          <a:bodyPr lIns="68575" tIns="34275" rIns="68575" bIns="34275" rtlCol="0" anchor="t">
            <a:normAutofit/>
          </a:bodyPr>
          <a:lstStyle>
            <a:lvl1pPr>
              <a:lnSpc>
                <a:spcPct val="100000"/>
              </a:lnSpc>
              <a:spcBef>
                <a:spcPts val="800"/>
              </a:spcBef>
              <a:spcAft>
                <a:spcPts val="0"/>
              </a:spcAft>
              <a:defRPr/>
            </a:lvl1pPr>
          </a:lstStyle>
          <a:p>
            <a:pPr>
              <a:lnSpc>
                <a:spcPct val="100000"/>
              </a:lnSpc>
              <a:spcBef>
                <a:spcPts val="800"/>
              </a:spcBef>
              <a:spcAft>
                <a:spcPts val="0"/>
              </a:spcAft>
              <a:buNone/>
            </a:pPr>
            <a:endParaRPr/>
          </a:p>
        </p:txBody>
      </p:sp>
      <p:sp>
        <p:nvSpPr>
          <p:cNvPr id="85" name="Placeholder for body"/>
          <p:cNvSpPr>
            <a:spLocks noGrp="1"/>
          </p:cNvSpPr>
          <p:nvPr>
            <p:ph type="body" idx="2"/>
          </p:nvPr>
        </p:nvSpPr>
        <p:spPr>
          <a:xfrm>
            <a:off x="7283071" y="215822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86" name="Placeholder for body"/>
          <p:cNvSpPr>
            <a:spLocks noGrp="1"/>
          </p:cNvSpPr>
          <p:nvPr>
            <p:ph type="body" idx="3"/>
          </p:nvPr>
        </p:nvSpPr>
        <p:spPr>
          <a:xfrm>
            <a:off x="7283071" y="185775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87" name="Placeholder for body"/>
          <p:cNvSpPr>
            <a:spLocks noGrp="1"/>
          </p:cNvSpPr>
          <p:nvPr>
            <p:ph type="body" idx="4"/>
          </p:nvPr>
        </p:nvSpPr>
        <p:spPr>
          <a:xfrm>
            <a:off x="4587717" y="348111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88" name="Placeholder for body"/>
          <p:cNvSpPr>
            <a:spLocks noGrp="1"/>
          </p:cNvSpPr>
          <p:nvPr>
            <p:ph type="body" idx="5"/>
          </p:nvPr>
        </p:nvSpPr>
        <p:spPr>
          <a:xfrm>
            <a:off x="4587717" y="318064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89" name="Placeholder for body"/>
          <p:cNvSpPr>
            <a:spLocks noGrp="1"/>
          </p:cNvSpPr>
          <p:nvPr>
            <p:ph type="body" idx="6"/>
          </p:nvPr>
        </p:nvSpPr>
        <p:spPr>
          <a:xfrm>
            <a:off x="4587717" y="215822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0" name="Placeholder for body"/>
          <p:cNvSpPr>
            <a:spLocks noGrp="1"/>
          </p:cNvSpPr>
          <p:nvPr>
            <p:ph type="body" idx="7"/>
          </p:nvPr>
        </p:nvSpPr>
        <p:spPr>
          <a:xfrm>
            <a:off x="4587717" y="185775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1" name="Placeholder for body"/>
          <p:cNvSpPr>
            <a:spLocks noGrp="1"/>
          </p:cNvSpPr>
          <p:nvPr>
            <p:ph type="body" idx="8"/>
          </p:nvPr>
        </p:nvSpPr>
        <p:spPr>
          <a:xfrm>
            <a:off x="4587717" y="4603712"/>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2" name="Placeholder for body"/>
          <p:cNvSpPr>
            <a:spLocks noGrp="1"/>
          </p:cNvSpPr>
          <p:nvPr>
            <p:ph type="body" idx="9"/>
          </p:nvPr>
        </p:nvSpPr>
        <p:spPr>
          <a:xfrm>
            <a:off x="4587717" y="4312813"/>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3" name="Placeholder for body"/>
          <p:cNvSpPr>
            <a:spLocks noGrp="1"/>
          </p:cNvSpPr>
          <p:nvPr>
            <p:ph type="body" idx="10"/>
          </p:nvPr>
        </p:nvSpPr>
        <p:spPr>
          <a:xfrm>
            <a:off x="1915031" y="215822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4" name="Placeholder for body"/>
          <p:cNvSpPr>
            <a:spLocks noGrp="1"/>
          </p:cNvSpPr>
          <p:nvPr>
            <p:ph type="body" idx="11"/>
          </p:nvPr>
        </p:nvSpPr>
        <p:spPr>
          <a:xfrm>
            <a:off x="1915031" y="185775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5" name="Placeholder for body"/>
          <p:cNvSpPr>
            <a:spLocks noGrp="1"/>
          </p:cNvSpPr>
          <p:nvPr>
            <p:ph type="body" idx="12"/>
          </p:nvPr>
        </p:nvSpPr>
        <p:spPr>
          <a:xfrm>
            <a:off x="1915031" y="3481116"/>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6" name="Placeholder for body"/>
          <p:cNvSpPr>
            <a:spLocks noGrp="1"/>
          </p:cNvSpPr>
          <p:nvPr>
            <p:ph type="body" idx="13"/>
          </p:nvPr>
        </p:nvSpPr>
        <p:spPr>
          <a:xfrm>
            <a:off x="1915031" y="3180646"/>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7" name="Placeholder for body"/>
          <p:cNvSpPr>
            <a:spLocks noGrp="1"/>
          </p:cNvSpPr>
          <p:nvPr>
            <p:ph type="body" idx="14"/>
          </p:nvPr>
        </p:nvSpPr>
        <p:spPr>
          <a:xfrm>
            <a:off x="1312269" y="611189"/>
            <a:ext cx="1603800" cy="451500"/>
          </a:xfrm>
          <a:prstGeom prst="rect">
            <a:avLst/>
          </a:prstGeom>
          <a:noFill/>
        </p:spPr>
        <p:txBody>
          <a:bodyPr lIns="91440" tIns="45720" rIns="91440" bIns="45720" rtlCol="0" anchor="t">
            <a:normAutofit/>
          </a:bodyPr>
          <a:lstStyle>
            <a:lvl1pPr>
              <a:lnSpc>
                <a:spcPct val="100000"/>
              </a:lnSpc>
              <a:spcBef>
                <a:spcPts val="800"/>
              </a:spcBef>
              <a:spcAft>
                <a:spcPts val="0"/>
              </a:spcAft>
              <a:defRPr sz="800">
                <a:solidFill>
                  <a:srgbClr val="000000">
                    <a:alpha val="100000"/>
                  </a:srgbClr>
                </a:solidFill>
              </a:defRPr>
            </a:lvl1pPr>
            <a:lvl2pPr>
              <a:lnSpc>
                <a:spcPct val="100000"/>
              </a:lnSpc>
              <a:spcBef>
                <a:spcPts val="400"/>
              </a:spcBef>
              <a:spcAft>
                <a:spcPts val="0"/>
              </a:spcAft>
              <a:defRPr sz="800"/>
            </a:lvl2pPr>
            <a:lvl3pPr>
              <a:lnSpc>
                <a:spcPct val="100000"/>
              </a:lnSpc>
              <a:spcBef>
                <a:spcPts val="400"/>
              </a:spcBef>
              <a:spcAft>
                <a:spcPts val="0"/>
              </a:spcAft>
              <a:defRPr sz="800"/>
            </a:lvl3pPr>
            <a:lvl4pPr>
              <a:lnSpc>
                <a:spcPct val="100000"/>
              </a:lnSpc>
              <a:spcBef>
                <a:spcPts val="400"/>
              </a:spcBef>
              <a:spcAft>
                <a:spcPts val="0"/>
              </a:spcAft>
              <a:defRPr sz="800"/>
            </a:lvl4pPr>
            <a:lvl5pPr>
              <a:lnSpc>
                <a:spcPct val="100000"/>
              </a:lnSpc>
              <a:spcBef>
                <a:spcPts val="400"/>
              </a:spcBef>
              <a:spcAft>
                <a:spcPts val="0"/>
              </a:spcAft>
              <a:defRPr sz="8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8" name="Placeholder for body"/>
          <p:cNvSpPr>
            <a:spLocks noGrp="1"/>
          </p:cNvSpPr>
          <p:nvPr>
            <p:ph type="body" idx="15"/>
          </p:nvPr>
        </p:nvSpPr>
        <p:spPr>
          <a:xfrm>
            <a:off x="1312269" y="308982"/>
            <a:ext cx="1603800" cy="224700"/>
          </a:xfrm>
          <a:prstGeom prst="rect">
            <a:avLst/>
          </a:prstGeom>
          <a:noFill/>
        </p:spPr>
        <p:txBody>
          <a:bodyPr lIns="91440" tIns="45720" rIns="91440" bIns="45720" rtlCol="0" anchor="t">
            <a:normAutofit/>
          </a:bodyPr>
          <a:lstStyle>
            <a:lvl1pPr>
              <a:lnSpc>
                <a:spcPct val="100000"/>
              </a:lnSpc>
              <a:spcBef>
                <a:spcPts val="0"/>
              </a:spcBef>
              <a:spcAft>
                <a:spcPts val="0"/>
              </a:spcAft>
              <a:defRPr sz="1400" b="1">
                <a:latin typeface="Arial"/>
                <a:ea typeface="Arial"/>
                <a:cs typeface="Arial"/>
              </a:defRPr>
            </a:lvl1pPr>
            <a:lvl2pPr>
              <a:lnSpc>
                <a:spcPct val="100000"/>
              </a:lnSpc>
              <a:spcBef>
                <a:spcPts val="400"/>
              </a:spcBef>
              <a:spcAft>
                <a:spcPts val="0"/>
              </a:spcAft>
              <a:defRPr sz="1400"/>
            </a:lvl2pPr>
            <a:lvl3pPr>
              <a:lnSpc>
                <a:spcPct val="100000"/>
              </a:lnSpc>
              <a:spcBef>
                <a:spcPts val="400"/>
              </a:spcBef>
              <a:spcAft>
                <a:spcPts val="0"/>
              </a:spcAft>
              <a:defRPr sz="1400"/>
            </a:lvl3pPr>
            <a:lvl4pPr>
              <a:lnSpc>
                <a:spcPct val="100000"/>
              </a:lnSpc>
              <a:spcBef>
                <a:spcPts val="400"/>
              </a:spcBef>
              <a:spcAft>
                <a:spcPts val="0"/>
              </a:spcAft>
              <a:defRPr sz="1400"/>
            </a:lvl4pPr>
            <a:lvl5pPr>
              <a:lnSpc>
                <a:spcPct val="100000"/>
              </a:lnSpc>
              <a:spcBef>
                <a:spcPts val="400"/>
              </a:spcBef>
              <a:spcAft>
                <a:spcPts val="0"/>
              </a:spcAft>
              <a:defRPr sz="1400"/>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99" name="Placeholder for title"/>
          <p:cNvSpPr>
            <a:spLocks noGrp="1"/>
          </p:cNvSpPr>
          <p:nvPr>
            <p:ph type="title" idx="16"/>
          </p:nvPr>
        </p:nvSpPr>
        <p:spPr>
          <a:xfrm>
            <a:off x="4314824" y="342900"/>
            <a:ext cx="4572000" cy="451500"/>
          </a:xfrm>
          <a:prstGeom prst="rect">
            <a:avLst/>
          </a:prstGeom>
          <a:noFill/>
        </p:spPr>
        <p:txBody>
          <a:bodyPr lIns="91440" tIns="45720" rIns="91440" bIns="45720" rtlCol="0" anchor="t">
            <a:normAutofit/>
          </a:bodyPr>
          <a:lstStyle>
            <a:lvl1pPr algn="r">
              <a:lnSpc>
                <a:spcPct val="100000"/>
              </a:lnSpc>
              <a:spcBef>
                <a:spcPts val="0"/>
              </a:spcBef>
              <a:spcAft>
                <a:spcPts val="0"/>
              </a:spcAft>
              <a:defRPr/>
            </a:lvl1pPr>
          </a:lstStyle>
          <a:p>
            <a:r>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3">
    <p:spTree>
      <p:nvGrpSpPr>
        <p:cNvPr id="1" name=""/>
        <p:cNvGrpSpPr/>
        <p:nvPr/>
      </p:nvGrpSpPr>
      <p:grpSpPr>
        <a:xfrm>
          <a:off x="0" y="0"/>
          <a:ext cx="0" cy="0"/>
          <a:chOff x="0" y="0"/>
          <a:chExt cx="0" cy="0"/>
        </a:xfrm>
      </p:grpSpPr>
      <p:sp>
        <p:nvSpPr>
          <p:cNvPr id="100" name="Rectangle 99"/>
          <p:cNvSpPr/>
          <p:nvPr/>
        </p:nvSpPr>
        <p:spPr>
          <a:xfrm>
            <a:off x="670836" y="1043878"/>
            <a:ext cx="8487900" cy="473100"/>
          </a:xfrm>
          <a:prstGeom prst="rect">
            <a:avLst/>
          </a:prstGeom>
          <a:solidFill>
            <a:srgbClr val="DEE6EE">
              <a:alpha val="100000"/>
            </a:srgbClr>
          </a:solidFill>
        </p:spPr>
        <p:txBody>
          <a:bodyPr lIns="68575" tIns="34275" rIns="68575" bIns="34275" rtlCol="0" anchor="ctr">
            <a:normAutofit/>
          </a:bodyPr>
          <a:lstStyle>
            <a:lvl1pPr algn="ctr">
              <a:spcBef>
                <a:spcPts val="0"/>
              </a:spcBef>
              <a:spcAft>
                <a:spcPts val="0"/>
              </a:spcAft>
              <a:defRPr sz="1400"/>
            </a:lvl1pPr>
          </a:lstStyle>
          <a:p>
            <a:pPr algn="ctr">
              <a:spcBef>
                <a:spcPts val="0"/>
              </a:spcBef>
              <a:spcAft>
                <a:spcPts val="0"/>
              </a:spcAft>
              <a:buNone/>
            </a:pPr>
            <a:endParaRPr/>
          </a:p>
        </p:txBody>
      </p:sp>
      <p:sp>
        <p:nvSpPr>
          <p:cNvPr id="101" name="Placeholder for body"/>
          <p:cNvSpPr>
            <a:spLocks noGrp="1"/>
          </p:cNvSpPr>
          <p:nvPr>
            <p:ph type="body"/>
          </p:nvPr>
        </p:nvSpPr>
        <p:spPr>
          <a:xfrm>
            <a:off x="749901" y="1107136"/>
            <a:ext cx="1272900" cy="338100"/>
          </a:xfrm>
          <a:prstGeom prst="rect">
            <a:avLst/>
          </a:prstGeom>
          <a:noFill/>
        </p:spPr>
        <p:txBody>
          <a:bodyPr lIns="91440" tIns="45720" rIns="91440" bIns="45720" rtlCol="0" anchor="t">
            <a:normAutofit/>
          </a:bodyPr>
          <a:lstStyle>
            <a:lvl1pPr>
              <a:lnSpc>
                <a:spcPct val="100000"/>
              </a:lnSpc>
              <a:spcBef>
                <a:spcPts val="800"/>
              </a:spcBef>
              <a:spcAft>
                <a:spcPts val="0"/>
              </a:spcAft>
              <a:defRPr sz="2100" b="1">
                <a:solidFill>
                  <a:srgbClr val="4F81BD">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2" name="Placeholder for body"/>
          <p:cNvSpPr>
            <a:spLocks noGrp="1"/>
          </p:cNvSpPr>
          <p:nvPr>
            <p:ph type="body" idx="1"/>
          </p:nvPr>
        </p:nvSpPr>
        <p:spPr>
          <a:xfrm>
            <a:off x="751502" y="1622273"/>
            <a:ext cx="1272900" cy="276600"/>
          </a:xfrm>
          <a:prstGeom prst="rect">
            <a:avLst/>
          </a:prstGeom>
          <a:noFill/>
        </p:spPr>
        <p:txBody>
          <a:bodyPr lIns="91440" tIns="45720" rIns="91440" bIns="45720" rtlCol="0" anchor="t">
            <a:normAutofit/>
          </a:bodyPr>
          <a:lstStyle>
            <a:lvl1pPr>
              <a:lnSpc>
                <a:spcPct val="100000"/>
              </a:lnSpc>
              <a:spcBef>
                <a:spcPts val="800"/>
              </a:spcBef>
              <a:spcAft>
                <a:spcPts val="0"/>
              </a:spcAft>
              <a:defRPr sz="1400" b="1">
                <a:solidFill>
                  <a:srgbClr val="9BBB59">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3" name="Placeholder for body"/>
          <p:cNvSpPr>
            <a:spLocks noGrp="1"/>
          </p:cNvSpPr>
          <p:nvPr>
            <p:ph type="body" idx="2"/>
          </p:nvPr>
        </p:nvSpPr>
        <p:spPr>
          <a:xfrm>
            <a:off x="2307697" y="1107136"/>
            <a:ext cx="1272900" cy="338100"/>
          </a:xfrm>
          <a:prstGeom prst="rect">
            <a:avLst/>
          </a:prstGeom>
          <a:noFill/>
        </p:spPr>
        <p:txBody>
          <a:bodyPr lIns="91440" tIns="45720" rIns="91440" bIns="45720" rtlCol="0" anchor="t">
            <a:normAutofit/>
          </a:bodyPr>
          <a:lstStyle>
            <a:lvl1pPr>
              <a:lnSpc>
                <a:spcPct val="100000"/>
              </a:lnSpc>
              <a:spcBef>
                <a:spcPts val="800"/>
              </a:spcBef>
              <a:spcAft>
                <a:spcPts val="0"/>
              </a:spcAft>
              <a:defRPr sz="2100" b="1">
                <a:solidFill>
                  <a:srgbClr val="4F81BD">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4" name="Placeholder for body"/>
          <p:cNvSpPr>
            <a:spLocks noGrp="1"/>
          </p:cNvSpPr>
          <p:nvPr>
            <p:ph type="body" idx="3"/>
          </p:nvPr>
        </p:nvSpPr>
        <p:spPr>
          <a:xfrm>
            <a:off x="2309298" y="1622273"/>
            <a:ext cx="1272900" cy="276600"/>
          </a:xfrm>
          <a:prstGeom prst="rect">
            <a:avLst/>
          </a:prstGeom>
          <a:noFill/>
        </p:spPr>
        <p:txBody>
          <a:bodyPr lIns="91440" tIns="45720" rIns="91440" bIns="45720" rtlCol="0" anchor="t">
            <a:normAutofit/>
          </a:bodyPr>
          <a:lstStyle>
            <a:lvl1pPr>
              <a:lnSpc>
                <a:spcPct val="100000"/>
              </a:lnSpc>
              <a:spcBef>
                <a:spcPts val="800"/>
              </a:spcBef>
              <a:spcAft>
                <a:spcPts val="0"/>
              </a:spcAft>
              <a:defRPr sz="1400" b="1">
                <a:solidFill>
                  <a:srgbClr val="9BBB59">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5" name="Placeholder for body"/>
          <p:cNvSpPr>
            <a:spLocks noGrp="1"/>
          </p:cNvSpPr>
          <p:nvPr>
            <p:ph type="body" idx="4"/>
          </p:nvPr>
        </p:nvSpPr>
        <p:spPr>
          <a:xfrm>
            <a:off x="3865492" y="1107136"/>
            <a:ext cx="1272900" cy="338100"/>
          </a:xfrm>
          <a:prstGeom prst="rect">
            <a:avLst/>
          </a:prstGeom>
          <a:noFill/>
        </p:spPr>
        <p:txBody>
          <a:bodyPr lIns="91440" tIns="45720" rIns="91440" bIns="45720" rtlCol="0" anchor="t">
            <a:normAutofit/>
          </a:bodyPr>
          <a:lstStyle>
            <a:lvl1pPr>
              <a:lnSpc>
                <a:spcPct val="100000"/>
              </a:lnSpc>
              <a:spcBef>
                <a:spcPts val="800"/>
              </a:spcBef>
              <a:spcAft>
                <a:spcPts val="0"/>
              </a:spcAft>
              <a:defRPr sz="2100" b="1">
                <a:solidFill>
                  <a:srgbClr val="4F81BD">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6" name="Placeholder for body"/>
          <p:cNvSpPr>
            <a:spLocks noGrp="1"/>
          </p:cNvSpPr>
          <p:nvPr>
            <p:ph type="body" idx="5"/>
          </p:nvPr>
        </p:nvSpPr>
        <p:spPr>
          <a:xfrm>
            <a:off x="3867094" y="1622273"/>
            <a:ext cx="1272900" cy="276600"/>
          </a:xfrm>
          <a:prstGeom prst="rect">
            <a:avLst/>
          </a:prstGeom>
          <a:noFill/>
        </p:spPr>
        <p:txBody>
          <a:bodyPr lIns="91440" tIns="45720" rIns="91440" bIns="45720" rtlCol="0" anchor="t">
            <a:normAutofit/>
          </a:bodyPr>
          <a:lstStyle>
            <a:lvl1pPr>
              <a:lnSpc>
                <a:spcPct val="100000"/>
              </a:lnSpc>
              <a:spcBef>
                <a:spcPts val="800"/>
              </a:spcBef>
              <a:spcAft>
                <a:spcPts val="0"/>
              </a:spcAft>
              <a:defRPr sz="1400" b="1">
                <a:solidFill>
                  <a:srgbClr val="9BBB59">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7" name="Placeholder for body"/>
          <p:cNvSpPr>
            <a:spLocks noGrp="1"/>
          </p:cNvSpPr>
          <p:nvPr>
            <p:ph type="body" idx="6"/>
          </p:nvPr>
        </p:nvSpPr>
        <p:spPr>
          <a:xfrm>
            <a:off x="5423288" y="1107136"/>
            <a:ext cx="1272900" cy="338100"/>
          </a:xfrm>
          <a:prstGeom prst="rect">
            <a:avLst/>
          </a:prstGeom>
          <a:noFill/>
        </p:spPr>
        <p:txBody>
          <a:bodyPr lIns="91440" tIns="45720" rIns="91440" bIns="45720" rtlCol="0" anchor="t">
            <a:normAutofit/>
          </a:bodyPr>
          <a:lstStyle>
            <a:lvl1pPr>
              <a:lnSpc>
                <a:spcPct val="100000"/>
              </a:lnSpc>
              <a:spcBef>
                <a:spcPts val="800"/>
              </a:spcBef>
              <a:spcAft>
                <a:spcPts val="0"/>
              </a:spcAft>
              <a:defRPr sz="2100" b="1">
                <a:solidFill>
                  <a:srgbClr val="4F81BD">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8" name="Placeholder for body"/>
          <p:cNvSpPr>
            <a:spLocks noGrp="1"/>
          </p:cNvSpPr>
          <p:nvPr>
            <p:ph type="body" idx="7"/>
          </p:nvPr>
        </p:nvSpPr>
        <p:spPr>
          <a:xfrm>
            <a:off x="5424889" y="1622273"/>
            <a:ext cx="1272900" cy="276600"/>
          </a:xfrm>
          <a:prstGeom prst="rect">
            <a:avLst/>
          </a:prstGeom>
          <a:noFill/>
        </p:spPr>
        <p:txBody>
          <a:bodyPr lIns="91440" tIns="45720" rIns="91440" bIns="45720" rtlCol="0" anchor="t">
            <a:normAutofit/>
          </a:bodyPr>
          <a:lstStyle>
            <a:lvl1pPr>
              <a:lnSpc>
                <a:spcPct val="100000"/>
              </a:lnSpc>
              <a:spcBef>
                <a:spcPts val="800"/>
              </a:spcBef>
              <a:spcAft>
                <a:spcPts val="0"/>
              </a:spcAft>
              <a:defRPr sz="1400" b="1">
                <a:solidFill>
                  <a:srgbClr val="9BBB59">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09" name="Placeholder for body"/>
          <p:cNvSpPr>
            <a:spLocks noGrp="1"/>
          </p:cNvSpPr>
          <p:nvPr>
            <p:ph type="body" idx="8"/>
          </p:nvPr>
        </p:nvSpPr>
        <p:spPr>
          <a:xfrm>
            <a:off x="6981084" y="1107136"/>
            <a:ext cx="1272900" cy="338100"/>
          </a:xfrm>
          <a:prstGeom prst="rect">
            <a:avLst/>
          </a:prstGeom>
          <a:noFill/>
        </p:spPr>
        <p:txBody>
          <a:bodyPr lIns="91440" tIns="45720" rIns="91440" bIns="45720" rtlCol="0" anchor="t">
            <a:normAutofit/>
          </a:bodyPr>
          <a:lstStyle>
            <a:lvl1pPr>
              <a:lnSpc>
                <a:spcPct val="100000"/>
              </a:lnSpc>
              <a:spcBef>
                <a:spcPts val="800"/>
              </a:spcBef>
              <a:spcAft>
                <a:spcPts val="0"/>
              </a:spcAft>
              <a:defRPr sz="2100" b="1">
                <a:solidFill>
                  <a:srgbClr val="4F81BD">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10" name="Placeholder for body"/>
          <p:cNvSpPr>
            <a:spLocks noGrp="1"/>
          </p:cNvSpPr>
          <p:nvPr>
            <p:ph type="body" idx="9"/>
          </p:nvPr>
        </p:nvSpPr>
        <p:spPr>
          <a:xfrm>
            <a:off x="6982685" y="1622273"/>
            <a:ext cx="1272900" cy="276600"/>
          </a:xfrm>
          <a:prstGeom prst="rect">
            <a:avLst/>
          </a:prstGeom>
          <a:noFill/>
        </p:spPr>
        <p:txBody>
          <a:bodyPr lIns="91440" tIns="45720" rIns="91440" bIns="45720" rtlCol="0" anchor="t">
            <a:normAutofit/>
          </a:bodyPr>
          <a:lstStyle>
            <a:lvl1pPr>
              <a:lnSpc>
                <a:spcPct val="100000"/>
              </a:lnSpc>
              <a:spcBef>
                <a:spcPts val="800"/>
              </a:spcBef>
              <a:spcAft>
                <a:spcPts val="0"/>
              </a:spcAft>
              <a:defRPr sz="1400" b="1">
                <a:solidFill>
                  <a:srgbClr val="9BBB59">
                    <a:alpha val="100000"/>
                  </a:srgbClr>
                </a:solidFill>
                <a:latin typeface="Tahoma"/>
                <a:ea typeface="Tahoma"/>
                <a:cs typeface="Tahoma"/>
              </a:defRPr>
            </a:lvl1pPr>
            <a:lvl2pPr>
              <a:lnSpc>
                <a:spcPct val="100000"/>
              </a:lnSpc>
              <a:spcBef>
                <a:spcPts val="400"/>
              </a:spcBef>
              <a:spcAft>
                <a:spcPts val="0"/>
              </a:spcAft>
              <a:defRPr sz="2100" b="1">
                <a:solidFill>
                  <a:srgbClr val="B4001B">
                    <a:alpha val="100000"/>
                  </a:srgbClr>
                </a:solidFill>
                <a:latin typeface="Tahoma"/>
                <a:ea typeface="Tahoma"/>
                <a:cs typeface="Tahoma"/>
              </a:defRPr>
            </a:lvl2pPr>
            <a:lvl3pPr>
              <a:lnSpc>
                <a:spcPct val="100000"/>
              </a:lnSpc>
              <a:spcBef>
                <a:spcPts val="400"/>
              </a:spcBef>
              <a:spcAft>
                <a:spcPts val="0"/>
              </a:spcAft>
              <a:defRPr sz="2100" b="1">
                <a:solidFill>
                  <a:srgbClr val="B4001B">
                    <a:alpha val="100000"/>
                  </a:srgbClr>
                </a:solidFill>
                <a:latin typeface="Tahoma"/>
                <a:ea typeface="Tahoma"/>
                <a:cs typeface="Tahoma"/>
              </a:defRPr>
            </a:lvl3pPr>
            <a:lvl4pPr>
              <a:lnSpc>
                <a:spcPct val="100000"/>
              </a:lnSpc>
              <a:spcBef>
                <a:spcPts val="400"/>
              </a:spcBef>
              <a:spcAft>
                <a:spcPts val="0"/>
              </a:spcAft>
              <a:defRPr sz="2100" b="1">
                <a:solidFill>
                  <a:srgbClr val="B4001B">
                    <a:alpha val="100000"/>
                  </a:srgbClr>
                </a:solidFill>
                <a:latin typeface="Tahoma"/>
                <a:ea typeface="Tahoma"/>
                <a:cs typeface="Tahoma"/>
              </a:defRPr>
            </a:lvl4pPr>
            <a:lvl5pPr>
              <a:lnSpc>
                <a:spcPct val="100000"/>
              </a:lnSpc>
              <a:spcBef>
                <a:spcPts val="400"/>
              </a:spcBef>
              <a:spcAft>
                <a:spcPts val="0"/>
              </a:spcAft>
              <a:defRPr sz="2100" b="1">
                <a:solidFill>
                  <a:srgbClr val="B4001B">
                    <a:alpha val="100000"/>
                  </a:srgbClr>
                </a:solidFill>
                <a:latin typeface="Tahoma"/>
                <a:ea typeface="Tahoma"/>
                <a:cs typeface="Tahoma"/>
              </a:defRPr>
            </a:lvl5pPr>
            <a:lvl6pPr>
              <a:lnSpc>
                <a:spcPct val="100000"/>
              </a:lnSpc>
              <a:spcBef>
                <a:spcPts val="400"/>
              </a:spcBef>
              <a:spcAft>
                <a:spcPts val="0"/>
              </a:spcAft>
              <a:defRPr/>
            </a:lvl6pPr>
            <a:lvl7pPr>
              <a:lnSpc>
                <a:spcPct val="100000"/>
              </a:lnSpc>
              <a:spcBef>
                <a:spcPts val="400"/>
              </a:spcBef>
              <a:spcAft>
                <a:spcPts val="0"/>
              </a:spcAft>
              <a:defRPr/>
            </a:lvl7pPr>
            <a:lvl8pPr>
              <a:lnSpc>
                <a:spcPct val="100000"/>
              </a:lnSpc>
              <a:spcBef>
                <a:spcPts val="400"/>
              </a:spcBef>
              <a:spcAft>
                <a:spcPts val="0"/>
              </a:spcAft>
              <a:defRPr/>
            </a:lvl8pPr>
            <a:lvl9pPr>
              <a:lnSpc>
                <a:spcPct val="100000"/>
              </a:lnSpc>
              <a:spcBef>
                <a:spcPts val="4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cxnSp>
        <p:nvCxnSpPr>
          <p:cNvPr id="111" name="Straight Connector 110"/>
          <p:cNvCxnSpPr/>
          <p:nvPr/>
        </p:nvCxnSpPr>
        <p:spPr>
          <a:xfrm>
            <a:off x="689498" y="1034012"/>
            <a:ext cx="8478000" cy="9525"/>
          </a:xfrm>
          <a:prstGeom prst="line">
            <a:avLst/>
          </a:prstGeom>
          <a:ln w="19050" cap="flat" cmpd="sng" algn="ctr">
            <a:solidFill>
              <a:srgbClr val="9399A1">
                <a:alpha val="100000"/>
              </a:srgbClr>
            </a:solidFill>
            <a:prstDash val="solid"/>
            <a:round/>
          </a:ln>
        </p:spPr>
      </p:cxnSp>
      <p:grpSp>
        <p:nvGrpSpPr>
          <p:cNvPr id="112" name="Group 112"/>
          <p:cNvGrpSpPr/>
          <p:nvPr/>
        </p:nvGrpSpPr>
        <p:grpSpPr>
          <a:xfrm>
            <a:off x="6821321" y="988772"/>
            <a:ext cx="147396" cy="3224508"/>
            <a:chOff x="6821321" y="988772"/>
            <a:chExt cx="147396" cy="3224508"/>
          </a:xfrm>
        </p:grpSpPr>
        <p:cxnSp>
          <p:nvCxnSpPr>
            <p:cNvPr id="113" name="Straight Connector 112"/>
            <p:cNvCxnSpPr/>
            <p:nvPr/>
          </p:nvCxnSpPr>
          <p:spPr>
            <a:xfrm>
              <a:off x="6895051" y="1062502"/>
              <a:ext cx="10240" cy="3116285"/>
            </a:xfrm>
            <a:prstGeom prst="line">
              <a:avLst/>
            </a:prstGeom>
            <a:ln w="19050" cap="flat" cmpd="sng" algn="ctr">
              <a:solidFill>
                <a:srgbClr val="C0504D">
                  <a:alpha val="100000"/>
                </a:srgbClr>
              </a:solidFill>
              <a:prstDash val="solid"/>
              <a:round/>
            </a:ln>
          </p:spPr>
        </p:cxnSp>
        <p:sp>
          <p:nvSpPr>
            <p:cNvPr id="114" name="Oval 113"/>
            <p:cNvSpPr/>
            <p:nvPr/>
          </p:nvSpPr>
          <p:spPr>
            <a:xfrm>
              <a:off x="6821321" y="988772"/>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15" name="Oval 114"/>
            <p:cNvSpPr/>
            <p:nvPr/>
          </p:nvSpPr>
          <p:spPr>
            <a:xfrm>
              <a:off x="6821321" y="4065884"/>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cxnSp>
        <p:nvCxnSpPr>
          <p:cNvPr id="116" name="Straight Connector 115"/>
          <p:cNvCxnSpPr/>
          <p:nvPr/>
        </p:nvCxnSpPr>
        <p:spPr>
          <a:xfrm>
            <a:off x="718556" y="1519631"/>
            <a:ext cx="8430300" cy="9525"/>
          </a:xfrm>
          <a:prstGeom prst="line">
            <a:avLst/>
          </a:prstGeom>
          <a:ln w="72375" cap="flat" cmpd="sng" algn="ctr">
            <a:solidFill>
              <a:srgbClr val="4F81BD">
                <a:alpha val="100000"/>
              </a:srgbClr>
            </a:solidFill>
            <a:prstDash val="solid"/>
            <a:round/>
          </a:ln>
        </p:spPr>
      </p:cxnSp>
      <p:grpSp>
        <p:nvGrpSpPr>
          <p:cNvPr id="117" name="Group 117"/>
          <p:cNvGrpSpPr/>
          <p:nvPr/>
        </p:nvGrpSpPr>
        <p:grpSpPr>
          <a:xfrm>
            <a:off x="585805" y="988773"/>
            <a:ext cx="147398" cy="3224508"/>
            <a:chOff x="585805" y="988773"/>
            <a:chExt cx="147398" cy="3224508"/>
          </a:xfrm>
        </p:grpSpPr>
        <p:cxnSp>
          <p:nvCxnSpPr>
            <p:cNvPr id="118" name="Straight Connector 117"/>
            <p:cNvCxnSpPr/>
            <p:nvPr/>
          </p:nvCxnSpPr>
          <p:spPr>
            <a:xfrm>
              <a:off x="659537" y="1062503"/>
              <a:ext cx="10240" cy="3116285"/>
            </a:xfrm>
            <a:prstGeom prst="line">
              <a:avLst/>
            </a:prstGeom>
            <a:ln w="19050" cap="flat" cmpd="sng" algn="ctr">
              <a:solidFill>
                <a:srgbClr val="C0504D">
                  <a:alpha val="100000"/>
                </a:srgbClr>
              </a:solidFill>
              <a:prstDash val="solid"/>
              <a:round/>
            </a:ln>
          </p:spPr>
        </p:cxnSp>
        <p:sp>
          <p:nvSpPr>
            <p:cNvPr id="119" name="Oval 118"/>
            <p:cNvSpPr/>
            <p:nvPr/>
          </p:nvSpPr>
          <p:spPr>
            <a:xfrm>
              <a:off x="585805" y="988773"/>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20" name="Oval 119"/>
            <p:cNvSpPr/>
            <p:nvPr/>
          </p:nvSpPr>
          <p:spPr>
            <a:xfrm>
              <a:off x="585807" y="4065885"/>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21" name="Group 121"/>
          <p:cNvGrpSpPr/>
          <p:nvPr/>
        </p:nvGrpSpPr>
        <p:grpSpPr>
          <a:xfrm>
            <a:off x="563188" y="1414169"/>
            <a:ext cx="198900" cy="198900"/>
            <a:chOff x="563188" y="1414169"/>
            <a:chExt cx="198900" cy="198900"/>
          </a:xfrm>
        </p:grpSpPr>
        <p:sp>
          <p:nvSpPr>
            <p:cNvPr id="122" name="Oval 121"/>
            <p:cNvSpPr/>
            <p:nvPr/>
          </p:nvSpPr>
          <p:spPr>
            <a:xfrm>
              <a:off x="563188" y="1414169"/>
              <a:ext cx="198900" cy="198900"/>
            </a:xfrm>
            <a:prstGeom prst="ellipse">
              <a:avLst/>
            </a:prstGeom>
            <a:solidFill>
              <a:srgbClr val="4F81BD">
                <a:alpha val="100000"/>
              </a:srgbClr>
            </a:solidFill>
          </p:spPr>
          <p:txBody>
            <a:bodyPr lIns="68575" tIns="34275" rIns="68575" bIns="34275" rtlCol="0" anchor="ctr">
              <a:normAutofit fontScale="325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23" name="Oval 122"/>
            <p:cNvSpPr/>
            <p:nvPr/>
          </p:nvSpPr>
          <p:spPr>
            <a:xfrm>
              <a:off x="611194" y="1462175"/>
              <a:ext cx="102825" cy="102825"/>
            </a:xfrm>
            <a:prstGeom prst="ellipse">
              <a:avLst/>
            </a:prstGeom>
            <a:solidFill>
              <a:srgbClr val="FFFFFF">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24" name="Group 124"/>
          <p:cNvGrpSpPr/>
          <p:nvPr/>
        </p:nvGrpSpPr>
        <p:grpSpPr>
          <a:xfrm>
            <a:off x="2156678" y="988772"/>
            <a:ext cx="147396" cy="3224508"/>
            <a:chOff x="2156678" y="988772"/>
            <a:chExt cx="147396" cy="3224508"/>
          </a:xfrm>
        </p:grpSpPr>
        <p:cxnSp>
          <p:nvCxnSpPr>
            <p:cNvPr id="125" name="Straight Connector 124"/>
            <p:cNvCxnSpPr/>
            <p:nvPr/>
          </p:nvCxnSpPr>
          <p:spPr>
            <a:xfrm>
              <a:off x="2230408" y="1062502"/>
              <a:ext cx="10240" cy="3116285"/>
            </a:xfrm>
            <a:prstGeom prst="line">
              <a:avLst/>
            </a:prstGeom>
            <a:ln w="19050" cap="flat" cmpd="sng" algn="ctr">
              <a:solidFill>
                <a:srgbClr val="C0504D">
                  <a:alpha val="100000"/>
                </a:srgbClr>
              </a:solidFill>
              <a:prstDash val="solid"/>
              <a:round/>
            </a:ln>
          </p:spPr>
        </p:cxnSp>
        <p:sp>
          <p:nvSpPr>
            <p:cNvPr id="126" name="Oval 125"/>
            <p:cNvSpPr/>
            <p:nvPr/>
          </p:nvSpPr>
          <p:spPr>
            <a:xfrm>
              <a:off x="2156678" y="988772"/>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27" name="Oval 126"/>
            <p:cNvSpPr/>
            <p:nvPr/>
          </p:nvSpPr>
          <p:spPr>
            <a:xfrm>
              <a:off x="2156678" y="4065884"/>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28" name="Group 128"/>
          <p:cNvGrpSpPr/>
          <p:nvPr/>
        </p:nvGrpSpPr>
        <p:grpSpPr>
          <a:xfrm>
            <a:off x="2135435" y="1414169"/>
            <a:ext cx="198900" cy="198900"/>
            <a:chOff x="2135435" y="1414169"/>
            <a:chExt cx="198900" cy="198900"/>
          </a:xfrm>
        </p:grpSpPr>
        <p:sp>
          <p:nvSpPr>
            <p:cNvPr id="129" name="Oval 128"/>
            <p:cNvSpPr/>
            <p:nvPr/>
          </p:nvSpPr>
          <p:spPr>
            <a:xfrm>
              <a:off x="2135435" y="1414169"/>
              <a:ext cx="198900" cy="198900"/>
            </a:xfrm>
            <a:prstGeom prst="ellipse">
              <a:avLst/>
            </a:prstGeom>
            <a:solidFill>
              <a:srgbClr val="4F81BD">
                <a:alpha val="100000"/>
              </a:srgbClr>
            </a:solidFill>
          </p:spPr>
          <p:txBody>
            <a:bodyPr lIns="68575" tIns="34275" rIns="68575" bIns="34275" rtlCol="0" anchor="ctr">
              <a:normAutofit fontScale="325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30" name="Oval 129"/>
            <p:cNvSpPr/>
            <p:nvPr/>
          </p:nvSpPr>
          <p:spPr>
            <a:xfrm>
              <a:off x="2183441" y="1462175"/>
              <a:ext cx="102825" cy="102825"/>
            </a:xfrm>
            <a:prstGeom prst="ellipse">
              <a:avLst/>
            </a:prstGeom>
            <a:solidFill>
              <a:srgbClr val="FFFFFF">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31" name="Group 131"/>
          <p:cNvGrpSpPr/>
          <p:nvPr/>
        </p:nvGrpSpPr>
        <p:grpSpPr>
          <a:xfrm>
            <a:off x="6798713" y="1414169"/>
            <a:ext cx="198900" cy="198900"/>
            <a:chOff x="6798713" y="1414169"/>
            <a:chExt cx="198900" cy="198900"/>
          </a:xfrm>
        </p:grpSpPr>
        <p:sp>
          <p:nvSpPr>
            <p:cNvPr id="132" name="Oval 131"/>
            <p:cNvSpPr/>
            <p:nvPr/>
          </p:nvSpPr>
          <p:spPr>
            <a:xfrm>
              <a:off x="6798713" y="1414169"/>
              <a:ext cx="198900" cy="198900"/>
            </a:xfrm>
            <a:prstGeom prst="ellipse">
              <a:avLst/>
            </a:prstGeom>
            <a:solidFill>
              <a:srgbClr val="4F81BD">
                <a:alpha val="100000"/>
              </a:srgbClr>
            </a:solidFill>
          </p:spPr>
          <p:txBody>
            <a:bodyPr lIns="68575" tIns="34275" rIns="68575" bIns="34275" rtlCol="0" anchor="ctr">
              <a:normAutofit fontScale="325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33" name="Oval 132"/>
            <p:cNvSpPr/>
            <p:nvPr/>
          </p:nvSpPr>
          <p:spPr>
            <a:xfrm>
              <a:off x="6846719" y="1462175"/>
              <a:ext cx="102825" cy="102825"/>
            </a:xfrm>
            <a:prstGeom prst="ellipse">
              <a:avLst/>
            </a:prstGeom>
            <a:solidFill>
              <a:srgbClr val="FFFFFF">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34" name="Group 134"/>
          <p:cNvGrpSpPr/>
          <p:nvPr/>
        </p:nvGrpSpPr>
        <p:grpSpPr>
          <a:xfrm>
            <a:off x="3727561" y="988772"/>
            <a:ext cx="147396" cy="3224508"/>
            <a:chOff x="3727561" y="988772"/>
            <a:chExt cx="147396" cy="3224508"/>
          </a:xfrm>
        </p:grpSpPr>
        <p:cxnSp>
          <p:nvCxnSpPr>
            <p:cNvPr id="135" name="Straight Connector 134"/>
            <p:cNvCxnSpPr/>
            <p:nvPr/>
          </p:nvCxnSpPr>
          <p:spPr>
            <a:xfrm>
              <a:off x="3801291" y="1062502"/>
              <a:ext cx="10240" cy="3116285"/>
            </a:xfrm>
            <a:prstGeom prst="line">
              <a:avLst/>
            </a:prstGeom>
            <a:ln w="19050" cap="flat" cmpd="sng" algn="ctr">
              <a:solidFill>
                <a:srgbClr val="C0504D">
                  <a:alpha val="100000"/>
                </a:srgbClr>
              </a:solidFill>
              <a:prstDash val="solid"/>
              <a:round/>
            </a:ln>
          </p:spPr>
        </p:cxnSp>
        <p:sp>
          <p:nvSpPr>
            <p:cNvPr id="136" name="Oval 135"/>
            <p:cNvSpPr/>
            <p:nvPr/>
          </p:nvSpPr>
          <p:spPr>
            <a:xfrm>
              <a:off x="3727561" y="988772"/>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37" name="Oval 136"/>
            <p:cNvSpPr/>
            <p:nvPr/>
          </p:nvSpPr>
          <p:spPr>
            <a:xfrm>
              <a:off x="3727561" y="4065884"/>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sp>
        <p:nvSpPr>
          <p:cNvPr id="138" name="Oval 137"/>
          <p:cNvSpPr/>
          <p:nvPr/>
        </p:nvSpPr>
        <p:spPr>
          <a:xfrm>
            <a:off x="3703820" y="1414169"/>
            <a:ext cx="198900" cy="198900"/>
          </a:xfrm>
          <a:prstGeom prst="ellipse">
            <a:avLst/>
          </a:prstGeom>
          <a:solidFill>
            <a:srgbClr val="4F81BD">
              <a:alpha val="100000"/>
            </a:srgbClr>
          </a:solidFill>
        </p:spPr>
        <p:txBody>
          <a:bodyPr lIns="68575" tIns="34275" rIns="68575" bIns="34275" rtlCol="0" anchor="ctr">
            <a:normAutofit fontScale="325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39" name="Oval 138"/>
          <p:cNvSpPr/>
          <p:nvPr/>
        </p:nvSpPr>
        <p:spPr>
          <a:xfrm>
            <a:off x="3751825" y="1462175"/>
            <a:ext cx="102900" cy="102900"/>
          </a:xfrm>
          <a:prstGeom prst="ellipse">
            <a:avLst/>
          </a:prstGeom>
          <a:solidFill>
            <a:srgbClr val="FFFFFF">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nvGrpSpPr>
          <p:cNvPr id="140" name="Group 140"/>
          <p:cNvGrpSpPr/>
          <p:nvPr/>
        </p:nvGrpSpPr>
        <p:grpSpPr>
          <a:xfrm>
            <a:off x="5298443" y="988772"/>
            <a:ext cx="147396" cy="3224508"/>
            <a:chOff x="5298443" y="988772"/>
            <a:chExt cx="147396" cy="3224508"/>
          </a:xfrm>
        </p:grpSpPr>
        <p:cxnSp>
          <p:nvCxnSpPr>
            <p:cNvPr id="141" name="Straight Connector 140"/>
            <p:cNvCxnSpPr/>
            <p:nvPr/>
          </p:nvCxnSpPr>
          <p:spPr>
            <a:xfrm>
              <a:off x="5372173" y="1062502"/>
              <a:ext cx="10240" cy="3116285"/>
            </a:xfrm>
            <a:prstGeom prst="line">
              <a:avLst/>
            </a:prstGeom>
            <a:ln w="19050" cap="flat" cmpd="sng" algn="ctr">
              <a:solidFill>
                <a:srgbClr val="C0504D">
                  <a:alpha val="100000"/>
                </a:srgbClr>
              </a:solidFill>
              <a:prstDash val="solid"/>
              <a:round/>
            </a:ln>
          </p:spPr>
        </p:cxnSp>
        <p:sp>
          <p:nvSpPr>
            <p:cNvPr id="142" name="Oval 141"/>
            <p:cNvSpPr/>
            <p:nvPr/>
          </p:nvSpPr>
          <p:spPr>
            <a:xfrm>
              <a:off x="5298443" y="988772"/>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43" name="Oval 142"/>
            <p:cNvSpPr/>
            <p:nvPr/>
          </p:nvSpPr>
          <p:spPr>
            <a:xfrm>
              <a:off x="5298443" y="4065884"/>
              <a:ext cx="147396" cy="147396"/>
            </a:xfrm>
            <a:prstGeom prst="ellipse">
              <a:avLst/>
            </a:prstGeom>
            <a:solidFill>
              <a:srgbClr val="9BBB59">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grpSp>
        <p:nvGrpSpPr>
          <p:cNvPr id="144" name="Group 144"/>
          <p:cNvGrpSpPr/>
          <p:nvPr/>
        </p:nvGrpSpPr>
        <p:grpSpPr>
          <a:xfrm>
            <a:off x="5277443" y="1414169"/>
            <a:ext cx="198900" cy="198900"/>
            <a:chOff x="5277443" y="1414169"/>
            <a:chExt cx="198900" cy="198900"/>
          </a:xfrm>
        </p:grpSpPr>
        <p:sp>
          <p:nvSpPr>
            <p:cNvPr id="145" name="Oval 144"/>
            <p:cNvSpPr/>
            <p:nvPr/>
          </p:nvSpPr>
          <p:spPr>
            <a:xfrm>
              <a:off x="5277443" y="1414169"/>
              <a:ext cx="198900" cy="198900"/>
            </a:xfrm>
            <a:prstGeom prst="ellipse">
              <a:avLst/>
            </a:prstGeom>
            <a:solidFill>
              <a:srgbClr val="4F81BD">
                <a:alpha val="100000"/>
              </a:srgbClr>
            </a:solidFill>
          </p:spPr>
          <p:txBody>
            <a:bodyPr lIns="68575" tIns="34275" rIns="68575" bIns="34275" rtlCol="0" anchor="ctr">
              <a:normAutofit fontScale="32500" lnSpcReduction="20000"/>
            </a:bodyPr>
            <a:lstStyle>
              <a:lvl1pPr algn="ctr">
                <a:spcBef>
                  <a:spcPts val="0"/>
                </a:spcBef>
                <a:spcAft>
                  <a:spcPts val="0"/>
                </a:spcAft>
                <a:defRPr sz="1400"/>
              </a:lvl1pPr>
            </a:lstStyle>
            <a:p>
              <a:pPr algn="ctr">
                <a:spcBef>
                  <a:spcPts val="0"/>
                </a:spcBef>
                <a:spcAft>
                  <a:spcPts val="0"/>
                </a:spcAft>
                <a:buNone/>
              </a:pPr>
              <a:endParaRPr/>
            </a:p>
          </p:txBody>
        </p:sp>
        <p:sp>
          <p:nvSpPr>
            <p:cNvPr id="146" name="Oval 145"/>
            <p:cNvSpPr/>
            <p:nvPr/>
          </p:nvSpPr>
          <p:spPr>
            <a:xfrm>
              <a:off x="5325449" y="1462175"/>
              <a:ext cx="102825" cy="102825"/>
            </a:xfrm>
            <a:prstGeom prst="ellipse">
              <a:avLst/>
            </a:prstGeom>
            <a:solidFill>
              <a:srgbClr val="FFFFFF">
                <a:alpha val="100000"/>
              </a:srgbClr>
            </a:solidFill>
          </p:spPr>
          <p:txBody>
            <a:bodyPr lIns="68575" tIns="34275" rIns="68575" bIns="34275" rtlCol="0" anchor="ctr">
              <a:normAutofit fontScale="25000" lnSpcReduction="20000"/>
            </a:bodyPr>
            <a:lstStyle>
              <a:lvl1pPr algn="ctr">
                <a:spcBef>
                  <a:spcPts val="0"/>
                </a:spcBef>
                <a:spcAft>
                  <a:spcPts val="0"/>
                </a:spcAft>
                <a:defRPr sz="1400"/>
              </a:lvl1pPr>
            </a:lstStyle>
            <a:p>
              <a:pPr algn="ctr">
                <a:spcBef>
                  <a:spcPts val="0"/>
                </a:spcBef>
                <a:spcAft>
                  <a:spcPts val="0"/>
                </a:spcAft>
                <a:buNone/>
              </a:pPr>
              <a:endParaRPr/>
            </a:p>
          </p:txBody>
        </p:sp>
      </p:grpSp>
      <p:sp>
        <p:nvSpPr>
          <p:cNvPr id="147" name="Rectangle 146"/>
          <p:cNvSpPr/>
          <p:nvPr/>
        </p:nvSpPr>
        <p:spPr>
          <a:xfrm>
            <a:off x="508183" y="4440432"/>
            <a:ext cx="7953300" cy="315600"/>
          </a:xfrm>
          <a:prstGeom prst="rect">
            <a:avLst/>
          </a:prstGeom>
          <a:solidFill>
            <a:srgbClr val="FFFFFF">
              <a:alpha val="100000"/>
            </a:srgbClr>
          </a:solidFill>
        </p:spPr>
        <p:txBody>
          <a:bodyPr lIns="68575" tIns="34275" rIns="68575" bIns="34275" rtlCol="0" anchor="ctr">
            <a:normAutofit/>
          </a:bodyPr>
          <a:lstStyle>
            <a:lvl1pPr algn="ctr">
              <a:spcBef>
                <a:spcPts val="0"/>
              </a:spcBef>
              <a:spcAft>
                <a:spcPts val="0"/>
              </a:spcAft>
              <a:defRPr sz="1400"/>
            </a:lvl1pPr>
          </a:lstStyle>
          <a:p>
            <a:pPr algn="ctr">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4">
    <p:spTree>
      <p:nvGrpSpPr>
        <p:cNvPr id="1" name=""/>
        <p:cNvGrpSpPr/>
        <p:nvPr/>
      </p:nvGrpSpPr>
      <p:grpSpPr>
        <a:xfrm>
          <a:off x="0" y="0"/>
          <a:ext cx="0" cy="0"/>
          <a:chOff x="0" y="0"/>
          <a:chExt cx="0" cy="0"/>
        </a:xfrm>
      </p:grpSpPr>
      <p:sp>
        <p:nvSpPr>
          <p:cNvPr id="148" name="Placeholder for title"/>
          <p:cNvSpPr>
            <a:spLocks noGrp="1"/>
          </p:cNvSpPr>
          <p:nvPr>
            <p:ph type="title"/>
          </p:nvPr>
        </p:nvSpPr>
        <p:spPr>
          <a:xfrm>
            <a:off x="311700" y="445025"/>
            <a:ext cx="8520600" cy="572700"/>
          </a:xfrm>
          <a:prstGeom prst="rect">
            <a:avLst/>
          </a:prstGeom>
          <a:noFill/>
        </p:spPr>
        <p:txBody>
          <a:bodyPr lIns="91440" tIns="45720" rIns="91440" bIns="45720" rtlCol="0" anchor="ctr">
            <a:normAutofit/>
          </a:bodyPr>
          <a:lstStyle>
            <a:lvl1pPr>
              <a:spcBef>
                <a:spcPts val="0"/>
              </a:spcBef>
              <a:spcAft>
                <a:spcPts val="0"/>
              </a:spcAft>
              <a:defRPr/>
            </a:lvl1pPr>
          </a:lstStyle>
          <a:p>
            <a:r>
              <a:t>Click to edit master title style</a:t>
            </a:r>
          </a:p>
        </p:txBody>
      </p:sp>
      <p:sp>
        <p:nvSpPr>
          <p:cNvPr id="149" name="Placeholder for body"/>
          <p:cNvSpPr>
            <a:spLocks noGrp="1"/>
          </p:cNvSpPr>
          <p:nvPr>
            <p:ph type="body" idx="1"/>
          </p:nvPr>
        </p:nvSpPr>
        <p:spPr>
          <a:xfrm>
            <a:off x="311700" y="1152475"/>
            <a:ext cx="8520600" cy="3416400"/>
          </a:xfrm>
          <a:prstGeom prst="rect">
            <a:avLst/>
          </a:prstGeom>
          <a:noFill/>
        </p:spPr>
        <p:txBody>
          <a:bodyPr lIns="91440" tIns="45720" rIns="91440" bIns="45720" rtlCol="0" anchor="t">
            <a:normAutofit/>
          </a:bodyPr>
          <a:lstStyle>
            <a:lvl1pPr>
              <a:spcBef>
                <a:spcPts val="300"/>
              </a:spcBef>
              <a:spcAft>
                <a:spcPts val="0"/>
              </a:spcAft>
              <a:defRPr/>
            </a:lvl1pPr>
            <a:lvl2pPr>
              <a:spcBef>
                <a:spcPts val="300"/>
              </a:spcBef>
              <a:spcAft>
                <a:spcPts val="0"/>
              </a:spcAft>
              <a:defRPr/>
            </a:lvl2pPr>
            <a:lvl3pPr>
              <a:spcBef>
                <a:spcPts val="200"/>
              </a:spcBef>
              <a:spcAft>
                <a:spcPts val="0"/>
              </a:spcAft>
              <a:defRPr/>
            </a:lvl3pPr>
            <a:lvl4pPr>
              <a:spcBef>
                <a:spcPts val="200"/>
              </a:spcBef>
              <a:spcAft>
                <a:spcPts val="0"/>
              </a:spcAft>
              <a:defRPr/>
            </a:lvl4pPr>
            <a:lvl5pPr>
              <a:spcBef>
                <a:spcPts val="200"/>
              </a:spcBef>
              <a:spcAft>
                <a:spcPts val="0"/>
              </a:spcAft>
              <a:defRPr/>
            </a:lvl5pPr>
            <a:lvl6pPr>
              <a:spcBef>
                <a:spcPts val="200"/>
              </a:spcBef>
              <a:spcAft>
                <a:spcPts val="0"/>
              </a:spcAft>
              <a:defRPr/>
            </a:lvl6pPr>
            <a:lvl7pPr>
              <a:spcBef>
                <a:spcPts val="200"/>
              </a:spcBef>
              <a:spcAft>
                <a:spcPts val="0"/>
              </a:spcAft>
              <a:defRPr/>
            </a:lvl7pPr>
            <a:lvl8pPr>
              <a:spcBef>
                <a:spcPts val="200"/>
              </a:spcBef>
              <a:spcAft>
                <a:spcPts val="0"/>
              </a:spcAft>
              <a:defRPr/>
            </a:lvl8pPr>
            <a:lvl9pPr>
              <a:spcBef>
                <a:spcPts val="2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150" name="Placeholder for sldNum"/>
          <p:cNvSpPr>
            <a:spLocks noGrp="1"/>
          </p:cNvSpPr>
          <p:nvPr>
            <p:ph type="sldNum" idx="2"/>
          </p:nvPr>
        </p:nvSpPr>
        <p:spPr>
          <a:xfrm>
            <a:off x="8472458" y="4663217"/>
            <a:ext cx="548700" cy="393600"/>
          </a:xfrm>
          <a:prstGeom prst="rect">
            <a:avLst/>
          </a:prstGeom>
          <a:noFill/>
        </p:spPr>
        <p:txBody>
          <a:bodyPr lIns="91440" tIns="45720" rIns="91440" bIns="45720" rtlCol="0">
            <a:normAutofit/>
          </a:bodyPr>
          <a:lstStyle>
            <a:lvl1pPr algn="r">
              <a:spcBef>
                <a:spcPts val="0"/>
              </a:spcBef>
              <a:spcAft>
                <a:spcPts val="0"/>
              </a:spcAft>
              <a:defRPr/>
            </a:lvl1pPr>
          </a:lstStyle>
          <a:p>
            <a:fld id="{1A4D4162-483C-BBC3-9D72-F9AEF932DC80}" type="slidenum">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7"/>
          <p:cNvSpPr txBox="1">
            <a:spLocks noGrp="1"/>
          </p:cNvSpPr>
          <p:nvPr>
            <p:ph type="dt" idx="10"/>
          </p:nvPr>
        </p:nvSpPr>
        <p:spPr>
          <a:xfrm>
            <a:off x="228600" y="3178175"/>
            <a:ext cx="1066725" cy="182475"/>
          </a:xfrm>
          <a:prstGeom prst="rect">
            <a:avLst/>
          </a:prstGeom>
          <a:noFill/>
          <a:ln>
            <a:noFill/>
          </a:ln>
        </p:spPr>
        <p:txBody>
          <a:bodyPr spcFirstLastPara="1" wrap="square" lIns="45725" tIns="22850" rIns="45725" bIns="22850" anchor="ctr" anchorCtr="0">
            <a:noAutofit/>
          </a:bodyPr>
          <a:lstStyle>
            <a:lvl1pPr lvl="0" algn="l">
              <a:lnSpc>
                <a:spcPct val="100000"/>
              </a:lnSpc>
              <a:spcBef>
                <a:spcPts val="0"/>
              </a:spcBef>
              <a:spcAft>
                <a:spcPts val="0"/>
              </a:spcAft>
              <a:buSzPts val="700"/>
              <a:buNone/>
              <a:defRPr/>
            </a:lvl1pPr>
            <a:lvl2pPr lvl="1" algn="l">
              <a:lnSpc>
                <a:spcPct val="100000"/>
              </a:lnSpc>
              <a:spcBef>
                <a:spcPts val="0"/>
              </a:spcBef>
              <a:spcAft>
                <a:spcPts val="0"/>
              </a:spcAft>
              <a:buSzPts val="700"/>
              <a:buNone/>
              <a:defRPr/>
            </a:lvl2pPr>
            <a:lvl3pPr lvl="2" algn="l">
              <a:lnSpc>
                <a:spcPct val="100000"/>
              </a:lnSpc>
              <a:spcBef>
                <a:spcPts val="0"/>
              </a:spcBef>
              <a:spcAft>
                <a:spcPts val="0"/>
              </a:spcAft>
              <a:buSzPts val="700"/>
              <a:buNone/>
              <a:defRPr/>
            </a:lvl3pPr>
            <a:lvl4pPr lvl="3" algn="l">
              <a:lnSpc>
                <a:spcPct val="100000"/>
              </a:lnSpc>
              <a:spcBef>
                <a:spcPts val="0"/>
              </a:spcBef>
              <a:spcAft>
                <a:spcPts val="0"/>
              </a:spcAft>
              <a:buSzPts val="700"/>
              <a:buNone/>
              <a:defRPr/>
            </a:lvl4pPr>
            <a:lvl5pPr lvl="4" algn="l">
              <a:lnSpc>
                <a:spcPct val="100000"/>
              </a:lnSpc>
              <a:spcBef>
                <a:spcPts val="0"/>
              </a:spcBef>
              <a:spcAft>
                <a:spcPts val="0"/>
              </a:spcAft>
              <a:buSzPts val="700"/>
              <a:buNone/>
              <a:defRPr/>
            </a:lvl5pPr>
            <a:lvl6pPr lvl="5" algn="l">
              <a:lnSpc>
                <a:spcPct val="100000"/>
              </a:lnSpc>
              <a:spcBef>
                <a:spcPts val="0"/>
              </a:spcBef>
              <a:spcAft>
                <a:spcPts val="0"/>
              </a:spcAft>
              <a:buSzPts val="700"/>
              <a:buNone/>
              <a:defRPr/>
            </a:lvl6pPr>
            <a:lvl7pPr lvl="6" algn="l">
              <a:lnSpc>
                <a:spcPct val="100000"/>
              </a:lnSpc>
              <a:spcBef>
                <a:spcPts val="0"/>
              </a:spcBef>
              <a:spcAft>
                <a:spcPts val="0"/>
              </a:spcAft>
              <a:buSzPts val="700"/>
              <a:buNone/>
              <a:defRPr/>
            </a:lvl7pPr>
            <a:lvl8pPr lvl="7" algn="l">
              <a:lnSpc>
                <a:spcPct val="100000"/>
              </a:lnSpc>
              <a:spcBef>
                <a:spcPts val="0"/>
              </a:spcBef>
              <a:spcAft>
                <a:spcPts val="0"/>
              </a:spcAft>
              <a:buSzPts val="700"/>
              <a:buNone/>
              <a:defRPr/>
            </a:lvl8pPr>
            <a:lvl9pPr lvl="8" algn="l">
              <a:lnSpc>
                <a:spcPct val="100000"/>
              </a:lnSpc>
              <a:spcBef>
                <a:spcPts val="0"/>
              </a:spcBef>
              <a:spcAft>
                <a:spcPts val="0"/>
              </a:spcAft>
              <a:buSzPts val="700"/>
              <a:buNone/>
              <a:defRPr/>
            </a:lvl9pPr>
          </a:lstStyle>
          <a:p>
            <a:endParaRPr/>
          </a:p>
        </p:txBody>
      </p:sp>
      <p:sp>
        <p:nvSpPr>
          <p:cNvPr id="76" name="Google Shape;76;p17"/>
          <p:cNvSpPr txBox="1">
            <a:spLocks noGrp="1"/>
          </p:cNvSpPr>
          <p:nvPr>
            <p:ph type="ftr" idx="11"/>
          </p:nvPr>
        </p:nvSpPr>
        <p:spPr>
          <a:xfrm>
            <a:off x="1562100" y="3178175"/>
            <a:ext cx="1447875" cy="182475"/>
          </a:xfrm>
          <a:prstGeom prst="rect">
            <a:avLst/>
          </a:prstGeom>
          <a:noFill/>
          <a:ln>
            <a:noFill/>
          </a:ln>
        </p:spPr>
        <p:txBody>
          <a:bodyPr spcFirstLastPara="1" wrap="square" lIns="45725" tIns="22850" rIns="45725" bIns="22850" anchor="ctr" anchorCtr="0">
            <a:noAutofit/>
          </a:bodyPr>
          <a:lstStyle>
            <a:lvl1pPr lvl="0" algn="ctr">
              <a:lnSpc>
                <a:spcPct val="100000"/>
              </a:lnSpc>
              <a:spcBef>
                <a:spcPts val="0"/>
              </a:spcBef>
              <a:spcAft>
                <a:spcPts val="0"/>
              </a:spcAft>
              <a:buSzPts val="700"/>
              <a:buNone/>
              <a:defRPr/>
            </a:lvl1pPr>
            <a:lvl2pPr lvl="1" algn="l">
              <a:lnSpc>
                <a:spcPct val="100000"/>
              </a:lnSpc>
              <a:spcBef>
                <a:spcPts val="0"/>
              </a:spcBef>
              <a:spcAft>
                <a:spcPts val="0"/>
              </a:spcAft>
              <a:buSzPts val="700"/>
              <a:buNone/>
              <a:defRPr/>
            </a:lvl2pPr>
            <a:lvl3pPr lvl="2" algn="l">
              <a:lnSpc>
                <a:spcPct val="100000"/>
              </a:lnSpc>
              <a:spcBef>
                <a:spcPts val="0"/>
              </a:spcBef>
              <a:spcAft>
                <a:spcPts val="0"/>
              </a:spcAft>
              <a:buSzPts val="700"/>
              <a:buNone/>
              <a:defRPr/>
            </a:lvl3pPr>
            <a:lvl4pPr lvl="3" algn="l">
              <a:lnSpc>
                <a:spcPct val="100000"/>
              </a:lnSpc>
              <a:spcBef>
                <a:spcPts val="0"/>
              </a:spcBef>
              <a:spcAft>
                <a:spcPts val="0"/>
              </a:spcAft>
              <a:buSzPts val="700"/>
              <a:buNone/>
              <a:defRPr/>
            </a:lvl4pPr>
            <a:lvl5pPr lvl="4" algn="l">
              <a:lnSpc>
                <a:spcPct val="100000"/>
              </a:lnSpc>
              <a:spcBef>
                <a:spcPts val="0"/>
              </a:spcBef>
              <a:spcAft>
                <a:spcPts val="0"/>
              </a:spcAft>
              <a:buSzPts val="700"/>
              <a:buNone/>
              <a:defRPr/>
            </a:lvl5pPr>
            <a:lvl6pPr lvl="5" algn="l">
              <a:lnSpc>
                <a:spcPct val="100000"/>
              </a:lnSpc>
              <a:spcBef>
                <a:spcPts val="0"/>
              </a:spcBef>
              <a:spcAft>
                <a:spcPts val="0"/>
              </a:spcAft>
              <a:buSzPts val="700"/>
              <a:buNone/>
              <a:defRPr/>
            </a:lvl6pPr>
            <a:lvl7pPr lvl="6" algn="l">
              <a:lnSpc>
                <a:spcPct val="100000"/>
              </a:lnSpc>
              <a:spcBef>
                <a:spcPts val="0"/>
              </a:spcBef>
              <a:spcAft>
                <a:spcPts val="0"/>
              </a:spcAft>
              <a:buSzPts val="700"/>
              <a:buNone/>
              <a:defRPr/>
            </a:lvl7pPr>
            <a:lvl8pPr lvl="7" algn="l">
              <a:lnSpc>
                <a:spcPct val="100000"/>
              </a:lnSpc>
              <a:spcBef>
                <a:spcPts val="0"/>
              </a:spcBef>
              <a:spcAft>
                <a:spcPts val="0"/>
              </a:spcAft>
              <a:buSzPts val="700"/>
              <a:buNone/>
              <a:defRPr/>
            </a:lvl8pPr>
            <a:lvl9pPr lvl="8" algn="l">
              <a:lnSpc>
                <a:spcPct val="100000"/>
              </a:lnSpc>
              <a:spcBef>
                <a:spcPts val="0"/>
              </a:spcBef>
              <a:spcAft>
                <a:spcPts val="0"/>
              </a:spcAft>
              <a:buSzPts val="700"/>
              <a:buNone/>
              <a:defRPr/>
            </a:lvl9pPr>
          </a:lstStyle>
          <a:p>
            <a:endParaRPr/>
          </a:p>
        </p:txBody>
      </p:sp>
      <p:sp>
        <p:nvSpPr>
          <p:cNvPr id="77" name="Google Shape;77;p17"/>
          <p:cNvSpPr txBox="1">
            <a:spLocks noGrp="1"/>
          </p:cNvSpPr>
          <p:nvPr>
            <p:ph type="sldNum" idx="12"/>
          </p:nvPr>
        </p:nvSpPr>
        <p:spPr>
          <a:xfrm>
            <a:off x="3276600" y="3178175"/>
            <a:ext cx="1066725" cy="182475"/>
          </a:xfrm>
          <a:prstGeom prst="rect">
            <a:avLst/>
          </a:prstGeom>
          <a:noFill/>
          <a:ln>
            <a:noFill/>
          </a:ln>
        </p:spPr>
        <p:txBody>
          <a:bodyPr spcFirstLastPara="1" wrap="square" lIns="45725" tIns="22850" rIns="45725" bIns="22850" anchor="ctr" anchorCtr="0">
            <a:noAutofit/>
          </a:bodyPr>
          <a:lstStyle>
            <a:lvl1pPr marL="0" marR="0" lvl="0"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00"/>
              <a:buFont typeface="Arial"/>
              <a:buNone/>
              <a:defRPr sz="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256" name="Google Shape;256;p33" descr="A picture containing drawing&#10;&#10;Description automatically generated">
            <a:extLst>
              <a:ext uri="{FF2B5EF4-FFF2-40B4-BE49-F238E27FC236}">
                <a16:creationId xmlns:a16="http://schemas.microsoft.com/office/drawing/2014/main" id="{88E04D2A-2417-7B2C-13A8-DAAE3C5CA0DF}"/>
              </a:ext>
            </a:extLst>
          </p:cNvPr>
          <p:cNvPicPr preferRelativeResize="0"/>
          <p:nvPr userDrawn="1"/>
        </p:nvPicPr>
        <p:blipFill rotWithShape="1">
          <a:blip r:embed="rId2">
            <a:alphaModFix/>
          </a:blip>
          <a:srcRect/>
          <a:stretch/>
        </p:blipFill>
        <p:spPr>
          <a:xfrm>
            <a:off x="165495" y="4748656"/>
            <a:ext cx="489139" cy="264671"/>
          </a:xfrm>
          <a:prstGeom prst="rect">
            <a:avLst/>
          </a:prstGeom>
          <a:noFill/>
          <a:ln>
            <a:noFill/>
          </a:ln>
        </p:spPr>
      </p:pic>
      <p:pic>
        <p:nvPicPr>
          <p:cNvPr id="257" name="Google Shape;257;p33">
            <a:extLst>
              <a:ext uri="{FF2B5EF4-FFF2-40B4-BE49-F238E27FC236}">
                <a16:creationId xmlns:a16="http://schemas.microsoft.com/office/drawing/2014/main" id="{A9A780BB-49C3-BE53-E461-3C8CDF10E862}"/>
              </a:ext>
            </a:extLst>
          </p:cNvPr>
          <p:cNvPicPr preferRelativeResize="0"/>
          <p:nvPr userDrawn="1"/>
        </p:nvPicPr>
        <p:blipFill rotWithShape="1">
          <a:blip r:embed="rId3">
            <a:alphaModFix/>
          </a:blip>
          <a:srcRect l="13701" t="35042" r="12909" b="37080"/>
          <a:stretch/>
        </p:blipFill>
        <p:spPr>
          <a:xfrm>
            <a:off x="7868841" y="97595"/>
            <a:ext cx="1168590" cy="342902"/>
          </a:xfrm>
          <a:prstGeom prst="rect">
            <a:avLst/>
          </a:prstGeom>
          <a:noFill/>
          <a:ln>
            <a:noFill/>
          </a:ln>
        </p:spPr>
      </p:pic>
    </p:spTree>
    <p:extLst>
      <p:ext uri="{BB962C8B-B14F-4D97-AF65-F5344CB8AC3E}">
        <p14:creationId xmlns:p14="http://schemas.microsoft.com/office/powerpoint/2010/main" val="4125797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20"/>
        <p:cNvGrpSpPr/>
        <p:nvPr/>
      </p:nvGrpSpPr>
      <p:grpSpPr>
        <a:xfrm>
          <a:off x="0" y="0"/>
          <a:ext cx="0" cy="0"/>
          <a:chOff x="0" y="0"/>
          <a:chExt cx="0" cy="0"/>
        </a:xfrm>
      </p:grpSpPr>
      <p:sp>
        <p:nvSpPr>
          <p:cNvPr id="921" name="Google Shape;921;p155"/>
          <p:cNvSpPr txBox="1">
            <a:spLocks noGrp="1"/>
          </p:cNvSpPr>
          <p:nvPr>
            <p:ph type="ctrTitle"/>
          </p:nvPr>
        </p:nvSpPr>
        <p:spPr>
          <a:xfrm>
            <a:off x="342900" y="1065213"/>
            <a:ext cx="3886200" cy="7350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9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22" name="Google Shape;922;p155"/>
          <p:cNvSpPr txBox="1">
            <a:spLocks noGrp="1"/>
          </p:cNvSpPr>
          <p:nvPr>
            <p:ph type="subTitle" idx="1"/>
          </p:nvPr>
        </p:nvSpPr>
        <p:spPr>
          <a:xfrm>
            <a:off x="685800" y="1943100"/>
            <a:ext cx="3200400" cy="876300"/>
          </a:xfrm>
          <a:prstGeom prst="rect">
            <a:avLst/>
          </a:prstGeom>
          <a:noFill/>
          <a:ln>
            <a:noFill/>
          </a:ln>
        </p:spPr>
        <p:txBody>
          <a:bodyPr spcFirstLastPara="1" wrap="square" lIns="45725" tIns="22850" rIns="45725" bIns="22850" anchor="t" anchorCtr="0">
            <a:noAutofit/>
          </a:bodyPr>
          <a:lstStyle>
            <a:lvl1pPr lvl="0" algn="ctr" rtl="0">
              <a:lnSpc>
                <a:spcPct val="100000"/>
              </a:lnSpc>
              <a:spcBef>
                <a:spcPts val="300"/>
              </a:spcBef>
              <a:spcAft>
                <a:spcPts val="0"/>
              </a:spcAft>
              <a:buClr>
                <a:srgbClr val="888888"/>
              </a:buClr>
              <a:buSzPts val="1600"/>
              <a:buNone/>
              <a:defRPr>
                <a:solidFill>
                  <a:srgbClr val="888888"/>
                </a:solidFill>
              </a:defRPr>
            </a:lvl1pPr>
            <a:lvl2pPr lvl="1" algn="ctr" rtl="0">
              <a:lnSpc>
                <a:spcPct val="100000"/>
              </a:lnSpc>
              <a:spcBef>
                <a:spcPts val="300"/>
              </a:spcBef>
              <a:spcAft>
                <a:spcPts val="0"/>
              </a:spcAft>
              <a:buClr>
                <a:srgbClr val="888888"/>
              </a:buClr>
              <a:buSzPts val="1400"/>
              <a:buNone/>
              <a:defRPr>
                <a:solidFill>
                  <a:srgbClr val="888888"/>
                </a:solidFill>
              </a:defRPr>
            </a:lvl2pPr>
            <a:lvl3pPr lvl="2" algn="ctr" rtl="0">
              <a:lnSpc>
                <a:spcPct val="100000"/>
              </a:lnSpc>
              <a:spcBef>
                <a:spcPts val="200"/>
              </a:spcBef>
              <a:spcAft>
                <a:spcPts val="0"/>
              </a:spcAft>
              <a:buClr>
                <a:srgbClr val="888888"/>
              </a:buClr>
              <a:buSzPts val="1200"/>
              <a:buNone/>
              <a:defRPr>
                <a:solidFill>
                  <a:srgbClr val="888888"/>
                </a:solidFill>
              </a:defRPr>
            </a:lvl3pPr>
            <a:lvl4pPr lvl="3" algn="ctr" rtl="0">
              <a:lnSpc>
                <a:spcPct val="100000"/>
              </a:lnSpc>
              <a:spcBef>
                <a:spcPts val="200"/>
              </a:spcBef>
              <a:spcAft>
                <a:spcPts val="0"/>
              </a:spcAft>
              <a:buClr>
                <a:srgbClr val="888888"/>
              </a:buClr>
              <a:buSzPts val="1000"/>
              <a:buNone/>
              <a:defRPr>
                <a:solidFill>
                  <a:srgbClr val="888888"/>
                </a:solidFill>
              </a:defRPr>
            </a:lvl4pPr>
            <a:lvl5pPr lvl="4" algn="ctr" rtl="0">
              <a:lnSpc>
                <a:spcPct val="100000"/>
              </a:lnSpc>
              <a:spcBef>
                <a:spcPts val="200"/>
              </a:spcBef>
              <a:spcAft>
                <a:spcPts val="0"/>
              </a:spcAft>
              <a:buClr>
                <a:srgbClr val="888888"/>
              </a:buClr>
              <a:buSzPts val="1000"/>
              <a:buNone/>
              <a:defRPr>
                <a:solidFill>
                  <a:srgbClr val="888888"/>
                </a:solidFill>
              </a:defRPr>
            </a:lvl5pPr>
            <a:lvl6pPr lvl="5" algn="ctr" rtl="0">
              <a:lnSpc>
                <a:spcPct val="100000"/>
              </a:lnSpc>
              <a:spcBef>
                <a:spcPts val="200"/>
              </a:spcBef>
              <a:spcAft>
                <a:spcPts val="0"/>
              </a:spcAft>
              <a:buClr>
                <a:srgbClr val="888888"/>
              </a:buClr>
              <a:buSzPts val="1000"/>
              <a:buNone/>
              <a:defRPr>
                <a:solidFill>
                  <a:srgbClr val="888888"/>
                </a:solidFill>
              </a:defRPr>
            </a:lvl6pPr>
            <a:lvl7pPr lvl="6" algn="ctr" rtl="0">
              <a:lnSpc>
                <a:spcPct val="100000"/>
              </a:lnSpc>
              <a:spcBef>
                <a:spcPts val="200"/>
              </a:spcBef>
              <a:spcAft>
                <a:spcPts val="0"/>
              </a:spcAft>
              <a:buClr>
                <a:srgbClr val="888888"/>
              </a:buClr>
              <a:buSzPts val="1000"/>
              <a:buNone/>
              <a:defRPr>
                <a:solidFill>
                  <a:srgbClr val="888888"/>
                </a:solidFill>
              </a:defRPr>
            </a:lvl7pPr>
            <a:lvl8pPr lvl="7" algn="ctr" rtl="0">
              <a:lnSpc>
                <a:spcPct val="100000"/>
              </a:lnSpc>
              <a:spcBef>
                <a:spcPts val="200"/>
              </a:spcBef>
              <a:spcAft>
                <a:spcPts val="0"/>
              </a:spcAft>
              <a:buClr>
                <a:srgbClr val="888888"/>
              </a:buClr>
              <a:buSzPts val="1000"/>
              <a:buNone/>
              <a:defRPr>
                <a:solidFill>
                  <a:srgbClr val="888888"/>
                </a:solidFill>
              </a:defRPr>
            </a:lvl8pPr>
            <a:lvl9pPr lvl="8" algn="ctr" rtl="0">
              <a:lnSpc>
                <a:spcPct val="100000"/>
              </a:lnSpc>
              <a:spcBef>
                <a:spcPts val="200"/>
              </a:spcBef>
              <a:spcAft>
                <a:spcPts val="0"/>
              </a:spcAft>
              <a:buClr>
                <a:srgbClr val="888888"/>
              </a:buClr>
              <a:buSzPts val="1000"/>
              <a:buNone/>
              <a:defRPr>
                <a:solidFill>
                  <a:srgbClr val="888888"/>
                </a:solidFill>
              </a:defRPr>
            </a:lvl9pPr>
          </a:lstStyle>
          <a:p>
            <a:endParaRPr/>
          </a:p>
        </p:txBody>
      </p:sp>
    </p:spTree>
    <p:extLst>
      <p:ext uri="{BB962C8B-B14F-4D97-AF65-F5344CB8AC3E}">
        <p14:creationId xmlns:p14="http://schemas.microsoft.com/office/powerpoint/2010/main" val="39332700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923"/>
        <p:cNvGrpSpPr/>
        <p:nvPr/>
      </p:nvGrpSpPr>
      <p:grpSpPr>
        <a:xfrm>
          <a:off x="0" y="0"/>
          <a:ext cx="0" cy="0"/>
          <a:chOff x="0" y="0"/>
          <a:chExt cx="0" cy="0"/>
        </a:xfrm>
      </p:grpSpPr>
      <p:sp>
        <p:nvSpPr>
          <p:cNvPr id="924" name="Google Shape;924;p156"/>
          <p:cNvSpPr txBox="1">
            <a:spLocks noGrp="1"/>
          </p:cNvSpPr>
          <p:nvPr>
            <p:ph type="title"/>
          </p:nvPr>
        </p:nvSpPr>
        <p:spPr>
          <a:xfrm>
            <a:off x="228600" y="137319"/>
            <a:ext cx="4114800" cy="5715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9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25" name="Google Shape;925;p156"/>
          <p:cNvSpPr txBox="1">
            <a:spLocks noGrp="1"/>
          </p:cNvSpPr>
          <p:nvPr>
            <p:ph type="body" idx="1"/>
          </p:nvPr>
        </p:nvSpPr>
        <p:spPr>
          <a:xfrm>
            <a:off x="228600" y="800100"/>
            <a:ext cx="4114800" cy="2263200"/>
          </a:xfrm>
          <a:prstGeom prst="rect">
            <a:avLst/>
          </a:prstGeom>
          <a:noFill/>
          <a:ln>
            <a:noFill/>
          </a:ln>
        </p:spPr>
        <p:txBody>
          <a:bodyPr spcFirstLastPara="1" wrap="square" lIns="45725" tIns="22850" rIns="45725" bIns="22850" anchor="t" anchorCtr="0">
            <a:noAutofit/>
          </a:bodyPr>
          <a:lstStyle>
            <a:lvl1pPr marL="457189" lvl="0" indent="-285743" algn="l" rtl="0">
              <a:lnSpc>
                <a:spcPct val="100000"/>
              </a:lnSpc>
              <a:spcBef>
                <a:spcPts val="200"/>
              </a:spcBef>
              <a:spcAft>
                <a:spcPts val="0"/>
              </a:spcAft>
              <a:buClr>
                <a:schemeClr val="dk1"/>
              </a:buClr>
              <a:buSzPts val="900"/>
              <a:buChar char="•"/>
              <a:defRPr/>
            </a:lvl1pPr>
            <a:lvl2pPr marL="914378" lvl="1" indent="-285743" algn="l" rtl="0">
              <a:lnSpc>
                <a:spcPct val="100000"/>
              </a:lnSpc>
              <a:spcBef>
                <a:spcPts val="200"/>
              </a:spcBef>
              <a:spcAft>
                <a:spcPts val="0"/>
              </a:spcAft>
              <a:buClr>
                <a:schemeClr val="dk1"/>
              </a:buClr>
              <a:buSzPts val="900"/>
              <a:buChar char="–"/>
              <a:defRPr/>
            </a:lvl2pPr>
            <a:lvl3pPr marL="1371566" lvl="2" indent="-285743" algn="l" rtl="0">
              <a:lnSpc>
                <a:spcPct val="100000"/>
              </a:lnSpc>
              <a:spcBef>
                <a:spcPts val="200"/>
              </a:spcBef>
              <a:spcAft>
                <a:spcPts val="0"/>
              </a:spcAft>
              <a:buClr>
                <a:schemeClr val="dk1"/>
              </a:buClr>
              <a:buSzPts val="900"/>
              <a:buChar char="•"/>
              <a:defRPr/>
            </a:lvl3pPr>
            <a:lvl4pPr marL="1828754" lvl="3" indent="-285743" algn="l" rtl="0">
              <a:lnSpc>
                <a:spcPct val="100000"/>
              </a:lnSpc>
              <a:spcBef>
                <a:spcPts val="200"/>
              </a:spcBef>
              <a:spcAft>
                <a:spcPts val="0"/>
              </a:spcAft>
              <a:buClr>
                <a:schemeClr val="dk1"/>
              </a:buClr>
              <a:buSzPts val="900"/>
              <a:buChar char="–"/>
              <a:defRPr/>
            </a:lvl4pPr>
            <a:lvl5pPr marL="2285943" lvl="4" indent="-285743" algn="l" rtl="0">
              <a:lnSpc>
                <a:spcPct val="100000"/>
              </a:lnSpc>
              <a:spcBef>
                <a:spcPts val="200"/>
              </a:spcBef>
              <a:spcAft>
                <a:spcPts val="0"/>
              </a:spcAft>
              <a:buClr>
                <a:schemeClr val="dk1"/>
              </a:buClr>
              <a:buSzPts val="900"/>
              <a:buChar char="»"/>
              <a:defRPr/>
            </a:lvl5pPr>
            <a:lvl6pPr marL="2743132" lvl="5" indent="-285743" algn="l" rtl="0">
              <a:lnSpc>
                <a:spcPct val="100000"/>
              </a:lnSpc>
              <a:spcBef>
                <a:spcPts val="200"/>
              </a:spcBef>
              <a:spcAft>
                <a:spcPts val="0"/>
              </a:spcAft>
              <a:buClr>
                <a:schemeClr val="dk1"/>
              </a:buClr>
              <a:buSzPts val="900"/>
              <a:buChar char="•"/>
              <a:defRPr/>
            </a:lvl6pPr>
            <a:lvl7pPr marL="3200320" lvl="6" indent="-285743" algn="l" rtl="0">
              <a:lnSpc>
                <a:spcPct val="100000"/>
              </a:lnSpc>
              <a:spcBef>
                <a:spcPts val="200"/>
              </a:spcBef>
              <a:spcAft>
                <a:spcPts val="0"/>
              </a:spcAft>
              <a:buClr>
                <a:schemeClr val="dk1"/>
              </a:buClr>
              <a:buSzPts val="900"/>
              <a:buChar char="•"/>
              <a:defRPr/>
            </a:lvl7pPr>
            <a:lvl8pPr marL="3657509" lvl="7" indent="-285743" algn="l" rtl="0">
              <a:lnSpc>
                <a:spcPct val="100000"/>
              </a:lnSpc>
              <a:spcBef>
                <a:spcPts val="200"/>
              </a:spcBef>
              <a:spcAft>
                <a:spcPts val="0"/>
              </a:spcAft>
              <a:buClr>
                <a:schemeClr val="dk1"/>
              </a:buClr>
              <a:buSzPts val="900"/>
              <a:buChar char="•"/>
              <a:defRPr/>
            </a:lvl8pPr>
            <a:lvl9pPr marL="4114697" lvl="8" indent="-285743" algn="l" rtl="0">
              <a:lnSpc>
                <a:spcPct val="100000"/>
              </a:lnSpc>
              <a:spcBef>
                <a:spcPts val="200"/>
              </a:spcBef>
              <a:spcAft>
                <a:spcPts val="0"/>
              </a:spcAft>
              <a:buClr>
                <a:schemeClr val="dk1"/>
              </a:buClr>
              <a:buSzPts val="900"/>
              <a:buChar char="•"/>
              <a:defRPr/>
            </a:lvl9pPr>
          </a:lstStyle>
          <a:p>
            <a:endParaRPr/>
          </a:p>
        </p:txBody>
      </p:sp>
    </p:spTree>
    <p:extLst>
      <p:ext uri="{BB962C8B-B14F-4D97-AF65-F5344CB8AC3E}">
        <p14:creationId xmlns:p14="http://schemas.microsoft.com/office/powerpoint/2010/main" val="2668484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26"/>
        <p:cNvGrpSpPr/>
        <p:nvPr/>
      </p:nvGrpSpPr>
      <p:grpSpPr>
        <a:xfrm>
          <a:off x="0" y="0"/>
          <a:ext cx="0" cy="0"/>
          <a:chOff x="0" y="0"/>
          <a:chExt cx="0" cy="0"/>
        </a:xfrm>
      </p:grpSpPr>
      <p:sp>
        <p:nvSpPr>
          <p:cNvPr id="927" name="Google Shape;927;p157"/>
          <p:cNvSpPr txBox="1">
            <a:spLocks noGrp="1"/>
          </p:cNvSpPr>
          <p:nvPr>
            <p:ph type="title"/>
          </p:nvPr>
        </p:nvSpPr>
        <p:spPr>
          <a:xfrm>
            <a:off x="361156" y="2203450"/>
            <a:ext cx="3886200" cy="681000"/>
          </a:xfrm>
          <a:prstGeom prst="rect">
            <a:avLst/>
          </a:prstGeom>
          <a:noFill/>
          <a:ln>
            <a:noFill/>
          </a:ln>
        </p:spPr>
        <p:txBody>
          <a:bodyPr spcFirstLastPara="1" wrap="square" lIns="45725" tIns="22850" rIns="45725" bIns="22850" anchor="t" anchorCtr="0">
            <a:noAutofit/>
          </a:bodyPr>
          <a:lstStyle>
            <a:lvl1pPr lvl="0" algn="l" rtl="0">
              <a:lnSpc>
                <a:spcPct val="100000"/>
              </a:lnSpc>
              <a:spcBef>
                <a:spcPts val="0"/>
              </a:spcBef>
              <a:spcAft>
                <a:spcPts val="0"/>
              </a:spcAft>
              <a:buClr>
                <a:schemeClr val="dk1"/>
              </a:buClr>
              <a:buSzPts val="2000"/>
              <a:buFont typeface="Calibri"/>
              <a:buNone/>
              <a:defRPr sz="2000" b="1" cap="none"/>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28" name="Google Shape;928;p157"/>
          <p:cNvSpPr txBox="1">
            <a:spLocks noGrp="1"/>
          </p:cNvSpPr>
          <p:nvPr>
            <p:ph type="body" idx="1"/>
          </p:nvPr>
        </p:nvSpPr>
        <p:spPr>
          <a:xfrm>
            <a:off x="361156" y="1453357"/>
            <a:ext cx="3886200" cy="750300"/>
          </a:xfrm>
          <a:prstGeom prst="rect">
            <a:avLst/>
          </a:prstGeom>
          <a:noFill/>
          <a:ln>
            <a:noFill/>
          </a:ln>
        </p:spPr>
        <p:txBody>
          <a:bodyPr spcFirstLastPara="1" wrap="square" lIns="45725" tIns="22850" rIns="45725" bIns="22850" anchor="b" anchorCtr="0">
            <a:noAutofit/>
          </a:bodyPr>
          <a:lstStyle>
            <a:lvl1pPr marL="457189" lvl="0" indent="-228594" algn="l" rtl="0">
              <a:lnSpc>
                <a:spcPct val="100000"/>
              </a:lnSpc>
              <a:spcBef>
                <a:spcPts val="200"/>
              </a:spcBef>
              <a:spcAft>
                <a:spcPts val="0"/>
              </a:spcAft>
              <a:buClr>
                <a:srgbClr val="888888"/>
              </a:buClr>
              <a:buSzPts val="1000"/>
              <a:buNone/>
              <a:defRPr sz="1000">
                <a:solidFill>
                  <a:srgbClr val="888888"/>
                </a:solidFill>
              </a:defRPr>
            </a:lvl1pPr>
            <a:lvl2pPr marL="914378" lvl="1" indent="-228594" algn="l" rtl="0">
              <a:lnSpc>
                <a:spcPct val="100000"/>
              </a:lnSpc>
              <a:spcBef>
                <a:spcPts val="200"/>
              </a:spcBef>
              <a:spcAft>
                <a:spcPts val="0"/>
              </a:spcAft>
              <a:buClr>
                <a:srgbClr val="888888"/>
              </a:buClr>
              <a:buSzPts val="900"/>
              <a:buNone/>
              <a:defRPr sz="900">
                <a:solidFill>
                  <a:srgbClr val="888888"/>
                </a:solidFill>
              </a:defRPr>
            </a:lvl2pPr>
            <a:lvl3pPr marL="1371566" lvl="2" indent="-228594" algn="l" rtl="0">
              <a:lnSpc>
                <a:spcPct val="100000"/>
              </a:lnSpc>
              <a:spcBef>
                <a:spcPts val="200"/>
              </a:spcBef>
              <a:spcAft>
                <a:spcPts val="0"/>
              </a:spcAft>
              <a:buClr>
                <a:srgbClr val="888888"/>
              </a:buClr>
              <a:buSzPts val="800"/>
              <a:buNone/>
              <a:defRPr sz="800">
                <a:solidFill>
                  <a:srgbClr val="888888"/>
                </a:solidFill>
              </a:defRPr>
            </a:lvl3pPr>
            <a:lvl4pPr marL="1828754" lvl="3" indent="-228594" algn="l" rtl="0">
              <a:lnSpc>
                <a:spcPct val="100000"/>
              </a:lnSpc>
              <a:spcBef>
                <a:spcPts val="200"/>
              </a:spcBef>
              <a:spcAft>
                <a:spcPts val="0"/>
              </a:spcAft>
              <a:buClr>
                <a:srgbClr val="888888"/>
              </a:buClr>
              <a:buSzPts val="700"/>
              <a:buNone/>
              <a:defRPr sz="700">
                <a:solidFill>
                  <a:srgbClr val="888888"/>
                </a:solidFill>
              </a:defRPr>
            </a:lvl4pPr>
            <a:lvl5pPr marL="2285943" lvl="4" indent="-228594" algn="l" rtl="0">
              <a:lnSpc>
                <a:spcPct val="100000"/>
              </a:lnSpc>
              <a:spcBef>
                <a:spcPts val="200"/>
              </a:spcBef>
              <a:spcAft>
                <a:spcPts val="0"/>
              </a:spcAft>
              <a:buClr>
                <a:srgbClr val="888888"/>
              </a:buClr>
              <a:buSzPts val="700"/>
              <a:buNone/>
              <a:defRPr sz="700">
                <a:solidFill>
                  <a:srgbClr val="888888"/>
                </a:solidFill>
              </a:defRPr>
            </a:lvl5pPr>
            <a:lvl6pPr marL="2743132" lvl="5" indent="-228594" algn="l" rtl="0">
              <a:lnSpc>
                <a:spcPct val="100000"/>
              </a:lnSpc>
              <a:spcBef>
                <a:spcPts val="200"/>
              </a:spcBef>
              <a:spcAft>
                <a:spcPts val="0"/>
              </a:spcAft>
              <a:buClr>
                <a:srgbClr val="888888"/>
              </a:buClr>
              <a:buSzPts val="700"/>
              <a:buNone/>
              <a:defRPr sz="700">
                <a:solidFill>
                  <a:srgbClr val="888888"/>
                </a:solidFill>
              </a:defRPr>
            </a:lvl6pPr>
            <a:lvl7pPr marL="3200320" lvl="6" indent="-228594" algn="l" rtl="0">
              <a:lnSpc>
                <a:spcPct val="100000"/>
              </a:lnSpc>
              <a:spcBef>
                <a:spcPts val="200"/>
              </a:spcBef>
              <a:spcAft>
                <a:spcPts val="0"/>
              </a:spcAft>
              <a:buClr>
                <a:srgbClr val="888888"/>
              </a:buClr>
              <a:buSzPts val="700"/>
              <a:buNone/>
              <a:defRPr sz="700">
                <a:solidFill>
                  <a:srgbClr val="888888"/>
                </a:solidFill>
              </a:defRPr>
            </a:lvl7pPr>
            <a:lvl8pPr marL="3657509" lvl="7" indent="-228594" algn="l" rtl="0">
              <a:lnSpc>
                <a:spcPct val="100000"/>
              </a:lnSpc>
              <a:spcBef>
                <a:spcPts val="200"/>
              </a:spcBef>
              <a:spcAft>
                <a:spcPts val="0"/>
              </a:spcAft>
              <a:buClr>
                <a:srgbClr val="888888"/>
              </a:buClr>
              <a:buSzPts val="700"/>
              <a:buNone/>
              <a:defRPr sz="700">
                <a:solidFill>
                  <a:srgbClr val="888888"/>
                </a:solidFill>
              </a:defRPr>
            </a:lvl8pPr>
            <a:lvl9pPr marL="4114697" lvl="8" indent="-228594" algn="l" rtl="0">
              <a:lnSpc>
                <a:spcPct val="100000"/>
              </a:lnSpc>
              <a:spcBef>
                <a:spcPts val="200"/>
              </a:spcBef>
              <a:spcAft>
                <a:spcPts val="0"/>
              </a:spcAft>
              <a:buClr>
                <a:srgbClr val="888888"/>
              </a:buClr>
              <a:buSzPts val="700"/>
              <a:buNone/>
              <a:defRPr sz="700">
                <a:solidFill>
                  <a:srgbClr val="888888"/>
                </a:solidFill>
              </a:defRPr>
            </a:lvl9pPr>
          </a:lstStyle>
          <a:p>
            <a:endParaRPr/>
          </a:p>
        </p:txBody>
      </p:sp>
    </p:spTree>
    <p:extLst>
      <p:ext uri="{BB962C8B-B14F-4D97-AF65-F5344CB8AC3E}">
        <p14:creationId xmlns:p14="http://schemas.microsoft.com/office/powerpoint/2010/main" val="907633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929"/>
        <p:cNvGrpSpPr/>
        <p:nvPr/>
      </p:nvGrpSpPr>
      <p:grpSpPr>
        <a:xfrm>
          <a:off x="0" y="0"/>
          <a:ext cx="0" cy="0"/>
          <a:chOff x="0" y="0"/>
          <a:chExt cx="0" cy="0"/>
        </a:xfrm>
      </p:grpSpPr>
      <p:sp>
        <p:nvSpPr>
          <p:cNvPr id="930" name="Google Shape;930;p158"/>
          <p:cNvSpPr txBox="1">
            <a:spLocks noGrp="1"/>
          </p:cNvSpPr>
          <p:nvPr>
            <p:ph type="title"/>
          </p:nvPr>
        </p:nvSpPr>
        <p:spPr>
          <a:xfrm>
            <a:off x="228600" y="137319"/>
            <a:ext cx="4114800" cy="5715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2200"/>
              <a:buFont typeface="Calibri"/>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31" name="Google Shape;931;p158"/>
          <p:cNvSpPr txBox="1">
            <a:spLocks noGrp="1"/>
          </p:cNvSpPr>
          <p:nvPr>
            <p:ph type="body" idx="1"/>
          </p:nvPr>
        </p:nvSpPr>
        <p:spPr>
          <a:xfrm>
            <a:off x="228600" y="767556"/>
            <a:ext cx="2020200" cy="320100"/>
          </a:xfrm>
          <a:prstGeom prst="rect">
            <a:avLst/>
          </a:prstGeom>
          <a:noFill/>
          <a:ln>
            <a:noFill/>
          </a:ln>
        </p:spPr>
        <p:txBody>
          <a:bodyPr spcFirstLastPara="1" wrap="square" lIns="45725" tIns="22850" rIns="45725" bIns="22850" anchor="b" anchorCtr="0">
            <a:noAutofit/>
          </a:bodyPr>
          <a:lstStyle>
            <a:lvl1pPr marL="457189" lvl="0" indent="-228594" algn="l" rtl="0">
              <a:lnSpc>
                <a:spcPct val="100000"/>
              </a:lnSpc>
              <a:spcBef>
                <a:spcPts val="200"/>
              </a:spcBef>
              <a:spcAft>
                <a:spcPts val="0"/>
              </a:spcAft>
              <a:buClr>
                <a:schemeClr val="dk1"/>
              </a:buClr>
              <a:buSzPts val="1200"/>
              <a:buNone/>
              <a:defRPr sz="1200" b="1"/>
            </a:lvl1pPr>
            <a:lvl2pPr marL="914378" lvl="1" indent="-228594" algn="l" rtl="0">
              <a:lnSpc>
                <a:spcPct val="100000"/>
              </a:lnSpc>
              <a:spcBef>
                <a:spcPts val="200"/>
              </a:spcBef>
              <a:spcAft>
                <a:spcPts val="0"/>
              </a:spcAft>
              <a:buClr>
                <a:schemeClr val="dk1"/>
              </a:buClr>
              <a:buSzPts val="1000"/>
              <a:buNone/>
              <a:defRPr sz="1000" b="1"/>
            </a:lvl2pPr>
            <a:lvl3pPr marL="1371566" lvl="2" indent="-228594" algn="l" rtl="0">
              <a:lnSpc>
                <a:spcPct val="100000"/>
              </a:lnSpc>
              <a:spcBef>
                <a:spcPts val="200"/>
              </a:spcBef>
              <a:spcAft>
                <a:spcPts val="0"/>
              </a:spcAft>
              <a:buClr>
                <a:schemeClr val="dk1"/>
              </a:buClr>
              <a:buSzPts val="900"/>
              <a:buNone/>
              <a:defRPr sz="900" b="1"/>
            </a:lvl3pPr>
            <a:lvl4pPr marL="1828754" lvl="3" indent="-228594" algn="l" rtl="0">
              <a:lnSpc>
                <a:spcPct val="100000"/>
              </a:lnSpc>
              <a:spcBef>
                <a:spcPts val="200"/>
              </a:spcBef>
              <a:spcAft>
                <a:spcPts val="0"/>
              </a:spcAft>
              <a:buClr>
                <a:schemeClr val="dk1"/>
              </a:buClr>
              <a:buSzPts val="800"/>
              <a:buNone/>
              <a:defRPr sz="800" b="1"/>
            </a:lvl4pPr>
            <a:lvl5pPr marL="2285943" lvl="4" indent="-228594" algn="l" rtl="0">
              <a:lnSpc>
                <a:spcPct val="100000"/>
              </a:lnSpc>
              <a:spcBef>
                <a:spcPts val="200"/>
              </a:spcBef>
              <a:spcAft>
                <a:spcPts val="0"/>
              </a:spcAft>
              <a:buClr>
                <a:schemeClr val="dk1"/>
              </a:buClr>
              <a:buSzPts val="800"/>
              <a:buNone/>
              <a:defRPr sz="800" b="1"/>
            </a:lvl5pPr>
            <a:lvl6pPr marL="2743132" lvl="5" indent="-228594" algn="l" rtl="0">
              <a:lnSpc>
                <a:spcPct val="100000"/>
              </a:lnSpc>
              <a:spcBef>
                <a:spcPts val="200"/>
              </a:spcBef>
              <a:spcAft>
                <a:spcPts val="0"/>
              </a:spcAft>
              <a:buClr>
                <a:schemeClr val="dk1"/>
              </a:buClr>
              <a:buSzPts val="800"/>
              <a:buNone/>
              <a:defRPr sz="800" b="1"/>
            </a:lvl6pPr>
            <a:lvl7pPr marL="3200320" lvl="6" indent="-228594" algn="l" rtl="0">
              <a:lnSpc>
                <a:spcPct val="100000"/>
              </a:lnSpc>
              <a:spcBef>
                <a:spcPts val="200"/>
              </a:spcBef>
              <a:spcAft>
                <a:spcPts val="0"/>
              </a:spcAft>
              <a:buClr>
                <a:schemeClr val="dk1"/>
              </a:buClr>
              <a:buSzPts val="800"/>
              <a:buNone/>
              <a:defRPr sz="800" b="1"/>
            </a:lvl7pPr>
            <a:lvl8pPr marL="3657509" lvl="7" indent="-228594" algn="l" rtl="0">
              <a:lnSpc>
                <a:spcPct val="100000"/>
              </a:lnSpc>
              <a:spcBef>
                <a:spcPts val="200"/>
              </a:spcBef>
              <a:spcAft>
                <a:spcPts val="0"/>
              </a:spcAft>
              <a:buClr>
                <a:schemeClr val="dk1"/>
              </a:buClr>
              <a:buSzPts val="800"/>
              <a:buNone/>
              <a:defRPr sz="800" b="1"/>
            </a:lvl8pPr>
            <a:lvl9pPr marL="4114697" lvl="8" indent="-228594" algn="l" rtl="0">
              <a:lnSpc>
                <a:spcPct val="100000"/>
              </a:lnSpc>
              <a:spcBef>
                <a:spcPts val="200"/>
              </a:spcBef>
              <a:spcAft>
                <a:spcPts val="0"/>
              </a:spcAft>
              <a:buClr>
                <a:schemeClr val="dk1"/>
              </a:buClr>
              <a:buSzPts val="800"/>
              <a:buNone/>
              <a:defRPr sz="800" b="1"/>
            </a:lvl9pPr>
          </a:lstStyle>
          <a:p>
            <a:endParaRPr/>
          </a:p>
        </p:txBody>
      </p:sp>
      <p:sp>
        <p:nvSpPr>
          <p:cNvPr id="932" name="Google Shape;932;p158"/>
          <p:cNvSpPr txBox="1">
            <a:spLocks noGrp="1"/>
          </p:cNvSpPr>
          <p:nvPr>
            <p:ph type="body" idx="2"/>
          </p:nvPr>
        </p:nvSpPr>
        <p:spPr>
          <a:xfrm>
            <a:off x="228600" y="1087438"/>
            <a:ext cx="2020200" cy="1975800"/>
          </a:xfrm>
          <a:prstGeom prst="rect">
            <a:avLst/>
          </a:prstGeom>
          <a:noFill/>
          <a:ln>
            <a:noFill/>
          </a:ln>
        </p:spPr>
        <p:txBody>
          <a:bodyPr spcFirstLastPara="1" wrap="square" lIns="45725" tIns="22850" rIns="45725" bIns="22850" anchor="t" anchorCtr="0">
            <a:noAutofit/>
          </a:bodyPr>
          <a:lstStyle>
            <a:lvl1pPr marL="457189" lvl="0" indent="-304793" algn="l" rtl="0">
              <a:lnSpc>
                <a:spcPct val="100000"/>
              </a:lnSpc>
              <a:spcBef>
                <a:spcPts val="200"/>
              </a:spcBef>
              <a:spcAft>
                <a:spcPts val="0"/>
              </a:spcAft>
              <a:buClr>
                <a:schemeClr val="dk1"/>
              </a:buClr>
              <a:buSzPts val="1200"/>
              <a:buChar char="•"/>
              <a:defRPr sz="1200"/>
            </a:lvl1pPr>
            <a:lvl2pPr marL="914378" lvl="1" indent="-292093" algn="l" rtl="0">
              <a:lnSpc>
                <a:spcPct val="100000"/>
              </a:lnSpc>
              <a:spcBef>
                <a:spcPts val="200"/>
              </a:spcBef>
              <a:spcAft>
                <a:spcPts val="0"/>
              </a:spcAft>
              <a:buClr>
                <a:schemeClr val="dk1"/>
              </a:buClr>
              <a:buSzPts val="1000"/>
              <a:buChar char="–"/>
              <a:defRPr sz="1000"/>
            </a:lvl2pPr>
            <a:lvl3pPr marL="1371566" lvl="2" indent="-285743" algn="l" rtl="0">
              <a:lnSpc>
                <a:spcPct val="100000"/>
              </a:lnSpc>
              <a:spcBef>
                <a:spcPts val="200"/>
              </a:spcBef>
              <a:spcAft>
                <a:spcPts val="0"/>
              </a:spcAft>
              <a:buClr>
                <a:schemeClr val="dk1"/>
              </a:buClr>
              <a:buSzPts val="900"/>
              <a:buChar char="•"/>
              <a:defRPr sz="900"/>
            </a:lvl3pPr>
            <a:lvl4pPr marL="1828754" lvl="3" indent="-279393" algn="l" rtl="0">
              <a:lnSpc>
                <a:spcPct val="100000"/>
              </a:lnSpc>
              <a:spcBef>
                <a:spcPts val="200"/>
              </a:spcBef>
              <a:spcAft>
                <a:spcPts val="0"/>
              </a:spcAft>
              <a:buClr>
                <a:schemeClr val="dk1"/>
              </a:buClr>
              <a:buSzPts val="800"/>
              <a:buChar char="–"/>
              <a:defRPr sz="800"/>
            </a:lvl4pPr>
            <a:lvl5pPr marL="2285943" lvl="4" indent="-279393" algn="l" rtl="0">
              <a:lnSpc>
                <a:spcPct val="100000"/>
              </a:lnSpc>
              <a:spcBef>
                <a:spcPts val="200"/>
              </a:spcBef>
              <a:spcAft>
                <a:spcPts val="0"/>
              </a:spcAft>
              <a:buClr>
                <a:schemeClr val="dk1"/>
              </a:buClr>
              <a:buSzPts val="800"/>
              <a:buChar char="»"/>
              <a:defRPr sz="800"/>
            </a:lvl5pPr>
            <a:lvl6pPr marL="2743132" lvl="5" indent="-279393" algn="l" rtl="0">
              <a:lnSpc>
                <a:spcPct val="100000"/>
              </a:lnSpc>
              <a:spcBef>
                <a:spcPts val="200"/>
              </a:spcBef>
              <a:spcAft>
                <a:spcPts val="0"/>
              </a:spcAft>
              <a:buClr>
                <a:schemeClr val="dk1"/>
              </a:buClr>
              <a:buSzPts val="800"/>
              <a:buChar char="•"/>
              <a:defRPr sz="800"/>
            </a:lvl6pPr>
            <a:lvl7pPr marL="3200320" lvl="6" indent="-279393" algn="l" rtl="0">
              <a:lnSpc>
                <a:spcPct val="100000"/>
              </a:lnSpc>
              <a:spcBef>
                <a:spcPts val="200"/>
              </a:spcBef>
              <a:spcAft>
                <a:spcPts val="0"/>
              </a:spcAft>
              <a:buClr>
                <a:schemeClr val="dk1"/>
              </a:buClr>
              <a:buSzPts val="800"/>
              <a:buChar char="•"/>
              <a:defRPr sz="800"/>
            </a:lvl7pPr>
            <a:lvl8pPr marL="3657509" lvl="7" indent="-279393" algn="l" rtl="0">
              <a:lnSpc>
                <a:spcPct val="100000"/>
              </a:lnSpc>
              <a:spcBef>
                <a:spcPts val="200"/>
              </a:spcBef>
              <a:spcAft>
                <a:spcPts val="0"/>
              </a:spcAft>
              <a:buClr>
                <a:schemeClr val="dk1"/>
              </a:buClr>
              <a:buSzPts val="800"/>
              <a:buChar char="•"/>
              <a:defRPr sz="800"/>
            </a:lvl8pPr>
            <a:lvl9pPr marL="4114697" lvl="8" indent="-279393" algn="l" rtl="0">
              <a:lnSpc>
                <a:spcPct val="100000"/>
              </a:lnSpc>
              <a:spcBef>
                <a:spcPts val="200"/>
              </a:spcBef>
              <a:spcAft>
                <a:spcPts val="0"/>
              </a:spcAft>
              <a:buClr>
                <a:schemeClr val="dk1"/>
              </a:buClr>
              <a:buSzPts val="800"/>
              <a:buChar char="•"/>
              <a:defRPr sz="800"/>
            </a:lvl9pPr>
          </a:lstStyle>
          <a:p>
            <a:endParaRPr/>
          </a:p>
        </p:txBody>
      </p:sp>
      <p:sp>
        <p:nvSpPr>
          <p:cNvPr id="933" name="Google Shape;933;p158"/>
          <p:cNvSpPr txBox="1">
            <a:spLocks noGrp="1"/>
          </p:cNvSpPr>
          <p:nvPr>
            <p:ph type="body" idx="3"/>
          </p:nvPr>
        </p:nvSpPr>
        <p:spPr>
          <a:xfrm>
            <a:off x="2322513" y="767556"/>
            <a:ext cx="2021100" cy="320100"/>
          </a:xfrm>
          <a:prstGeom prst="rect">
            <a:avLst/>
          </a:prstGeom>
          <a:noFill/>
          <a:ln>
            <a:noFill/>
          </a:ln>
        </p:spPr>
        <p:txBody>
          <a:bodyPr spcFirstLastPara="1" wrap="square" lIns="45725" tIns="22850" rIns="45725" bIns="22850" anchor="b" anchorCtr="0">
            <a:noAutofit/>
          </a:bodyPr>
          <a:lstStyle>
            <a:lvl1pPr marL="457189" lvl="0" indent="-228594" algn="l" rtl="0">
              <a:lnSpc>
                <a:spcPct val="100000"/>
              </a:lnSpc>
              <a:spcBef>
                <a:spcPts val="200"/>
              </a:spcBef>
              <a:spcAft>
                <a:spcPts val="0"/>
              </a:spcAft>
              <a:buClr>
                <a:schemeClr val="dk1"/>
              </a:buClr>
              <a:buSzPts val="1200"/>
              <a:buNone/>
              <a:defRPr sz="1200" b="1"/>
            </a:lvl1pPr>
            <a:lvl2pPr marL="914378" lvl="1" indent="-228594" algn="l" rtl="0">
              <a:lnSpc>
                <a:spcPct val="100000"/>
              </a:lnSpc>
              <a:spcBef>
                <a:spcPts val="200"/>
              </a:spcBef>
              <a:spcAft>
                <a:spcPts val="0"/>
              </a:spcAft>
              <a:buClr>
                <a:schemeClr val="dk1"/>
              </a:buClr>
              <a:buSzPts val="1000"/>
              <a:buNone/>
              <a:defRPr sz="1000" b="1"/>
            </a:lvl2pPr>
            <a:lvl3pPr marL="1371566" lvl="2" indent="-228594" algn="l" rtl="0">
              <a:lnSpc>
                <a:spcPct val="100000"/>
              </a:lnSpc>
              <a:spcBef>
                <a:spcPts val="200"/>
              </a:spcBef>
              <a:spcAft>
                <a:spcPts val="0"/>
              </a:spcAft>
              <a:buClr>
                <a:schemeClr val="dk1"/>
              </a:buClr>
              <a:buSzPts val="900"/>
              <a:buNone/>
              <a:defRPr sz="900" b="1"/>
            </a:lvl3pPr>
            <a:lvl4pPr marL="1828754" lvl="3" indent="-228594" algn="l" rtl="0">
              <a:lnSpc>
                <a:spcPct val="100000"/>
              </a:lnSpc>
              <a:spcBef>
                <a:spcPts val="200"/>
              </a:spcBef>
              <a:spcAft>
                <a:spcPts val="0"/>
              </a:spcAft>
              <a:buClr>
                <a:schemeClr val="dk1"/>
              </a:buClr>
              <a:buSzPts val="800"/>
              <a:buNone/>
              <a:defRPr sz="800" b="1"/>
            </a:lvl4pPr>
            <a:lvl5pPr marL="2285943" lvl="4" indent="-228594" algn="l" rtl="0">
              <a:lnSpc>
                <a:spcPct val="100000"/>
              </a:lnSpc>
              <a:spcBef>
                <a:spcPts val="200"/>
              </a:spcBef>
              <a:spcAft>
                <a:spcPts val="0"/>
              </a:spcAft>
              <a:buClr>
                <a:schemeClr val="dk1"/>
              </a:buClr>
              <a:buSzPts val="800"/>
              <a:buNone/>
              <a:defRPr sz="800" b="1"/>
            </a:lvl5pPr>
            <a:lvl6pPr marL="2743132" lvl="5" indent="-228594" algn="l" rtl="0">
              <a:lnSpc>
                <a:spcPct val="100000"/>
              </a:lnSpc>
              <a:spcBef>
                <a:spcPts val="200"/>
              </a:spcBef>
              <a:spcAft>
                <a:spcPts val="0"/>
              </a:spcAft>
              <a:buClr>
                <a:schemeClr val="dk1"/>
              </a:buClr>
              <a:buSzPts val="800"/>
              <a:buNone/>
              <a:defRPr sz="800" b="1"/>
            </a:lvl6pPr>
            <a:lvl7pPr marL="3200320" lvl="6" indent="-228594" algn="l" rtl="0">
              <a:lnSpc>
                <a:spcPct val="100000"/>
              </a:lnSpc>
              <a:spcBef>
                <a:spcPts val="200"/>
              </a:spcBef>
              <a:spcAft>
                <a:spcPts val="0"/>
              </a:spcAft>
              <a:buClr>
                <a:schemeClr val="dk1"/>
              </a:buClr>
              <a:buSzPts val="800"/>
              <a:buNone/>
              <a:defRPr sz="800" b="1"/>
            </a:lvl7pPr>
            <a:lvl8pPr marL="3657509" lvl="7" indent="-228594" algn="l" rtl="0">
              <a:lnSpc>
                <a:spcPct val="100000"/>
              </a:lnSpc>
              <a:spcBef>
                <a:spcPts val="200"/>
              </a:spcBef>
              <a:spcAft>
                <a:spcPts val="0"/>
              </a:spcAft>
              <a:buClr>
                <a:schemeClr val="dk1"/>
              </a:buClr>
              <a:buSzPts val="800"/>
              <a:buNone/>
              <a:defRPr sz="800" b="1"/>
            </a:lvl8pPr>
            <a:lvl9pPr marL="4114697" lvl="8" indent="-228594" algn="l" rtl="0">
              <a:lnSpc>
                <a:spcPct val="100000"/>
              </a:lnSpc>
              <a:spcBef>
                <a:spcPts val="200"/>
              </a:spcBef>
              <a:spcAft>
                <a:spcPts val="0"/>
              </a:spcAft>
              <a:buClr>
                <a:schemeClr val="dk1"/>
              </a:buClr>
              <a:buSzPts val="800"/>
              <a:buNone/>
              <a:defRPr sz="800" b="1"/>
            </a:lvl9pPr>
          </a:lstStyle>
          <a:p>
            <a:endParaRPr/>
          </a:p>
        </p:txBody>
      </p:sp>
      <p:sp>
        <p:nvSpPr>
          <p:cNvPr id="934" name="Google Shape;934;p158"/>
          <p:cNvSpPr txBox="1">
            <a:spLocks noGrp="1"/>
          </p:cNvSpPr>
          <p:nvPr>
            <p:ph type="body" idx="4"/>
          </p:nvPr>
        </p:nvSpPr>
        <p:spPr>
          <a:xfrm>
            <a:off x="2322513" y="1087438"/>
            <a:ext cx="2021100" cy="1975800"/>
          </a:xfrm>
          <a:prstGeom prst="rect">
            <a:avLst/>
          </a:prstGeom>
          <a:noFill/>
          <a:ln>
            <a:noFill/>
          </a:ln>
        </p:spPr>
        <p:txBody>
          <a:bodyPr spcFirstLastPara="1" wrap="square" lIns="45725" tIns="22850" rIns="45725" bIns="22850" anchor="t" anchorCtr="0">
            <a:noAutofit/>
          </a:bodyPr>
          <a:lstStyle>
            <a:lvl1pPr marL="457189" lvl="0" indent="-304793" algn="l" rtl="0">
              <a:lnSpc>
                <a:spcPct val="100000"/>
              </a:lnSpc>
              <a:spcBef>
                <a:spcPts val="200"/>
              </a:spcBef>
              <a:spcAft>
                <a:spcPts val="0"/>
              </a:spcAft>
              <a:buClr>
                <a:schemeClr val="dk1"/>
              </a:buClr>
              <a:buSzPts val="1200"/>
              <a:buChar char="•"/>
              <a:defRPr sz="1200"/>
            </a:lvl1pPr>
            <a:lvl2pPr marL="914378" lvl="1" indent="-292093" algn="l" rtl="0">
              <a:lnSpc>
                <a:spcPct val="100000"/>
              </a:lnSpc>
              <a:spcBef>
                <a:spcPts val="200"/>
              </a:spcBef>
              <a:spcAft>
                <a:spcPts val="0"/>
              </a:spcAft>
              <a:buClr>
                <a:schemeClr val="dk1"/>
              </a:buClr>
              <a:buSzPts val="1000"/>
              <a:buChar char="–"/>
              <a:defRPr sz="1000"/>
            </a:lvl2pPr>
            <a:lvl3pPr marL="1371566" lvl="2" indent="-285743" algn="l" rtl="0">
              <a:lnSpc>
                <a:spcPct val="100000"/>
              </a:lnSpc>
              <a:spcBef>
                <a:spcPts val="200"/>
              </a:spcBef>
              <a:spcAft>
                <a:spcPts val="0"/>
              </a:spcAft>
              <a:buClr>
                <a:schemeClr val="dk1"/>
              </a:buClr>
              <a:buSzPts val="900"/>
              <a:buChar char="•"/>
              <a:defRPr sz="900"/>
            </a:lvl3pPr>
            <a:lvl4pPr marL="1828754" lvl="3" indent="-279393" algn="l" rtl="0">
              <a:lnSpc>
                <a:spcPct val="100000"/>
              </a:lnSpc>
              <a:spcBef>
                <a:spcPts val="200"/>
              </a:spcBef>
              <a:spcAft>
                <a:spcPts val="0"/>
              </a:spcAft>
              <a:buClr>
                <a:schemeClr val="dk1"/>
              </a:buClr>
              <a:buSzPts val="800"/>
              <a:buChar char="–"/>
              <a:defRPr sz="800"/>
            </a:lvl4pPr>
            <a:lvl5pPr marL="2285943" lvl="4" indent="-279393" algn="l" rtl="0">
              <a:lnSpc>
                <a:spcPct val="100000"/>
              </a:lnSpc>
              <a:spcBef>
                <a:spcPts val="200"/>
              </a:spcBef>
              <a:spcAft>
                <a:spcPts val="0"/>
              </a:spcAft>
              <a:buClr>
                <a:schemeClr val="dk1"/>
              </a:buClr>
              <a:buSzPts val="800"/>
              <a:buChar char="»"/>
              <a:defRPr sz="800"/>
            </a:lvl5pPr>
            <a:lvl6pPr marL="2743132" lvl="5" indent="-279393" algn="l" rtl="0">
              <a:lnSpc>
                <a:spcPct val="100000"/>
              </a:lnSpc>
              <a:spcBef>
                <a:spcPts val="200"/>
              </a:spcBef>
              <a:spcAft>
                <a:spcPts val="0"/>
              </a:spcAft>
              <a:buClr>
                <a:schemeClr val="dk1"/>
              </a:buClr>
              <a:buSzPts val="800"/>
              <a:buChar char="•"/>
              <a:defRPr sz="800"/>
            </a:lvl6pPr>
            <a:lvl7pPr marL="3200320" lvl="6" indent="-279393" algn="l" rtl="0">
              <a:lnSpc>
                <a:spcPct val="100000"/>
              </a:lnSpc>
              <a:spcBef>
                <a:spcPts val="200"/>
              </a:spcBef>
              <a:spcAft>
                <a:spcPts val="0"/>
              </a:spcAft>
              <a:buClr>
                <a:schemeClr val="dk1"/>
              </a:buClr>
              <a:buSzPts val="800"/>
              <a:buChar char="•"/>
              <a:defRPr sz="800"/>
            </a:lvl7pPr>
            <a:lvl8pPr marL="3657509" lvl="7" indent="-279393" algn="l" rtl="0">
              <a:lnSpc>
                <a:spcPct val="100000"/>
              </a:lnSpc>
              <a:spcBef>
                <a:spcPts val="200"/>
              </a:spcBef>
              <a:spcAft>
                <a:spcPts val="0"/>
              </a:spcAft>
              <a:buClr>
                <a:schemeClr val="dk1"/>
              </a:buClr>
              <a:buSzPts val="800"/>
              <a:buChar char="•"/>
              <a:defRPr sz="800"/>
            </a:lvl8pPr>
            <a:lvl9pPr marL="4114697" lvl="8" indent="-279393" algn="l" rtl="0">
              <a:lnSpc>
                <a:spcPct val="100000"/>
              </a:lnSpc>
              <a:spcBef>
                <a:spcPts val="200"/>
              </a:spcBef>
              <a:spcAft>
                <a:spcPts val="0"/>
              </a:spcAft>
              <a:buClr>
                <a:schemeClr val="dk1"/>
              </a:buClr>
              <a:buSzPts val="800"/>
              <a:buChar char="•"/>
              <a:defRPr sz="800"/>
            </a:lvl9pPr>
          </a:lstStyle>
          <a:p>
            <a:endParaRPr/>
          </a:p>
        </p:txBody>
      </p:sp>
      <p:sp>
        <p:nvSpPr>
          <p:cNvPr id="935" name="Google Shape;935;p158"/>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36" name="Google Shape;936;p158"/>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37" name="Google Shape;937;p158"/>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20384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p:spTree>
      <p:nvGrpSpPr>
        <p:cNvPr id="1" name=""/>
        <p:cNvGrpSpPr/>
        <p:nvPr/>
      </p:nvGrpSpPr>
      <p:grpSpPr>
        <a:xfrm>
          <a:off x="0" y="0"/>
          <a:ext cx="0" cy="0"/>
          <a:chOff x="0" y="0"/>
          <a:chExt cx="0" cy="0"/>
        </a:xfrm>
      </p:grpSpPr>
      <p:sp>
        <p:nvSpPr>
          <p:cNvPr id="40" name="Placeholder for title"/>
          <p:cNvSpPr>
            <a:spLocks noGrp="1"/>
          </p:cNvSpPr>
          <p:nvPr>
            <p:ph type="title"/>
          </p:nvPr>
        </p:nvSpPr>
        <p:spPr>
          <a:xfrm>
            <a:off x="342900" y="1065213"/>
            <a:ext cx="3886200" cy="7350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41" name="Placeholder for subTitle"/>
          <p:cNvSpPr>
            <a:spLocks noGrp="1"/>
          </p:cNvSpPr>
          <p:nvPr>
            <p:ph type="subTitle" idx="1"/>
          </p:nvPr>
        </p:nvSpPr>
        <p:spPr>
          <a:xfrm>
            <a:off x="685800" y="1943100"/>
            <a:ext cx="3200400" cy="876300"/>
          </a:xfrm>
          <a:prstGeom prst="rect">
            <a:avLst/>
          </a:prstGeom>
          <a:noFill/>
        </p:spPr>
        <p:txBody>
          <a:bodyPr lIns="91440" tIns="45720" rIns="91440" bIns="45720" rtlCol="0" anchor="t">
            <a:normAutofit/>
          </a:bodyPr>
          <a:lstStyle>
            <a:lvl1pPr algn="ctr">
              <a:buNone/>
              <a:defRPr>
                <a:solidFill>
                  <a:srgbClr val="888888">
                    <a:alpha val="100000"/>
                  </a:srgbClr>
                </a:solidFill>
              </a:defRPr>
            </a:lvl1pPr>
          </a:lstStyle>
          <a:p>
            <a:r>
              <a:t>Click to edit master subtitle style</a:t>
            </a:r>
          </a:p>
        </p:txBody>
      </p:sp>
      <p:sp>
        <p:nvSpPr>
          <p:cNvPr id="42"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B3A9F994-630D-DD8C-19F6-15EC5F58E01B}"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938"/>
        <p:cNvGrpSpPr/>
        <p:nvPr/>
      </p:nvGrpSpPr>
      <p:grpSpPr>
        <a:xfrm>
          <a:off x="0" y="0"/>
          <a:ext cx="0" cy="0"/>
          <a:chOff x="0" y="0"/>
          <a:chExt cx="0" cy="0"/>
        </a:xfrm>
      </p:grpSpPr>
      <p:sp>
        <p:nvSpPr>
          <p:cNvPr id="939" name="Google Shape;939;p159"/>
          <p:cNvSpPr txBox="1">
            <a:spLocks noGrp="1"/>
          </p:cNvSpPr>
          <p:nvPr>
            <p:ph type="title"/>
          </p:nvPr>
        </p:nvSpPr>
        <p:spPr>
          <a:xfrm>
            <a:off x="228600" y="137319"/>
            <a:ext cx="4114800" cy="5715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9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40" name="Google Shape;940;p159"/>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41" name="Google Shape;941;p159"/>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42" name="Google Shape;942;p159"/>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78217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943"/>
        <p:cNvGrpSpPr/>
        <p:nvPr/>
      </p:nvGrpSpPr>
      <p:grpSpPr>
        <a:xfrm>
          <a:off x="0" y="0"/>
          <a:ext cx="0" cy="0"/>
          <a:chOff x="0" y="0"/>
          <a:chExt cx="0" cy="0"/>
        </a:xfrm>
      </p:grpSpPr>
      <p:sp>
        <p:nvSpPr>
          <p:cNvPr id="944" name="Google Shape;944;p160"/>
          <p:cNvSpPr txBox="1">
            <a:spLocks noGrp="1"/>
          </p:cNvSpPr>
          <p:nvPr>
            <p:ph type="title"/>
          </p:nvPr>
        </p:nvSpPr>
        <p:spPr>
          <a:xfrm>
            <a:off x="228600" y="136525"/>
            <a:ext cx="1504200" cy="581100"/>
          </a:xfrm>
          <a:prstGeom prst="rect">
            <a:avLst/>
          </a:prstGeom>
          <a:noFill/>
          <a:ln>
            <a:noFill/>
          </a:ln>
        </p:spPr>
        <p:txBody>
          <a:bodyPr spcFirstLastPara="1" wrap="square" lIns="45725" tIns="22850" rIns="45725" bIns="22850" anchor="b" anchorCtr="0">
            <a:noAutofit/>
          </a:bodyPr>
          <a:lstStyle>
            <a:lvl1pPr lvl="0" algn="l" rtl="0">
              <a:lnSpc>
                <a:spcPct val="100000"/>
              </a:lnSpc>
              <a:spcBef>
                <a:spcPts val="0"/>
              </a:spcBef>
              <a:spcAft>
                <a:spcPts val="0"/>
              </a:spcAft>
              <a:buClr>
                <a:schemeClr val="dk1"/>
              </a:buClr>
              <a:buSzPts val="1000"/>
              <a:buFont typeface="Calibri"/>
              <a:buNone/>
              <a:defRPr sz="1000" b="1"/>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45" name="Google Shape;945;p160"/>
          <p:cNvSpPr txBox="1">
            <a:spLocks noGrp="1"/>
          </p:cNvSpPr>
          <p:nvPr>
            <p:ph type="body" idx="1"/>
          </p:nvPr>
        </p:nvSpPr>
        <p:spPr>
          <a:xfrm>
            <a:off x="1787525" y="136525"/>
            <a:ext cx="2555700" cy="2926500"/>
          </a:xfrm>
          <a:prstGeom prst="rect">
            <a:avLst/>
          </a:prstGeom>
          <a:noFill/>
          <a:ln>
            <a:noFill/>
          </a:ln>
        </p:spPr>
        <p:txBody>
          <a:bodyPr spcFirstLastPara="1" wrap="square" lIns="45725" tIns="22850" rIns="45725" bIns="22850" anchor="t" anchorCtr="0">
            <a:noAutofit/>
          </a:bodyPr>
          <a:lstStyle>
            <a:lvl1pPr marL="457189" lvl="0" indent="-330192" algn="l" rtl="0">
              <a:lnSpc>
                <a:spcPct val="100000"/>
              </a:lnSpc>
              <a:spcBef>
                <a:spcPts val="300"/>
              </a:spcBef>
              <a:spcAft>
                <a:spcPts val="0"/>
              </a:spcAft>
              <a:buClr>
                <a:schemeClr val="dk1"/>
              </a:buClr>
              <a:buSzPts val="1600"/>
              <a:buChar char="•"/>
              <a:defRPr sz="1600"/>
            </a:lvl1pPr>
            <a:lvl2pPr marL="914378" lvl="1" indent="-317492" algn="l" rtl="0">
              <a:lnSpc>
                <a:spcPct val="100000"/>
              </a:lnSpc>
              <a:spcBef>
                <a:spcPts val="300"/>
              </a:spcBef>
              <a:spcAft>
                <a:spcPts val="0"/>
              </a:spcAft>
              <a:buClr>
                <a:schemeClr val="dk1"/>
              </a:buClr>
              <a:buSzPts val="1400"/>
              <a:buChar char="–"/>
              <a:defRPr sz="1400"/>
            </a:lvl2pPr>
            <a:lvl3pPr marL="1371566" lvl="2" indent="-304793" algn="l" rtl="0">
              <a:lnSpc>
                <a:spcPct val="100000"/>
              </a:lnSpc>
              <a:spcBef>
                <a:spcPts val="200"/>
              </a:spcBef>
              <a:spcAft>
                <a:spcPts val="0"/>
              </a:spcAft>
              <a:buClr>
                <a:schemeClr val="dk1"/>
              </a:buClr>
              <a:buSzPts val="1200"/>
              <a:buChar char="•"/>
              <a:defRPr sz="1200"/>
            </a:lvl3pPr>
            <a:lvl4pPr marL="1828754" lvl="3" indent="-292093" algn="l" rtl="0">
              <a:lnSpc>
                <a:spcPct val="100000"/>
              </a:lnSpc>
              <a:spcBef>
                <a:spcPts val="200"/>
              </a:spcBef>
              <a:spcAft>
                <a:spcPts val="0"/>
              </a:spcAft>
              <a:buClr>
                <a:schemeClr val="dk1"/>
              </a:buClr>
              <a:buSzPts val="1000"/>
              <a:buChar char="–"/>
              <a:defRPr sz="1000"/>
            </a:lvl4pPr>
            <a:lvl5pPr marL="2285943" lvl="4" indent="-292093" algn="l" rtl="0">
              <a:lnSpc>
                <a:spcPct val="100000"/>
              </a:lnSpc>
              <a:spcBef>
                <a:spcPts val="200"/>
              </a:spcBef>
              <a:spcAft>
                <a:spcPts val="0"/>
              </a:spcAft>
              <a:buClr>
                <a:schemeClr val="dk1"/>
              </a:buClr>
              <a:buSzPts val="1000"/>
              <a:buChar char="»"/>
              <a:defRPr sz="1000"/>
            </a:lvl5pPr>
            <a:lvl6pPr marL="2743132" lvl="5" indent="-292093" algn="l" rtl="0">
              <a:lnSpc>
                <a:spcPct val="100000"/>
              </a:lnSpc>
              <a:spcBef>
                <a:spcPts val="200"/>
              </a:spcBef>
              <a:spcAft>
                <a:spcPts val="0"/>
              </a:spcAft>
              <a:buClr>
                <a:schemeClr val="dk1"/>
              </a:buClr>
              <a:buSzPts val="1000"/>
              <a:buChar char="•"/>
              <a:defRPr sz="1000"/>
            </a:lvl6pPr>
            <a:lvl7pPr marL="3200320" lvl="6" indent="-292093" algn="l" rtl="0">
              <a:lnSpc>
                <a:spcPct val="100000"/>
              </a:lnSpc>
              <a:spcBef>
                <a:spcPts val="200"/>
              </a:spcBef>
              <a:spcAft>
                <a:spcPts val="0"/>
              </a:spcAft>
              <a:buClr>
                <a:schemeClr val="dk1"/>
              </a:buClr>
              <a:buSzPts val="1000"/>
              <a:buChar char="•"/>
              <a:defRPr sz="1000"/>
            </a:lvl7pPr>
            <a:lvl8pPr marL="3657509" lvl="7" indent="-292093" algn="l" rtl="0">
              <a:lnSpc>
                <a:spcPct val="100000"/>
              </a:lnSpc>
              <a:spcBef>
                <a:spcPts val="200"/>
              </a:spcBef>
              <a:spcAft>
                <a:spcPts val="0"/>
              </a:spcAft>
              <a:buClr>
                <a:schemeClr val="dk1"/>
              </a:buClr>
              <a:buSzPts val="1000"/>
              <a:buChar char="•"/>
              <a:defRPr sz="1000"/>
            </a:lvl8pPr>
            <a:lvl9pPr marL="4114697" lvl="8" indent="-292093" algn="l" rtl="0">
              <a:lnSpc>
                <a:spcPct val="100000"/>
              </a:lnSpc>
              <a:spcBef>
                <a:spcPts val="200"/>
              </a:spcBef>
              <a:spcAft>
                <a:spcPts val="0"/>
              </a:spcAft>
              <a:buClr>
                <a:schemeClr val="dk1"/>
              </a:buClr>
              <a:buSzPts val="1000"/>
              <a:buChar char="•"/>
              <a:defRPr sz="1000"/>
            </a:lvl9pPr>
          </a:lstStyle>
          <a:p>
            <a:endParaRPr/>
          </a:p>
        </p:txBody>
      </p:sp>
      <p:sp>
        <p:nvSpPr>
          <p:cNvPr id="946" name="Google Shape;946;p160"/>
          <p:cNvSpPr txBox="1">
            <a:spLocks noGrp="1"/>
          </p:cNvSpPr>
          <p:nvPr>
            <p:ph type="body" idx="2"/>
          </p:nvPr>
        </p:nvSpPr>
        <p:spPr>
          <a:xfrm>
            <a:off x="228600" y="717550"/>
            <a:ext cx="1504200" cy="2345700"/>
          </a:xfrm>
          <a:prstGeom prst="rect">
            <a:avLst/>
          </a:prstGeom>
          <a:noFill/>
          <a:ln>
            <a:noFill/>
          </a:ln>
        </p:spPr>
        <p:txBody>
          <a:bodyPr spcFirstLastPara="1" wrap="square" lIns="45725" tIns="22850" rIns="45725" bIns="22850" anchor="t" anchorCtr="0">
            <a:noAutofit/>
          </a:bodyPr>
          <a:lstStyle>
            <a:lvl1pPr marL="457189" lvl="0" indent="-228594" algn="l" rtl="0">
              <a:lnSpc>
                <a:spcPct val="100000"/>
              </a:lnSpc>
              <a:spcBef>
                <a:spcPts val="200"/>
              </a:spcBef>
              <a:spcAft>
                <a:spcPts val="0"/>
              </a:spcAft>
              <a:buClr>
                <a:schemeClr val="dk1"/>
              </a:buClr>
              <a:buSzPts val="700"/>
              <a:buNone/>
              <a:defRPr sz="700"/>
            </a:lvl1pPr>
            <a:lvl2pPr marL="914378" lvl="1" indent="-228594" algn="l" rtl="0">
              <a:lnSpc>
                <a:spcPct val="100000"/>
              </a:lnSpc>
              <a:spcBef>
                <a:spcPts val="200"/>
              </a:spcBef>
              <a:spcAft>
                <a:spcPts val="0"/>
              </a:spcAft>
              <a:buClr>
                <a:schemeClr val="dk1"/>
              </a:buClr>
              <a:buSzPts val="600"/>
              <a:buNone/>
              <a:defRPr sz="600"/>
            </a:lvl2pPr>
            <a:lvl3pPr marL="1371566" lvl="2" indent="-228594" algn="l" rtl="0">
              <a:lnSpc>
                <a:spcPct val="100000"/>
              </a:lnSpc>
              <a:spcBef>
                <a:spcPts val="100"/>
              </a:spcBef>
              <a:spcAft>
                <a:spcPts val="0"/>
              </a:spcAft>
              <a:buClr>
                <a:schemeClr val="dk1"/>
              </a:buClr>
              <a:buSzPts val="500"/>
              <a:buNone/>
              <a:defRPr sz="500"/>
            </a:lvl3pPr>
            <a:lvl4pPr marL="1828754" lvl="3" indent="-228594" algn="l" rtl="0">
              <a:lnSpc>
                <a:spcPct val="100000"/>
              </a:lnSpc>
              <a:spcBef>
                <a:spcPts val="100"/>
              </a:spcBef>
              <a:spcAft>
                <a:spcPts val="0"/>
              </a:spcAft>
              <a:buClr>
                <a:schemeClr val="dk1"/>
              </a:buClr>
              <a:buSzPts val="500"/>
              <a:buNone/>
              <a:defRPr sz="500"/>
            </a:lvl4pPr>
            <a:lvl5pPr marL="2285943" lvl="4" indent="-228594" algn="l" rtl="0">
              <a:lnSpc>
                <a:spcPct val="100000"/>
              </a:lnSpc>
              <a:spcBef>
                <a:spcPts val="100"/>
              </a:spcBef>
              <a:spcAft>
                <a:spcPts val="0"/>
              </a:spcAft>
              <a:buClr>
                <a:schemeClr val="dk1"/>
              </a:buClr>
              <a:buSzPts val="500"/>
              <a:buNone/>
              <a:defRPr sz="500"/>
            </a:lvl5pPr>
            <a:lvl6pPr marL="2743132" lvl="5" indent="-228594" algn="l" rtl="0">
              <a:lnSpc>
                <a:spcPct val="100000"/>
              </a:lnSpc>
              <a:spcBef>
                <a:spcPts val="100"/>
              </a:spcBef>
              <a:spcAft>
                <a:spcPts val="0"/>
              </a:spcAft>
              <a:buClr>
                <a:schemeClr val="dk1"/>
              </a:buClr>
              <a:buSzPts val="500"/>
              <a:buNone/>
              <a:defRPr sz="500"/>
            </a:lvl6pPr>
            <a:lvl7pPr marL="3200320" lvl="6" indent="-228594" algn="l" rtl="0">
              <a:lnSpc>
                <a:spcPct val="100000"/>
              </a:lnSpc>
              <a:spcBef>
                <a:spcPts val="100"/>
              </a:spcBef>
              <a:spcAft>
                <a:spcPts val="0"/>
              </a:spcAft>
              <a:buClr>
                <a:schemeClr val="dk1"/>
              </a:buClr>
              <a:buSzPts val="500"/>
              <a:buNone/>
              <a:defRPr sz="500"/>
            </a:lvl7pPr>
            <a:lvl8pPr marL="3657509" lvl="7" indent="-228594" algn="l" rtl="0">
              <a:lnSpc>
                <a:spcPct val="100000"/>
              </a:lnSpc>
              <a:spcBef>
                <a:spcPts val="100"/>
              </a:spcBef>
              <a:spcAft>
                <a:spcPts val="0"/>
              </a:spcAft>
              <a:buClr>
                <a:schemeClr val="dk1"/>
              </a:buClr>
              <a:buSzPts val="500"/>
              <a:buNone/>
              <a:defRPr sz="500"/>
            </a:lvl8pPr>
            <a:lvl9pPr marL="4114697" lvl="8" indent="-228594" algn="l" rtl="0">
              <a:lnSpc>
                <a:spcPct val="100000"/>
              </a:lnSpc>
              <a:spcBef>
                <a:spcPts val="100"/>
              </a:spcBef>
              <a:spcAft>
                <a:spcPts val="0"/>
              </a:spcAft>
              <a:buClr>
                <a:schemeClr val="dk1"/>
              </a:buClr>
              <a:buSzPts val="500"/>
              <a:buNone/>
              <a:defRPr sz="500"/>
            </a:lvl9pPr>
          </a:lstStyle>
          <a:p>
            <a:endParaRPr/>
          </a:p>
        </p:txBody>
      </p:sp>
      <p:sp>
        <p:nvSpPr>
          <p:cNvPr id="947" name="Google Shape;947;p160"/>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48" name="Google Shape;948;p160"/>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49" name="Google Shape;949;p160"/>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13605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950"/>
        <p:cNvGrpSpPr/>
        <p:nvPr/>
      </p:nvGrpSpPr>
      <p:grpSpPr>
        <a:xfrm>
          <a:off x="0" y="0"/>
          <a:ext cx="0" cy="0"/>
          <a:chOff x="0" y="0"/>
          <a:chExt cx="0" cy="0"/>
        </a:xfrm>
      </p:grpSpPr>
      <p:sp>
        <p:nvSpPr>
          <p:cNvPr id="951" name="Google Shape;951;p161"/>
          <p:cNvSpPr txBox="1">
            <a:spLocks noGrp="1"/>
          </p:cNvSpPr>
          <p:nvPr>
            <p:ph type="title"/>
          </p:nvPr>
        </p:nvSpPr>
        <p:spPr>
          <a:xfrm>
            <a:off x="896144" y="2400300"/>
            <a:ext cx="2743200" cy="283200"/>
          </a:xfrm>
          <a:prstGeom prst="rect">
            <a:avLst/>
          </a:prstGeom>
          <a:noFill/>
          <a:ln>
            <a:noFill/>
          </a:ln>
        </p:spPr>
        <p:txBody>
          <a:bodyPr spcFirstLastPara="1" wrap="square" lIns="45725" tIns="22850" rIns="45725" bIns="22850" anchor="b" anchorCtr="0">
            <a:noAutofit/>
          </a:bodyPr>
          <a:lstStyle>
            <a:lvl1pPr lvl="0" algn="l" rtl="0">
              <a:lnSpc>
                <a:spcPct val="100000"/>
              </a:lnSpc>
              <a:spcBef>
                <a:spcPts val="0"/>
              </a:spcBef>
              <a:spcAft>
                <a:spcPts val="0"/>
              </a:spcAft>
              <a:buClr>
                <a:schemeClr val="dk1"/>
              </a:buClr>
              <a:buSzPts val="1000"/>
              <a:buFont typeface="Calibri"/>
              <a:buNone/>
              <a:defRPr sz="1000" b="1"/>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52" name="Google Shape;952;p161"/>
          <p:cNvSpPr>
            <a:spLocks noGrp="1"/>
          </p:cNvSpPr>
          <p:nvPr>
            <p:ph type="pic" idx="2"/>
          </p:nvPr>
        </p:nvSpPr>
        <p:spPr>
          <a:xfrm>
            <a:off x="896144" y="306388"/>
            <a:ext cx="2743200" cy="2057400"/>
          </a:xfrm>
          <a:prstGeom prst="rect">
            <a:avLst/>
          </a:prstGeom>
          <a:noFill/>
          <a:ln>
            <a:noFill/>
          </a:ln>
        </p:spPr>
      </p:sp>
      <p:sp>
        <p:nvSpPr>
          <p:cNvPr id="953" name="Google Shape;953;p161"/>
          <p:cNvSpPr txBox="1">
            <a:spLocks noGrp="1"/>
          </p:cNvSpPr>
          <p:nvPr>
            <p:ph type="body" idx="1"/>
          </p:nvPr>
        </p:nvSpPr>
        <p:spPr>
          <a:xfrm>
            <a:off x="896144" y="2683669"/>
            <a:ext cx="2743200" cy="402600"/>
          </a:xfrm>
          <a:prstGeom prst="rect">
            <a:avLst/>
          </a:prstGeom>
          <a:noFill/>
          <a:ln>
            <a:noFill/>
          </a:ln>
        </p:spPr>
        <p:txBody>
          <a:bodyPr spcFirstLastPara="1" wrap="square" lIns="45725" tIns="22850" rIns="45725" bIns="22850" anchor="t" anchorCtr="0">
            <a:noAutofit/>
          </a:bodyPr>
          <a:lstStyle>
            <a:lvl1pPr marL="457189" lvl="0" indent="-228594" algn="l" rtl="0">
              <a:lnSpc>
                <a:spcPct val="100000"/>
              </a:lnSpc>
              <a:spcBef>
                <a:spcPts val="200"/>
              </a:spcBef>
              <a:spcAft>
                <a:spcPts val="0"/>
              </a:spcAft>
              <a:buClr>
                <a:schemeClr val="dk1"/>
              </a:buClr>
              <a:buSzPts val="700"/>
              <a:buNone/>
              <a:defRPr sz="700"/>
            </a:lvl1pPr>
            <a:lvl2pPr marL="914378" lvl="1" indent="-228594" algn="l" rtl="0">
              <a:lnSpc>
                <a:spcPct val="100000"/>
              </a:lnSpc>
              <a:spcBef>
                <a:spcPts val="200"/>
              </a:spcBef>
              <a:spcAft>
                <a:spcPts val="0"/>
              </a:spcAft>
              <a:buClr>
                <a:schemeClr val="dk1"/>
              </a:buClr>
              <a:buSzPts val="600"/>
              <a:buNone/>
              <a:defRPr sz="600"/>
            </a:lvl2pPr>
            <a:lvl3pPr marL="1371566" lvl="2" indent="-228594" algn="l" rtl="0">
              <a:lnSpc>
                <a:spcPct val="100000"/>
              </a:lnSpc>
              <a:spcBef>
                <a:spcPts val="100"/>
              </a:spcBef>
              <a:spcAft>
                <a:spcPts val="0"/>
              </a:spcAft>
              <a:buClr>
                <a:schemeClr val="dk1"/>
              </a:buClr>
              <a:buSzPts val="500"/>
              <a:buNone/>
              <a:defRPr sz="500"/>
            </a:lvl3pPr>
            <a:lvl4pPr marL="1828754" lvl="3" indent="-228594" algn="l" rtl="0">
              <a:lnSpc>
                <a:spcPct val="100000"/>
              </a:lnSpc>
              <a:spcBef>
                <a:spcPts val="100"/>
              </a:spcBef>
              <a:spcAft>
                <a:spcPts val="0"/>
              </a:spcAft>
              <a:buClr>
                <a:schemeClr val="dk1"/>
              </a:buClr>
              <a:buSzPts val="500"/>
              <a:buNone/>
              <a:defRPr sz="500"/>
            </a:lvl4pPr>
            <a:lvl5pPr marL="2285943" lvl="4" indent="-228594" algn="l" rtl="0">
              <a:lnSpc>
                <a:spcPct val="100000"/>
              </a:lnSpc>
              <a:spcBef>
                <a:spcPts val="100"/>
              </a:spcBef>
              <a:spcAft>
                <a:spcPts val="0"/>
              </a:spcAft>
              <a:buClr>
                <a:schemeClr val="dk1"/>
              </a:buClr>
              <a:buSzPts val="500"/>
              <a:buNone/>
              <a:defRPr sz="500"/>
            </a:lvl5pPr>
            <a:lvl6pPr marL="2743132" lvl="5" indent="-228594" algn="l" rtl="0">
              <a:lnSpc>
                <a:spcPct val="100000"/>
              </a:lnSpc>
              <a:spcBef>
                <a:spcPts val="100"/>
              </a:spcBef>
              <a:spcAft>
                <a:spcPts val="0"/>
              </a:spcAft>
              <a:buClr>
                <a:schemeClr val="dk1"/>
              </a:buClr>
              <a:buSzPts val="500"/>
              <a:buNone/>
              <a:defRPr sz="500"/>
            </a:lvl6pPr>
            <a:lvl7pPr marL="3200320" lvl="6" indent="-228594" algn="l" rtl="0">
              <a:lnSpc>
                <a:spcPct val="100000"/>
              </a:lnSpc>
              <a:spcBef>
                <a:spcPts val="100"/>
              </a:spcBef>
              <a:spcAft>
                <a:spcPts val="0"/>
              </a:spcAft>
              <a:buClr>
                <a:schemeClr val="dk1"/>
              </a:buClr>
              <a:buSzPts val="500"/>
              <a:buNone/>
              <a:defRPr sz="500"/>
            </a:lvl7pPr>
            <a:lvl8pPr marL="3657509" lvl="7" indent="-228594" algn="l" rtl="0">
              <a:lnSpc>
                <a:spcPct val="100000"/>
              </a:lnSpc>
              <a:spcBef>
                <a:spcPts val="100"/>
              </a:spcBef>
              <a:spcAft>
                <a:spcPts val="0"/>
              </a:spcAft>
              <a:buClr>
                <a:schemeClr val="dk1"/>
              </a:buClr>
              <a:buSzPts val="500"/>
              <a:buNone/>
              <a:defRPr sz="500"/>
            </a:lvl8pPr>
            <a:lvl9pPr marL="4114697" lvl="8" indent="-228594" algn="l" rtl="0">
              <a:lnSpc>
                <a:spcPct val="100000"/>
              </a:lnSpc>
              <a:spcBef>
                <a:spcPts val="100"/>
              </a:spcBef>
              <a:spcAft>
                <a:spcPts val="0"/>
              </a:spcAft>
              <a:buClr>
                <a:schemeClr val="dk1"/>
              </a:buClr>
              <a:buSzPts val="500"/>
              <a:buNone/>
              <a:defRPr sz="500"/>
            </a:lvl9pPr>
          </a:lstStyle>
          <a:p>
            <a:endParaRPr/>
          </a:p>
        </p:txBody>
      </p:sp>
      <p:sp>
        <p:nvSpPr>
          <p:cNvPr id="954" name="Google Shape;954;p161"/>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55" name="Google Shape;955;p161"/>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56" name="Google Shape;956;p161"/>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03097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57"/>
        <p:cNvGrpSpPr/>
        <p:nvPr/>
      </p:nvGrpSpPr>
      <p:grpSpPr>
        <a:xfrm>
          <a:off x="0" y="0"/>
          <a:ext cx="0" cy="0"/>
          <a:chOff x="0" y="0"/>
          <a:chExt cx="0" cy="0"/>
        </a:xfrm>
      </p:grpSpPr>
      <p:sp>
        <p:nvSpPr>
          <p:cNvPr id="958" name="Google Shape;958;p162"/>
          <p:cNvSpPr txBox="1">
            <a:spLocks noGrp="1"/>
          </p:cNvSpPr>
          <p:nvPr>
            <p:ph type="title"/>
          </p:nvPr>
        </p:nvSpPr>
        <p:spPr>
          <a:xfrm>
            <a:off x="228600" y="137319"/>
            <a:ext cx="4114800" cy="5715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9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59" name="Google Shape;959;p162"/>
          <p:cNvSpPr txBox="1">
            <a:spLocks noGrp="1"/>
          </p:cNvSpPr>
          <p:nvPr>
            <p:ph type="body" idx="1"/>
          </p:nvPr>
        </p:nvSpPr>
        <p:spPr>
          <a:xfrm rot="5400000">
            <a:off x="1154400" y="-125700"/>
            <a:ext cx="2263200" cy="4114800"/>
          </a:xfrm>
          <a:prstGeom prst="rect">
            <a:avLst/>
          </a:prstGeom>
          <a:noFill/>
          <a:ln>
            <a:noFill/>
          </a:ln>
        </p:spPr>
        <p:txBody>
          <a:bodyPr spcFirstLastPara="1" wrap="square" lIns="45725" tIns="22850" rIns="45725" bIns="22850" anchor="t" anchorCtr="0">
            <a:noAutofit/>
          </a:bodyPr>
          <a:lstStyle>
            <a:lvl1pPr marL="457189" lvl="0" indent="-285743" algn="l" rtl="0">
              <a:lnSpc>
                <a:spcPct val="100000"/>
              </a:lnSpc>
              <a:spcBef>
                <a:spcPts val="200"/>
              </a:spcBef>
              <a:spcAft>
                <a:spcPts val="0"/>
              </a:spcAft>
              <a:buClr>
                <a:schemeClr val="dk1"/>
              </a:buClr>
              <a:buSzPts val="900"/>
              <a:buChar char="•"/>
              <a:defRPr/>
            </a:lvl1pPr>
            <a:lvl2pPr marL="914378" lvl="1" indent="-285743" algn="l" rtl="0">
              <a:lnSpc>
                <a:spcPct val="100000"/>
              </a:lnSpc>
              <a:spcBef>
                <a:spcPts val="200"/>
              </a:spcBef>
              <a:spcAft>
                <a:spcPts val="0"/>
              </a:spcAft>
              <a:buClr>
                <a:schemeClr val="dk1"/>
              </a:buClr>
              <a:buSzPts val="900"/>
              <a:buChar char="–"/>
              <a:defRPr/>
            </a:lvl2pPr>
            <a:lvl3pPr marL="1371566" lvl="2" indent="-285743" algn="l" rtl="0">
              <a:lnSpc>
                <a:spcPct val="100000"/>
              </a:lnSpc>
              <a:spcBef>
                <a:spcPts val="200"/>
              </a:spcBef>
              <a:spcAft>
                <a:spcPts val="0"/>
              </a:spcAft>
              <a:buClr>
                <a:schemeClr val="dk1"/>
              </a:buClr>
              <a:buSzPts val="900"/>
              <a:buChar char="•"/>
              <a:defRPr/>
            </a:lvl3pPr>
            <a:lvl4pPr marL="1828754" lvl="3" indent="-285743" algn="l" rtl="0">
              <a:lnSpc>
                <a:spcPct val="100000"/>
              </a:lnSpc>
              <a:spcBef>
                <a:spcPts val="200"/>
              </a:spcBef>
              <a:spcAft>
                <a:spcPts val="0"/>
              </a:spcAft>
              <a:buClr>
                <a:schemeClr val="dk1"/>
              </a:buClr>
              <a:buSzPts val="900"/>
              <a:buChar char="–"/>
              <a:defRPr/>
            </a:lvl4pPr>
            <a:lvl5pPr marL="2285943" lvl="4" indent="-285743" algn="l" rtl="0">
              <a:lnSpc>
                <a:spcPct val="100000"/>
              </a:lnSpc>
              <a:spcBef>
                <a:spcPts val="200"/>
              </a:spcBef>
              <a:spcAft>
                <a:spcPts val="0"/>
              </a:spcAft>
              <a:buClr>
                <a:schemeClr val="dk1"/>
              </a:buClr>
              <a:buSzPts val="900"/>
              <a:buChar char="»"/>
              <a:defRPr/>
            </a:lvl5pPr>
            <a:lvl6pPr marL="2743132" lvl="5" indent="-285743" algn="l" rtl="0">
              <a:lnSpc>
                <a:spcPct val="100000"/>
              </a:lnSpc>
              <a:spcBef>
                <a:spcPts val="200"/>
              </a:spcBef>
              <a:spcAft>
                <a:spcPts val="0"/>
              </a:spcAft>
              <a:buClr>
                <a:schemeClr val="dk1"/>
              </a:buClr>
              <a:buSzPts val="900"/>
              <a:buChar char="•"/>
              <a:defRPr/>
            </a:lvl6pPr>
            <a:lvl7pPr marL="3200320" lvl="6" indent="-285743" algn="l" rtl="0">
              <a:lnSpc>
                <a:spcPct val="100000"/>
              </a:lnSpc>
              <a:spcBef>
                <a:spcPts val="200"/>
              </a:spcBef>
              <a:spcAft>
                <a:spcPts val="0"/>
              </a:spcAft>
              <a:buClr>
                <a:schemeClr val="dk1"/>
              </a:buClr>
              <a:buSzPts val="900"/>
              <a:buChar char="•"/>
              <a:defRPr/>
            </a:lvl7pPr>
            <a:lvl8pPr marL="3657509" lvl="7" indent="-285743" algn="l" rtl="0">
              <a:lnSpc>
                <a:spcPct val="100000"/>
              </a:lnSpc>
              <a:spcBef>
                <a:spcPts val="200"/>
              </a:spcBef>
              <a:spcAft>
                <a:spcPts val="0"/>
              </a:spcAft>
              <a:buClr>
                <a:schemeClr val="dk1"/>
              </a:buClr>
              <a:buSzPts val="900"/>
              <a:buChar char="•"/>
              <a:defRPr/>
            </a:lvl8pPr>
            <a:lvl9pPr marL="4114697" lvl="8" indent="-285743" algn="l" rtl="0">
              <a:lnSpc>
                <a:spcPct val="100000"/>
              </a:lnSpc>
              <a:spcBef>
                <a:spcPts val="200"/>
              </a:spcBef>
              <a:spcAft>
                <a:spcPts val="0"/>
              </a:spcAft>
              <a:buClr>
                <a:schemeClr val="dk1"/>
              </a:buClr>
              <a:buSzPts val="900"/>
              <a:buChar char="•"/>
              <a:defRPr/>
            </a:lvl9pPr>
          </a:lstStyle>
          <a:p>
            <a:endParaRPr/>
          </a:p>
        </p:txBody>
      </p:sp>
      <p:sp>
        <p:nvSpPr>
          <p:cNvPr id="960" name="Google Shape;960;p162"/>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61" name="Google Shape;961;p162"/>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62" name="Google Shape;962;p162"/>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079522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963"/>
        <p:cNvGrpSpPr/>
        <p:nvPr/>
      </p:nvGrpSpPr>
      <p:grpSpPr>
        <a:xfrm>
          <a:off x="0" y="0"/>
          <a:ext cx="0" cy="0"/>
          <a:chOff x="0" y="0"/>
          <a:chExt cx="0" cy="0"/>
        </a:xfrm>
      </p:grpSpPr>
      <p:sp>
        <p:nvSpPr>
          <p:cNvPr id="964" name="Google Shape;964;p163"/>
          <p:cNvSpPr txBox="1">
            <a:spLocks noGrp="1"/>
          </p:cNvSpPr>
          <p:nvPr>
            <p:ph type="title"/>
          </p:nvPr>
        </p:nvSpPr>
        <p:spPr>
          <a:xfrm rot="5400000">
            <a:off x="2366250" y="1085769"/>
            <a:ext cx="2925600" cy="10287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Clr>
                <a:schemeClr val="dk1"/>
              </a:buClr>
              <a:buSzPts val="9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65" name="Google Shape;965;p163"/>
          <p:cNvSpPr txBox="1">
            <a:spLocks noGrp="1"/>
          </p:cNvSpPr>
          <p:nvPr>
            <p:ph type="body" idx="1"/>
          </p:nvPr>
        </p:nvSpPr>
        <p:spPr>
          <a:xfrm rot="5400000">
            <a:off x="270750" y="95169"/>
            <a:ext cx="2925600" cy="3009900"/>
          </a:xfrm>
          <a:prstGeom prst="rect">
            <a:avLst/>
          </a:prstGeom>
          <a:noFill/>
          <a:ln>
            <a:noFill/>
          </a:ln>
        </p:spPr>
        <p:txBody>
          <a:bodyPr spcFirstLastPara="1" wrap="square" lIns="45725" tIns="22850" rIns="45725" bIns="22850" anchor="t" anchorCtr="0">
            <a:noAutofit/>
          </a:bodyPr>
          <a:lstStyle>
            <a:lvl1pPr marL="457189" lvl="0" indent="-285743" algn="l" rtl="0">
              <a:lnSpc>
                <a:spcPct val="100000"/>
              </a:lnSpc>
              <a:spcBef>
                <a:spcPts val="200"/>
              </a:spcBef>
              <a:spcAft>
                <a:spcPts val="0"/>
              </a:spcAft>
              <a:buClr>
                <a:schemeClr val="dk1"/>
              </a:buClr>
              <a:buSzPts val="900"/>
              <a:buChar char="•"/>
              <a:defRPr/>
            </a:lvl1pPr>
            <a:lvl2pPr marL="914378" lvl="1" indent="-285743" algn="l" rtl="0">
              <a:lnSpc>
                <a:spcPct val="100000"/>
              </a:lnSpc>
              <a:spcBef>
                <a:spcPts val="200"/>
              </a:spcBef>
              <a:spcAft>
                <a:spcPts val="0"/>
              </a:spcAft>
              <a:buClr>
                <a:schemeClr val="dk1"/>
              </a:buClr>
              <a:buSzPts val="900"/>
              <a:buChar char="–"/>
              <a:defRPr/>
            </a:lvl2pPr>
            <a:lvl3pPr marL="1371566" lvl="2" indent="-285743" algn="l" rtl="0">
              <a:lnSpc>
                <a:spcPct val="100000"/>
              </a:lnSpc>
              <a:spcBef>
                <a:spcPts val="200"/>
              </a:spcBef>
              <a:spcAft>
                <a:spcPts val="0"/>
              </a:spcAft>
              <a:buClr>
                <a:schemeClr val="dk1"/>
              </a:buClr>
              <a:buSzPts val="900"/>
              <a:buChar char="•"/>
              <a:defRPr/>
            </a:lvl3pPr>
            <a:lvl4pPr marL="1828754" lvl="3" indent="-285743" algn="l" rtl="0">
              <a:lnSpc>
                <a:spcPct val="100000"/>
              </a:lnSpc>
              <a:spcBef>
                <a:spcPts val="200"/>
              </a:spcBef>
              <a:spcAft>
                <a:spcPts val="0"/>
              </a:spcAft>
              <a:buClr>
                <a:schemeClr val="dk1"/>
              </a:buClr>
              <a:buSzPts val="900"/>
              <a:buChar char="–"/>
              <a:defRPr/>
            </a:lvl4pPr>
            <a:lvl5pPr marL="2285943" lvl="4" indent="-285743" algn="l" rtl="0">
              <a:lnSpc>
                <a:spcPct val="100000"/>
              </a:lnSpc>
              <a:spcBef>
                <a:spcPts val="200"/>
              </a:spcBef>
              <a:spcAft>
                <a:spcPts val="0"/>
              </a:spcAft>
              <a:buClr>
                <a:schemeClr val="dk1"/>
              </a:buClr>
              <a:buSzPts val="900"/>
              <a:buChar char="»"/>
              <a:defRPr/>
            </a:lvl5pPr>
            <a:lvl6pPr marL="2743132" lvl="5" indent="-285743" algn="l" rtl="0">
              <a:lnSpc>
                <a:spcPct val="100000"/>
              </a:lnSpc>
              <a:spcBef>
                <a:spcPts val="200"/>
              </a:spcBef>
              <a:spcAft>
                <a:spcPts val="0"/>
              </a:spcAft>
              <a:buClr>
                <a:schemeClr val="dk1"/>
              </a:buClr>
              <a:buSzPts val="900"/>
              <a:buChar char="•"/>
              <a:defRPr/>
            </a:lvl6pPr>
            <a:lvl7pPr marL="3200320" lvl="6" indent="-285743" algn="l" rtl="0">
              <a:lnSpc>
                <a:spcPct val="100000"/>
              </a:lnSpc>
              <a:spcBef>
                <a:spcPts val="200"/>
              </a:spcBef>
              <a:spcAft>
                <a:spcPts val="0"/>
              </a:spcAft>
              <a:buClr>
                <a:schemeClr val="dk1"/>
              </a:buClr>
              <a:buSzPts val="900"/>
              <a:buChar char="•"/>
              <a:defRPr/>
            </a:lvl7pPr>
            <a:lvl8pPr marL="3657509" lvl="7" indent="-285743" algn="l" rtl="0">
              <a:lnSpc>
                <a:spcPct val="100000"/>
              </a:lnSpc>
              <a:spcBef>
                <a:spcPts val="200"/>
              </a:spcBef>
              <a:spcAft>
                <a:spcPts val="0"/>
              </a:spcAft>
              <a:buClr>
                <a:schemeClr val="dk1"/>
              </a:buClr>
              <a:buSzPts val="900"/>
              <a:buChar char="•"/>
              <a:defRPr/>
            </a:lvl8pPr>
            <a:lvl9pPr marL="4114697" lvl="8" indent="-285743" algn="l" rtl="0">
              <a:lnSpc>
                <a:spcPct val="100000"/>
              </a:lnSpc>
              <a:spcBef>
                <a:spcPts val="200"/>
              </a:spcBef>
              <a:spcAft>
                <a:spcPts val="0"/>
              </a:spcAft>
              <a:buClr>
                <a:schemeClr val="dk1"/>
              </a:buClr>
              <a:buSzPts val="900"/>
              <a:buChar char="•"/>
              <a:defRPr/>
            </a:lvl9pPr>
          </a:lstStyle>
          <a:p>
            <a:endParaRPr/>
          </a:p>
        </p:txBody>
      </p:sp>
      <p:sp>
        <p:nvSpPr>
          <p:cNvPr id="966" name="Google Shape;966;p163"/>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67" name="Google Shape;967;p163"/>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68" name="Google Shape;968;p163"/>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697010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eight">
  <p:cSld name="eight">
    <p:spTree>
      <p:nvGrpSpPr>
        <p:cNvPr id="1" name="Shape 969"/>
        <p:cNvGrpSpPr/>
        <p:nvPr/>
      </p:nvGrpSpPr>
      <p:grpSpPr>
        <a:xfrm>
          <a:off x="0" y="0"/>
          <a:ext cx="0" cy="0"/>
          <a:chOff x="0" y="0"/>
          <a:chExt cx="0" cy="0"/>
        </a:xfrm>
      </p:grpSpPr>
      <p:sp>
        <p:nvSpPr>
          <p:cNvPr id="970" name="Google Shape;970;p164"/>
          <p:cNvSpPr>
            <a:spLocks noGrp="1"/>
          </p:cNvSpPr>
          <p:nvPr>
            <p:ph type="pic" idx="2"/>
          </p:nvPr>
        </p:nvSpPr>
        <p:spPr>
          <a:xfrm>
            <a:off x="6491674" y="1840293"/>
            <a:ext cx="665700" cy="666600"/>
          </a:xfrm>
          <a:prstGeom prst="rect">
            <a:avLst/>
          </a:prstGeom>
          <a:noFill/>
          <a:ln>
            <a:noFill/>
          </a:ln>
        </p:spPr>
      </p:sp>
      <p:sp>
        <p:nvSpPr>
          <p:cNvPr id="971" name="Google Shape;971;p164"/>
          <p:cNvSpPr txBox="1">
            <a:spLocks noGrp="1"/>
          </p:cNvSpPr>
          <p:nvPr>
            <p:ph type="body" idx="1"/>
          </p:nvPr>
        </p:nvSpPr>
        <p:spPr>
          <a:xfrm>
            <a:off x="7283071" y="348111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72" name="Google Shape;972;p164"/>
          <p:cNvSpPr txBox="1">
            <a:spLocks noGrp="1"/>
          </p:cNvSpPr>
          <p:nvPr>
            <p:ph type="body" idx="3"/>
          </p:nvPr>
        </p:nvSpPr>
        <p:spPr>
          <a:xfrm>
            <a:off x="7283071" y="318064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73" name="Google Shape;973;p164"/>
          <p:cNvSpPr>
            <a:spLocks noGrp="1"/>
          </p:cNvSpPr>
          <p:nvPr>
            <p:ph type="pic" idx="4"/>
          </p:nvPr>
        </p:nvSpPr>
        <p:spPr>
          <a:xfrm>
            <a:off x="3827599" y="1840293"/>
            <a:ext cx="665700" cy="666600"/>
          </a:xfrm>
          <a:prstGeom prst="rect">
            <a:avLst/>
          </a:prstGeom>
          <a:noFill/>
          <a:ln>
            <a:noFill/>
          </a:ln>
        </p:spPr>
      </p:sp>
      <p:sp>
        <p:nvSpPr>
          <p:cNvPr id="974" name="Google Shape;974;p164"/>
          <p:cNvSpPr>
            <a:spLocks noGrp="1"/>
          </p:cNvSpPr>
          <p:nvPr>
            <p:ph type="pic" idx="5"/>
          </p:nvPr>
        </p:nvSpPr>
        <p:spPr>
          <a:xfrm>
            <a:off x="1163523" y="1840293"/>
            <a:ext cx="665700" cy="666600"/>
          </a:xfrm>
          <a:prstGeom prst="rect">
            <a:avLst/>
          </a:prstGeom>
          <a:noFill/>
          <a:ln>
            <a:noFill/>
          </a:ln>
        </p:spPr>
      </p:sp>
      <p:sp>
        <p:nvSpPr>
          <p:cNvPr id="975" name="Google Shape;975;p164"/>
          <p:cNvSpPr>
            <a:spLocks noGrp="1"/>
          </p:cNvSpPr>
          <p:nvPr>
            <p:ph type="pic" idx="6"/>
          </p:nvPr>
        </p:nvSpPr>
        <p:spPr>
          <a:xfrm>
            <a:off x="6491674" y="3140123"/>
            <a:ext cx="665700" cy="666600"/>
          </a:xfrm>
          <a:prstGeom prst="rect">
            <a:avLst/>
          </a:prstGeom>
          <a:noFill/>
          <a:ln>
            <a:noFill/>
          </a:ln>
        </p:spPr>
      </p:sp>
      <p:sp>
        <p:nvSpPr>
          <p:cNvPr id="976" name="Google Shape;976;p164"/>
          <p:cNvSpPr>
            <a:spLocks noGrp="1"/>
          </p:cNvSpPr>
          <p:nvPr>
            <p:ph type="pic" idx="7"/>
          </p:nvPr>
        </p:nvSpPr>
        <p:spPr>
          <a:xfrm>
            <a:off x="3827599" y="3140123"/>
            <a:ext cx="665700" cy="666600"/>
          </a:xfrm>
          <a:prstGeom prst="rect">
            <a:avLst/>
          </a:prstGeom>
          <a:noFill/>
          <a:ln>
            <a:noFill/>
          </a:ln>
        </p:spPr>
      </p:sp>
      <p:sp>
        <p:nvSpPr>
          <p:cNvPr id="977" name="Google Shape;977;p164"/>
          <p:cNvSpPr>
            <a:spLocks noGrp="1"/>
          </p:cNvSpPr>
          <p:nvPr>
            <p:ph type="pic" idx="8"/>
          </p:nvPr>
        </p:nvSpPr>
        <p:spPr>
          <a:xfrm>
            <a:off x="1163523" y="3140123"/>
            <a:ext cx="665700" cy="666600"/>
          </a:xfrm>
          <a:prstGeom prst="rect">
            <a:avLst/>
          </a:prstGeom>
          <a:noFill/>
          <a:ln>
            <a:noFill/>
          </a:ln>
        </p:spPr>
      </p:sp>
      <p:sp>
        <p:nvSpPr>
          <p:cNvPr id="978" name="Google Shape;978;p164"/>
          <p:cNvSpPr>
            <a:spLocks noGrp="1"/>
          </p:cNvSpPr>
          <p:nvPr>
            <p:ph type="pic" idx="9"/>
          </p:nvPr>
        </p:nvSpPr>
        <p:spPr>
          <a:xfrm>
            <a:off x="571876" y="229540"/>
            <a:ext cx="665700" cy="666600"/>
          </a:xfrm>
          <a:prstGeom prst="rect">
            <a:avLst/>
          </a:prstGeom>
          <a:noFill/>
          <a:ln>
            <a:noFill/>
          </a:ln>
        </p:spPr>
      </p:sp>
      <p:sp>
        <p:nvSpPr>
          <p:cNvPr id="979" name="Google Shape;979;p164"/>
          <p:cNvSpPr>
            <a:spLocks noGrp="1"/>
          </p:cNvSpPr>
          <p:nvPr>
            <p:ph type="pic" idx="13"/>
          </p:nvPr>
        </p:nvSpPr>
        <p:spPr>
          <a:xfrm>
            <a:off x="3827599" y="4312363"/>
            <a:ext cx="665700" cy="666600"/>
          </a:xfrm>
          <a:prstGeom prst="rect">
            <a:avLst/>
          </a:prstGeom>
          <a:noFill/>
          <a:ln>
            <a:noFill/>
          </a:ln>
        </p:spPr>
      </p:sp>
      <p:sp>
        <p:nvSpPr>
          <p:cNvPr id="980" name="Google Shape;980;p164"/>
          <p:cNvSpPr txBox="1">
            <a:spLocks noGrp="1"/>
          </p:cNvSpPr>
          <p:nvPr>
            <p:ph type="body" idx="14"/>
          </p:nvPr>
        </p:nvSpPr>
        <p:spPr>
          <a:xfrm>
            <a:off x="7283071" y="215822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1" name="Google Shape;981;p164"/>
          <p:cNvSpPr txBox="1">
            <a:spLocks noGrp="1"/>
          </p:cNvSpPr>
          <p:nvPr>
            <p:ph type="body" idx="15"/>
          </p:nvPr>
        </p:nvSpPr>
        <p:spPr>
          <a:xfrm>
            <a:off x="7283071" y="185775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2" name="Google Shape;982;p164"/>
          <p:cNvSpPr txBox="1">
            <a:spLocks noGrp="1"/>
          </p:cNvSpPr>
          <p:nvPr>
            <p:ph type="body" idx="16"/>
          </p:nvPr>
        </p:nvSpPr>
        <p:spPr>
          <a:xfrm>
            <a:off x="4587717" y="348111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3" name="Google Shape;983;p164"/>
          <p:cNvSpPr txBox="1">
            <a:spLocks noGrp="1"/>
          </p:cNvSpPr>
          <p:nvPr>
            <p:ph type="body" idx="17"/>
          </p:nvPr>
        </p:nvSpPr>
        <p:spPr>
          <a:xfrm>
            <a:off x="4587717" y="318064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4" name="Google Shape;984;p164"/>
          <p:cNvSpPr txBox="1">
            <a:spLocks noGrp="1"/>
          </p:cNvSpPr>
          <p:nvPr>
            <p:ph type="body" idx="18"/>
          </p:nvPr>
        </p:nvSpPr>
        <p:spPr>
          <a:xfrm>
            <a:off x="4587717" y="215822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5" name="Google Shape;985;p164"/>
          <p:cNvSpPr txBox="1">
            <a:spLocks noGrp="1"/>
          </p:cNvSpPr>
          <p:nvPr>
            <p:ph type="body" idx="19"/>
          </p:nvPr>
        </p:nvSpPr>
        <p:spPr>
          <a:xfrm>
            <a:off x="4587717" y="185775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6" name="Google Shape;986;p164"/>
          <p:cNvSpPr txBox="1">
            <a:spLocks noGrp="1"/>
          </p:cNvSpPr>
          <p:nvPr>
            <p:ph type="body" idx="20"/>
          </p:nvPr>
        </p:nvSpPr>
        <p:spPr>
          <a:xfrm>
            <a:off x="4587717" y="4603712"/>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7" name="Google Shape;987;p164"/>
          <p:cNvSpPr txBox="1">
            <a:spLocks noGrp="1"/>
          </p:cNvSpPr>
          <p:nvPr>
            <p:ph type="body" idx="21"/>
          </p:nvPr>
        </p:nvSpPr>
        <p:spPr>
          <a:xfrm>
            <a:off x="4587717" y="4312813"/>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8" name="Google Shape;988;p164"/>
          <p:cNvSpPr txBox="1">
            <a:spLocks noGrp="1"/>
          </p:cNvSpPr>
          <p:nvPr>
            <p:ph type="body" idx="22"/>
          </p:nvPr>
        </p:nvSpPr>
        <p:spPr>
          <a:xfrm>
            <a:off x="1915031" y="215822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89" name="Google Shape;989;p164"/>
          <p:cNvSpPr txBox="1">
            <a:spLocks noGrp="1"/>
          </p:cNvSpPr>
          <p:nvPr>
            <p:ph type="body" idx="23"/>
          </p:nvPr>
        </p:nvSpPr>
        <p:spPr>
          <a:xfrm>
            <a:off x="1915031" y="185775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90" name="Google Shape;990;p164"/>
          <p:cNvSpPr txBox="1">
            <a:spLocks noGrp="1"/>
          </p:cNvSpPr>
          <p:nvPr>
            <p:ph type="body" idx="24"/>
          </p:nvPr>
        </p:nvSpPr>
        <p:spPr>
          <a:xfrm>
            <a:off x="1915031" y="3481116"/>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91" name="Google Shape;991;p164"/>
          <p:cNvSpPr txBox="1">
            <a:spLocks noGrp="1"/>
          </p:cNvSpPr>
          <p:nvPr>
            <p:ph type="body" idx="25"/>
          </p:nvPr>
        </p:nvSpPr>
        <p:spPr>
          <a:xfrm>
            <a:off x="1915031" y="3180646"/>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92" name="Google Shape;992;p164"/>
          <p:cNvSpPr txBox="1">
            <a:spLocks noGrp="1"/>
          </p:cNvSpPr>
          <p:nvPr>
            <p:ph type="body" idx="26"/>
          </p:nvPr>
        </p:nvSpPr>
        <p:spPr>
          <a:xfrm>
            <a:off x="1312269" y="611189"/>
            <a:ext cx="1603800" cy="451500"/>
          </a:xfrm>
          <a:prstGeom prst="rect">
            <a:avLst/>
          </a:prstGeom>
          <a:noFill/>
          <a:ln>
            <a:noFill/>
          </a:ln>
        </p:spPr>
        <p:txBody>
          <a:bodyPr spcFirstLastPara="1" wrap="square" lIns="68575" tIns="34275" rIns="68575" bIns="34275" anchor="t" anchorCtr="0">
            <a:noAutofit/>
          </a:bodyPr>
          <a:lstStyle>
            <a:lvl1pPr marL="457189" lvl="0" indent="-228594" algn="l" rtl="0">
              <a:lnSpc>
                <a:spcPct val="90000"/>
              </a:lnSpc>
              <a:spcBef>
                <a:spcPts val="800"/>
              </a:spcBef>
              <a:spcAft>
                <a:spcPts val="0"/>
              </a:spcAft>
              <a:buClr>
                <a:schemeClr val="dk1"/>
              </a:buClr>
              <a:buSzPts val="800"/>
              <a:buNone/>
              <a:defRPr sz="800">
                <a:solidFill>
                  <a:schemeClr val="dk1"/>
                </a:solidFill>
              </a:defRPr>
            </a:lvl1pPr>
            <a:lvl2pPr marL="914378" lvl="1" indent="-228594" algn="l" rtl="0">
              <a:lnSpc>
                <a:spcPct val="90000"/>
              </a:lnSpc>
              <a:spcBef>
                <a:spcPts val="400"/>
              </a:spcBef>
              <a:spcAft>
                <a:spcPts val="0"/>
              </a:spcAft>
              <a:buClr>
                <a:schemeClr val="dk1"/>
              </a:buClr>
              <a:buSzPts val="800"/>
              <a:buNone/>
              <a:defRPr sz="800"/>
            </a:lvl2pPr>
            <a:lvl3pPr marL="1371566" lvl="2" indent="-228594" algn="l" rtl="0">
              <a:lnSpc>
                <a:spcPct val="90000"/>
              </a:lnSpc>
              <a:spcBef>
                <a:spcPts val="400"/>
              </a:spcBef>
              <a:spcAft>
                <a:spcPts val="0"/>
              </a:spcAft>
              <a:buClr>
                <a:schemeClr val="dk1"/>
              </a:buClr>
              <a:buSzPts val="800"/>
              <a:buNone/>
              <a:defRPr sz="800"/>
            </a:lvl3pPr>
            <a:lvl4pPr marL="1828754" lvl="3" indent="-228594" algn="l" rtl="0">
              <a:lnSpc>
                <a:spcPct val="90000"/>
              </a:lnSpc>
              <a:spcBef>
                <a:spcPts val="400"/>
              </a:spcBef>
              <a:spcAft>
                <a:spcPts val="0"/>
              </a:spcAft>
              <a:buClr>
                <a:schemeClr val="dk1"/>
              </a:buClr>
              <a:buSzPts val="800"/>
              <a:buNone/>
              <a:defRPr sz="800"/>
            </a:lvl4pPr>
            <a:lvl5pPr marL="2285943" lvl="4" indent="-228594" algn="l" rtl="0">
              <a:lnSpc>
                <a:spcPct val="90000"/>
              </a:lnSpc>
              <a:spcBef>
                <a:spcPts val="400"/>
              </a:spcBef>
              <a:spcAft>
                <a:spcPts val="0"/>
              </a:spcAft>
              <a:buClr>
                <a:schemeClr val="dk1"/>
              </a:buClr>
              <a:buSzPts val="800"/>
              <a:buNone/>
              <a:defRPr sz="8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93" name="Google Shape;993;p164"/>
          <p:cNvSpPr txBox="1">
            <a:spLocks noGrp="1"/>
          </p:cNvSpPr>
          <p:nvPr>
            <p:ph type="body" idx="27"/>
          </p:nvPr>
        </p:nvSpPr>
        <p:spPr>
          <a:xfrm>
            <a:off x="1312269" y="308982"/>
            <a:ext cx="1603800" cy="224700"/>
          </a:xfrm>
          <a:prstGeom prst="rect">
            <a:avLst/>
          </a:prstGeom>
          <a:noFill/>
          <a:ln>
            <a:noFill/>
          </a:ln>
        </p:spPr>
        <p:txBody>
          <a:bodyPr spcFirstLastPara="1" wrap="square" lIns="68575" tIns="34275" rIns="68575" bIns="34275" anchor="t" anchorCtr="0">
            <a:noAutofit/>
          </a:bodyPr>
          <a:lstStyle>
            <a:lvl1pPr marL="457189" lvl="0" indent="-228594" algn="l" rtl="0">
              <a:lnSpc>
                <a:spcPct val="100000"/>
              </a:lnSpc>
              <a:spcBef>
                <a:spcPts val="0"/>
              </a:spcBef>
              <a:spcAft>
                <a:spcPts val="0"/>
              </a:spcAft>
              <a:buClr>
                <a:schemeClr val="dk1"/>
              </a:buClr>
              <a:buSzPts val="1400"/>
              <a:buNone/>
              <a:defRPr sz="1400" b="1">
                <a:latin typeface="Arial"/>
                <a:ea typeface="Arial"/>
                <a:cs typeface="Arial"/>
                <a:sym typeface="Arial"/>
              </a:defRPr>
            </a:lvl1pPr>
            <a:lvl2pPr marL="914378" lvl="1" indent="-228594" algn="l" rtl="0">
              <a:lnSpc>
                <a:spcPct val="90000"/>
              </a:lnSpc>
              <a:spcBef>
                <a:spcPts val="400"/>
              </a:spcBef>
              <a:spcAft>
                <a:spcPts val="0"/>
              </a:spcAft>
              <a:buClr>
                <a:schemeClr val="dk1"/>
              </a:buClr>
              <a:buSzPts val="1400"/>
              <a:buNone/>
              <a:defRPr sz="1400"/>
            </a:lvl2pPr>
            <a:lvl3pPr marL="1371566" lvl="2" indent="-228594" algn="l" rtl="0">
              <a:lnSpc>
                <a:spcPct val="90000"/>
              </a:lnSpc>
              <a:spcBef>
                <a:spcPts val="400"/>
              </a:spcBef>
              <a:spcAft>
                <a:spcPts val="0"/>
              </a:spcAft>
              <a:buClr>
                <a:schemeClr val="dk1"/>
              </a:buClr>
              <a:buSzPts val="1400"/>
              <a:buNone/>
              <a:defRPr sz="1400"/>
            </a:lvl3pPr>
            <a:lvl4pPr marL="1828754" lvl="3" indent="-228594" algn="l" rtl="0">
              <a:lnSpc>
                <a:spcPct val="90000"/>
              </a:lnSpc>
              <a:spcBef>
                <a:spcPts val="400"/>
              </a:spcBef>
              <a:spcAft>
                <a:spcPts val="0"/>
              </a:spcAft>
              <a:buClr>
                <a:schemeClr val="dk1"/>
              </a:buClr>
              <a:buSzPts val="1400"/>
              <a:buNone/>
              <a:defRPr sz="1400"/>
            </a:lvl4pPr>
            <a:lvl5pPr marL="2285943" lvl="4" indent="-228594" algn="l" rtl="0">
              <a:lnSpc>
                <a:spcPct val="90000"/>
              </a:lnSpc>
              <a:spcBef>
                <a:spcPts val="400"/>
              </a:spcBef>
              <a:spcAft>
                <a:spcPts val="0"/>
              </a:spcAft>
              <a:buClr>
                <a:schemeClr val="dk1"/>
              </a:buClr>
              <a:buSzPts val="1400"/>
              <a:buNone/>
              <a:defRPr sz="1400"/>
            </a:lvl5pPr>
            <a:lvl6pPr marL="2743132" lvl="5" indent="-317492" algn="l" rtl="0">
              <a:lnSpc>
                <a:spcPct val="90000"/>
              </a:lnSpc>
              <a:spcBef>
                <a:spcPts val="400"/>
              </a:spcBef>
              <a:spcAft>
                <a:spcPts val="0"/>
              </a:spcAft>
              <a:buClr>
                <a:schemeClr val="dk1"/>
              </a:buClr>
              <a:buSzPts val="1400"/>
              <a:buChar char="•"/>
              <a:defRPr/>
            </a:lvl6pPr>
            <a:lvl7pPr marL="3200320" lvl="6" indent="-317492" algn="l" rtl="0">
              <a:lnSpc>
                <a:spcPct val="90000"/>
              </a:lnSpc>
              <a:spcBef>
                <a:spcPts val="400"/>
              </a:spcBef>
              <a:spcAft>
                <a:spcPts val="0"/>
              </a:spcAft>
              <a:buClr>
                <a:schemeClr val="dk1"/>
              </a:buClr>
              <a:buSzPts val="1400"/>
              <a:buChar char="•"/>
              <a:defRPr/>
            </a:lvl7pPr>
            <a:lvl8pPr marL="3657509" lvl="7" indent="-317492" algn="l" rtl="0">
              <a:lnSpc>
                <a:spcPct val="90000"/>
              </a:lnSpc>
              <a:spcBef>
                <a:spcPts val="400"/>
              </a:spcBef>
              <a:spcAft>
                <a:spcPts val="0"/>
              </a:spcAft>
              <a:buClr>
                <a:schemeClr val="dk1"/>
              </a:buClr>
              <a:buSzPts val="1400"/>
              <a:buChar char="•"/>
              <a:defRPr/>
            </a:lvl8pPr>
            <a:lvl9pPr marL="4114697" lvl="8" indent="-317492" algn="l" rtl="0">
              <a:lnSpc>
                <a:spcPct val="90000"/>
              </a:lnSpc>
              <a:spcBef>
                <a:spcPts val="400"/>
              </a:spcBef>
              <a:spcAft>
                <a:spcPts val="0"/>
              </a:spcAft>
              <a:buClr>
                <a:schemeClr val="dk1"/>
              </a:buClr>
              <a:buSzPts val="1400"/>
              <a:buChar char="•"/>
              <a:defRPr/>
            </a:lvl9pPr>
          </a:lstStyle>
          <a:p>
            <a:endParaRPr/>
          </a:p>
        </p:txBody>
      </p:sp>
      <p:sp>
        <p:nvSpPr>
          <p:cNvPr id="994" name="Google Shape;994;p164"/>
          <p:cNvSpPr txBox="1">
            <a:spLocks noGrp="1"/>
          </p:cNvSpPr>
          <p:nvPr>
            <p:ph type="title"/>
          </p:nvPr>
        </p:nvSpPr>
        <p:spPr>
          <a:xfrm>
            <a:off x="4314824" y="342900"/>
            <a:ext cx="4572000" cy="451500"/>
          </a:xfrm>
          <a:prstGeom prst="rect">
            <a:avLst/>
          </a:prstGeom>
          <a:noFill/>
          <a:ln>
            <a:noFill/>
          </a:ln>
        </p:spPr>
        <p:txBody>
          <a:bodyPr spcFirstLastPara="1" wrap="square" lIns="68575" tIns="34275" rIns="68575" bIns="34275" anchor="t" anchorCtr="0">
            <a:noAutofit/>
          </a:bodyPr>
          <a:lstStyle>
            <a:lvl1pPr lvl="0" algn="r" rtl="0">
              <a:lnSpc>
                <a:spcPct val="90000"/>
              </a:lnSpc>
              <a:spcBef>
                <a:spcPts val="0"/>
              </a:spcBef>
              <a:spcAft>
                <a:spcPts val="0"/>
              </a:spcAft>
              <a:buClr>
                <a:schemeClr val="dk1"/>
              </a:buClr>
              <a:buSzPts val="2700"/>
              <a:buFont typeface="Arial"/>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Tree>
    <p:extLst>
      <p:ext uri="{BB962C8B-B14F-4D97-AF65-F5344CB8AC3E}">
        <p14:creationId xmlns:p14="http://schemas.microsoft.com/office/powerpoint/2010/main" val="1934106217"/>
      </p:ext>
    </p:extLst>
  </p:cSld>
  <p:clrMapOvr>
    <a:masterClrMapping/>
  </p:clrMapOvr>
  <p:extLst>
    <p:ext uri="{DCECCB84-F9BA-43D5-87BE-67443E8EF086}">
      <p15:sldGuideLst xmlns:p15="http://schemas.microsoft.com/office/powerpoint/2012/main">
        <p15:guide id="1" pos="1440">
          <p15:clr>
            <a:srgbClr val="FBAE40"/>
          </p15:clr>
        </p15:guide>
        <p15:guide id="2" pos="2880">
          <p15:clr>
            <a:srgbClr val="FBAE40"/>
          </p15:clr>
        </p15:guide>
        <p15:guide id="3" pos="4320">
          <p15:clr>
            <a:srgbClr val="FBAE40"/>
          </p15:clr>
        </p15:guide>
        <p15:guide id="4" pos="2988">
          <p15:clr>
            <a:srgbClr val="5ACBF0"/>
          </p15:clr>
        </p15:guide>
        <p15:guide id="5" pos="2754">
          <p15:clr>
            <a:srgbClr val="5ACBF0"/>
          </p15:clr>
        </p15:guide>
        <p15:guide id="6" pos="1548">
          <p15:clr>
            <a:srgbClr val="5ACBF0"/>
          </p15:clr>
        </p15:guide>
        <p15:guide id="7" pos="1332">
          <p15:clr>
            <a:srgbClr val="5ACBF0"/>
          </p15:clr>
        </p15:guide>
        <p15:guide id="8" pos="4212">
          <p15:clr>
            <a:srgbClr val="5ACBF0"/>
          </p15:clr>
        </p15:guide>
        <p15:guide id="9" pos="4446">
          <p15:clr>
            <a:srgbClr val="5ACBF0"/>
          </p15:clr>
        </p15:guide>
        <p15:guide id="10" pos="108">
          <p15:clr>
            <a:srgbClr val="5ACBF0"/>
          </p15:clr>
        </p15:guide>
        <p15:guide id="11" orient="horz" pos="3150">
          <p15:clr>
            <a:srgbClr val="5ACBF0"/>
          </p15:clr>
        </p15:guide>
        <p15:guide id="12" pos="5652">
          <p15:clr>
            <a:srgbClr val="5ACBF0"/>
          </p15:clr>
        </p15:guide>
        <p15:guide id="13" orient="horz" pos="108">
          <p15:clr>
            <a:srgbClr val="5ACBF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95"/>
        <p:cNvGrpSpPr/>
        <p:nvPr/>
      </p:nvGrpSpPr>
      <p:grpSpPr>
        <a:xfrm>
          <a:off x="0" y="0"/>
          <a:ext cx="0" cy="0"/>
          <a:chOff x="0" y="0"/>
          <a:chExt cx="0" cy="0"/>
        </a:xfrm>
      </p:grpSpPr>
      <p:sp>
        <p:nvSpPr>
          <p:cNvPr id="996" name="Google Shape;996;p165"/>
          <p:cNvSpPr txBox="1">
            <a:spLocks noGrp="1"/>
          </p:cNvSpPr>
          <p:nvPr>
            <p:ph type="title"/>
          </p:nvPr>
        </p:nvSpPr>
        <p:spPr>
          <a:xfrm>
            <a:off x="311700" y="445025"/>
            <a:ext cx="8520600" cy="5727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SzPts val="2200"/>
              <a:buNone/>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997" name="Google Shape;997;p165"/>
          <p:cNvSpPr txBox="1">
            <a:spLocks noGrp="1"/>
          </p:cNvSpPr>
          <p:nvPr>
            <p:ph type="body" idx="1"/>
          </p:nvPr>
        </p:nvSpPr>
        <p:spPr>
          <a:xfrm>
            <a:off x="311700" y="1152475"/>
            <a:ext cx="8520600" cy="3416400"/>
          </a:xfrm>
          <a:prstGeom prst="rect">
            <a:avLst/>
          </a:prstGeom>
          <a:noFill/>
          <a:ln>
            <a:noFill/>
          </a:ln>
        </p:spPr>
        <p:txBody>
          <a:bodyPr spcFirstLastPara="1" wrap="square" lIns="45725" tIns="22850" rIns="45725" bIns="22850" anchor="t" anchorCtr="0">
            <a:noAutofit/>
          </a:bodyPr>
          <a:lstStyle>
            <a:lvl1pPr marL="457189" lvl="0" indent="-330192" algn="l" rtl="0">
              <a:lnSpc>
                <a:spcPct val="100000"/>
              </a:lnSpc>
              <a:spcBef>
                <a:spcPts val="300"/>
              </a:spcBef>
              <a:spcAft>
                <a:spcPts val="0"/>
              </a:spcAft>
              <a:buSzPts val="1600"/>
              <a:buChar char="•"/>
              <a:defRPr/>
            </a:lvl1pPr>
            <a:lvl2pPr marL="914378" lvl="1" indent="-317492" algn="l" rtl="0">
              <a:lnSpc>
                <a:spcPct val="100000"/>
              </a:lnSpc>
              <a:spcBef>
                <a:spcPts val="300"/>
              </a:spcBef>
              <a:spcAft>
                <a:spcPts val="0"/>
              </a:spcAft>
              <a:buSzPts val="1400"/>
              <a:buChar char="–"/>
              <a:defRPr/>
            </a:lvl2pPr>
            <a:lvl3pPr marL="1371566" lvl="2" indent="-304793" algn="l" rtl="0">
              <a:lnSpc>
                <a:spcPct val="100000"/>
              </a:lnSpc>
              <a:spcBef>
                <a:spcPts val="200"/>
              </a:spcBef>
              <a:spcAft>
                <a:spcPts val="0"/>
              </a:spcAft>
              <a:buSzPts val="1200"/>
              <a:buChar char="•"/>
              <a:defRPr/>
            </a:lvl3pPr>
            <a:lvl4pPr marL="1828754" lvl="3" indent="-292093" algn="l" rtl="0">
              <a:lnSpc>
                <a:spcPct val="100000"/>
              </a:lnSpc>
              <a:spcBef>
                <a:spcPts val="200"/>
              </a:spcBef>
              <a:spcAft>
                <a:spcPts val="0"/>
              </a:spcAft>
              <a:buSzPts val="1000"/>
              <a:buChar char="–"/>
              <a:defRPr/>
            </a:lvl4pPr>
            <a:lvl5pPr marL="2285943" lvl="4" indent="-292093" algn="l" rtl="0">
              <a:lnSpc>
                <a:spcPct val="100000"/>
              </a:lnSpc>
              <a:spcBef>
                <a:spcPts val="200"/>
              </a:spcBef>
              <a:spcAft>
                <a:spcPts val="0"/>
              </a:spcAft>
              <a:buSzPts val="1000"/>
              <a:buChar char="»"/>
              <a:defRPr/>
            </a:lvl5pPr>
            <a:lvl6pPr marL="2743132" lvl="5" indent="-292093" algn="l" rtl="0">
              <a:lnSpc>
                <a:spcPct val="100000"/>
              </a:lnSpc>
              <a:spcBef>
                <a:spcPts val="200"/>
              </a:spcBef>
              <a:spcAft>
                <a:spcPts val="0"/>
              </a:spcAft>
              <a:buSzPts val="1000"/>
              <a:buChar char="•"/>
              <a:defRPr/>
            </a:lvl6pPr>
            <a:lvl7pPr marL="3200320" lvl="6" indent="-292093" algn="l" rtl="0">
              <a:lnSpc>
                <a:spcPct val="100000"/>
              </a:lnSpc>
              <a:spcBef>
                <a:spcPts val="200"/>
              </a:spcBef>
              <a:spcAft>
                <a:spcPts val="0"/>
              </a:spcAft>
              <a:buSzPts val="1000"/>
              <a:buChar char="•"/>
              <a:defRPr/>
            </a:lvl7pPr>
            <a:lvl8pPr marL="3657509" lvl="7" indent="-292093" algn="l" rtl="0">
              <a:lnSpc>
                <a:spcPct val="100000"/>
              </a:lnSpc>
              <a:spcBef>
                <a:spcPts val="200"/>
              </a:spcBef>
              <a:spcAft>
                <a:spcPts val="0"/>
              </a:spcAft>
              <a:buSzPts val="1000"/>
              <a:buChar char="•"/>
              <a:defRPr/>
            </a:lvl8pPr>
            <a:lvl9pPr marL="4114697" lvl="8" indent="-292093" algn="l" rtl="0">
              <a:lnSpc>
                <a:spcPct val="100000"/>
              </a:lnSpc>
              <a:spcBef>
                <a:spcPts val="200"/>
              </a:spcBef>
              <a:spcAft>
                <a:spcPts val="0"/>
              </a:spcAft>
              <a:buSzPts val="1000"/>
              <a:buChar char="•"/>
              <a:defRPr/>
            </a:lvl9pPr>
          </a:lstStyle>
          <a:p>
            <a:endParaRPr/>
          </a:p>
        </p:txBody>
      </p:sp>
      <p:sp>
        <p:nvSpPr>
          <p:cNvPr id="998" name="Google Shape;998;p16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7474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2_Two Content">
  <p:cSld name="2_Two Content">
    <p:spTree>
      <p:nvGrpSpPr>
        <p:cNvPr id="1" name="Shape 999"/>
        <p:cNvGrpSpPr/>
        <p:nvPr/>
      </p:nvGrpSpPr>
      <p:grpSpPr>
        <a:xfrm>
          <a:off x="0" y="0"/>
          <a:ext cx="0" cy="0"/>
          <a:chOff x="0" y="0"/>
          <a:chExt cx="0" cy="0"/>
        </a:xfrm>
      </p:grpSpPr>
      <p:sp>
        <p:nvSpPr>
          <p:cNvPr id="1000" name="Google Shape;1000;p166"/>
          <p:cNvSpPr txBox="1">
            <a:spLocks noGrp="1"/>
          </p:cNvSpPr>
          <p:nvPr>
            <p:ph type="body" idx="1"/>
          </p:nvPr>
        </p:nvSpPr>
        <p:spPr>
          <a:xfrm>
            <a:off x="323850" y="1248968"/>
            <a:ext cx="4038600" cy="3172800"/>
          </a:xfrm>
          <a:prstGeom prst="rect">
            <a:avLst/>
          </a:prstGeom>
          <a:noFill/>
          <a:ln>
            <a:noFill/>
          </a:ln>
        </p:spPr>
        <p:txBody>
          <a:bodyPr spcFirstLastPara="1" wrap="square" lIns="68575" tIns="34275" rIns="68575" bIns="34275" anchor="t" anchorCtr="0">
            <a:noAutofit/>
          </a:bodyPr>
          <a:lstStyle>
            <a:lvl1pPr marL="457189" lvl="0" indent="-330192" algn="l" rtl="0">
              <a:lnSpc>
                <a:spcPct val="90000"/>
              </a:lnSpc>
              <a:spcBef>
                <a:spcPts val="1200"/>
              </a:spcBef>
              <a:spcAft>
                <a:spcPts val="0"/>
              </a:spcAft>
              <a:buClr>
                <a:srgbClr val="F1AB00"/>
              </a:buClr>
              <a:buSzPts val="1600"/>
              <a:buChar char="•"/>
              <a:defRPr sz="1600">
                <a:solidFill>
                  <a:srgbClr val="202020"/>
                </a:solidFill>
              </a:defRPr>
            </a:lvl1pPr>
            <a:lvl2pPr marL="914378" lvl="1" indent="-317492" algn="l" rtl="0">
              <a:lnSpc>
                <a:spcPct val="90000"/>
              </a:lnSpc>
              <a:spcBef>
                <a:spcPts val="800"/>
              </a:spcBef>
              <a:spcAft>
                <a:spcPts val="0"/>
              </a:spcAft>
              <a:buClr>
                <a:srgbClr val="F1AB00"/>
              </a:buClr>
              <a:buSzPts val="1400"/>
              <a:buChar char="–"/>
              <a:defRPr sz="1400">
                <a:solidFill>
                  <a:srgbClr val="202020"/>
                </a:solidFill>
              </a:defRPr>
            </a:lvl2pPr>
            <a:lvl3pPr marL="1371566" lvl="2" indent="-304793" algn="l" rtl="0">
              <a:lnSpc>
                <a:spcPct val="90000"/>
              </a:lnSpc>
              <a:spcBef>
                <a:spcPts val="600"/>
              </a:spcBef>
              <a:spcAft>
                <a:spcPts val="0"/>
              </a:spcAft>
              <a:buClr>
                <a:srgbClr val="F1AB00"/>
              </a:buClr>
              <a:buSzPts val="1200"/>
              <a:buChar char="•"/>
              <a:defRPr sz="1200">
                <a:solidFill>
                  <a:srgbClr val="202020"/>
                </a:solidFill>
              </a:defRPr>
            </a:lvl3pPr>
            <a:lvl4pPr marL="1828754" lvl="3" indent="-285743" algn="l" rtl="0">
              <a:lnSpc>
                <a:spcPct val="90000"/>
              </a:lnSpc>
              <a:spcBef>
                <a:spcPts val="600"/>
              </a:spcBef>
              <a:spcAft>
                <a:spcPts val="0"/>
              </a:spcAft>
              <a:buClr>
                <a:srgbClr val="F1AB00"/>
              </a:buClr>
              <a:buSzPts val="900"/>
              <a:buChar char="–"/>
              <a:defRPr sz="900">
                <a:solidFill>
                  <a:srgbClr val="202020"/>
                </a:solidFill>
              </a:defRPr>
            </a:lvl4pPr>
            <a:lvl5pPr marL="2285943" lvl="4" indent="-285743" algn="l" rtl="0">
              <a:lnSpc>
                <a:spcPct val="90000"/>
              </a:lnSpc>
              <a:spcBef>
                <a:spcPts val="600"/>
              </a:spcBef>
              <a:spcAft>
                <a:spcPts val="0"/>
              </a:spcAft>
              <a:buClr>
                <a:srgbClr val="F1AB00"/>
              </a:buClr>
              <a:buSzPts val="900"/>
              <a:buChar char="»"/>
              <a:defRPr sz="900">
                <a:solidFill>
                  <a:srgbClr val="202020"/>
                </a:solidFill>
              </a:defRPr>
            </a:lvl5pPr>
            <a:lvl6pPr marL="2743132" lvl="5" indent="-317492" algn="l" rtl="0">
              <a:lnSpc>
                <a:spcPct val="90000"/>
              </a:lnSpc>
              <a:spcBef>
                <a:spcPts val="600"/>
              </a:spcBef>
              <a:spcAft>
                <a:spcPts val="0"/>
              </a:spcAft>
              <a:buClr>
                <a:schemeClr val="dk2"/>
              </a:buClr>
              <a:buSzPts val="1400"/>
              <a:buChar char="•"/>
              <a:defRPr sz="1400"/>
            </a:lvl6pPr>
            <a:lvl7pPr marL="3200320" lvl="6" indent="-317492" algn="l" rtl="0">
              <a:lnSpc>
                <a:spcPct val="90000"/>
              </a:lnSpc>
              <a:spcBef>
                <a:spcPts val="600"/>
              </a:spcBef>
              <a:spcAft>
                <a:spcPts val="0"/>
              </a:spcAft>
              <a:buClr>
                <a:schemeClr val="dk2"/>
              </a:buClr>
              <a:buSzPts val="1400"/>
              <a:buChar char="•"/>
              <a:defRPr sz="1400"/>
            </a:lvl7pPr>
            <a:lvl8pPr marL="3657509" lvl="7" indent="-317492" algn="l" rtl="0">
              <a:lnSpc>
                <a:spcPct val="90000"/>
              </a:lnSpc>
              <a:spcBef>
                <a:spcPts val="600"/>
              </a:spcBef>
              <a:spcAft>
                <a:spcPts val="0"/>
              </a:spcAft>
              <a:buClr>
                <a:schemeClr val="dk2"/>
              </a:buClr>
              <a:buSzPts val="1400"/>
              <a:buChar char="•"/>
              <a:defRPr sz="1400"/>
            </a:lvl8pPr>
            <a:lvl9pPr marL="4114697" lvl="8" indent="-317492" algn="l" rtl="0">
              <a:lnSpc>
                <a:spcPct val="90000"/>
              </a:lnSpc>
              <a:spcBef>
                <a:spcPts val="600"/>
              </a:spcBef>
              <a:spcAft>
                <a:spcPts val="0"/>
              </a:spcAft>
              <a:buClr>
                <a:schemeClr val="dk2"/>
              </a:buClr>
              <a:buSzPts val="1400"/>
              <a:buChar char="•"/>
              <a:defRPr sz="1400"/>
            </a:lvl9pPr>
          </a:lstStyle>
          <a:p>
            <a:endParaRPr/>
          </a:p>
        </p:txBody>
      </p:sp>
      <p:sp>
        <p:nvSpPr>
          <p:cNvPr id="1001" name="Google Shape;1001;p166"/>
          <p:cNvSpPr txBox="1">
            <a:spLocks noGrp="1"/>
          </p:cNvSpPr>
          <p:nvPr>
            <p:ph type="body" idx="2"/>
          </p:nvPr>
        </p:nvSpPr>
        <p:spPr>
          <a:xfrm>
            <a:off x="4781550" y="1248968"/>
            <a:ext cx="4038600" cy="3172800"/>
          </a:xfrm>
          <a:prstGeom prst="rect">
            <a:avLst/>
          </a:prstGeom>
          <a:noFill/>
          <a:ln>
            <a:noFill/>
          </a:ln>
        </p:spPr>
        <p:txBody>
          <a:bodyPr spcFirstLastPara="1" wrap="square" lIns="68575" tIns="34275" rIns="68575" bIns="34275" anchor="t" anchorCtr="0">
            <a:noAutofit/>
          </a:bodyPr>
          <a:lstStyle>
            <a:lvl1pPr marL="457189" lvl="0" indent="-330192" algn="l" rtl="0">
              <a:lnSpc>
                <a:spcPct val="90000"/>
              </a:lnSpc>
              <a:spcBef>
                <a:spcPts val="1200"/>
              </a:spcBef>
              <a:spcAft>
                <a:spcPts val="0"/>
              </a:spcAft>
              <a:buClr>
                <a:srgbClr val="F1AB00"/>
              </a:buClr>
              <a:buSzPts val="1600"/>
              <a:buChar char="•"/>
              <a:defRPr sz="1600">
                <a:solidFill>
                  <a:srgbClr val="202020"/>
                </a:solidFill>
              </a:defRPr>
            </a:lvl1pPr>
            <a:lvl2pPr marL="914378" lvl="1" indent="-317492" algn="l" rtl="0">
              <a:lnSpc>
                <a:spcPct val="90000"/>
              </a:lnSpc>
              <a:spcBef>
                <a:spcPts val="800"/>
              </a:spcBef>
              <a:spcAft>
                <a:spcPts val="0"/>
              </a:spcAft>
              <a:buClr>
                <a:srgbClr val="F1AB00"/>
              </a:buClr>
              <a:buSzPts val="1400"/>
              <a:buChar char="–"/>
              <a:defRPr sz="1400">
                <a:solidFill>
                  <a:srgbClr val="202020"/>
                </a:solidFill>
              </a:defRPr>
            </a:lvl2pPr>
            <a:lvl3pPr marL="1371566" lvl="2" indent="-304793" algn="l" rtl="0">
              <a:lnSpc>
                <a:spcPct val="90000"/>
              </a:lnSpc>
              <a:spcBef>
                <a:spcPts val="600"/>
              </a:spcBef>
              <a:spcAft>
                <a:spcPts val="0"/>
              </a:spcAft>
              <a:buClr>
                <a:srgbClr val="F1AB00"/>
              </a:buClr>
              <a:buSzPts val="1200"/>
              <a:buChar char="•"/>
              <a:defRPr sz="1200">
                <a:solidFill>
                  <a:srgbClr val="202020"/>
                </a:solidFill>
              </a:defRPr>
            </a:lvl3pPr>
            <a:lvl4pPr marL="1828754" lvl="3" indent="-285743" algn="l" rtl="0">
              <a:lnSpc>
                <a:spcPct val="90000"/>
              </a:lnSpc>
              <a:spcBef>
                <a:spcPts val="600"/>
              </a:spcBef>
              <a:spcAft>
                <a:spcPts val="0"/>
              </a:spcAft>
              <a:buClr>
                <a:srgbClr val="F1AB00"/>
              </a:buClr>
              <a:buSzPts val="900"/>
              <a:buChar char="–"/>
              <a:defRPr sz="900">
                <a:solidFill>
                  <a:srgbClr val="202020"/>
                </a:solidFill>
              </a:defRPr>
            </a:lvl4pPr>
            <a:lvl5pPr marL="2285943" lvl="4" indent="-285743" algn="l" rtl="0">
              <a:lnSpc>
                <a:spcPct val="90000"/>
              </a:lnSpc>
              <a:spcBef>
                <a:spcPts val="600"/>
              </a:spcBef>
              <a:spcAft>
                <a:spcPts val="0"/>
              </a:spcAft>
              <a:buClr>
                <a:srgbClr val="F1AB00"/>
              </a:buClr>
              <a:buSzPts val="900"/>
              <a:buChar char="»"/>
              <a:defRPr sz="900">
                <a:solidFill>
                  <a:srgbClr val="202020"/>
                </a:solidFill>
              </a:defRPr>
            </a:lvl5pPr>
            <a:lvl6pPr marL="2743132" lvl="5" indent="-317492" algn="l" rtl="0">
              <a:lnSpc>
                <a:spcPct val="90000"/>
              </a:lnSpc>
              <a:spcBef>
                <a:spcPts val="600"/>
              </a:spcBef>
              <a:spcAft>
                <a:spcPts val="0"/>
              </a:spcAft>
              <a:buClr>
                <a:schemeClr val="dk2"/>
              </a:buClr>
              <a:buSzPts val="1400"/>
              <a:buChar char="•"/>
              <a:defRPr sz="1400"/>
            </a:lvl6pPr>
            <a:lvl7pPr marL="3200320" lvl="6" indent="-317492" algn="l" rtl="0">
              <a:lnSpc>
                <a:spcPct val="90000"/>
              </a:lnSpc>
              <a:spcBef>
                <a:spcPts val="600"/>
              </a:spcBef>
              <a:spcAft>
                <a:spcPts val="0"/>
              </a:spcAft>
              <a:buClr>
                <a:schemeClr val="dk2"/>
              </a:buClr>
              <a:buSzPts val="1400"/>
              <a:buChar char="•"/>
              <a:defRPr sz="1400"/>
            </a:lvl7pPr>
            <a:lvl8pPr marL="3657509" lvl="7" indent="-317492" algn="l" rtl="0">
              <a:lnSpc>
                <a:spcPct val="90000"/>
              </a:lnSpc>
              <a:spcBef>
                <a:spcPts val="600"/>
              </a:spcBef>
              <a:spcAft>
                <a:spcPts val="0"/>
              </a:spcAft>
              <a:buClr>
                <a:schemeClr val="dk2"/>
              </a:buClr>
              <a:buSzPts val="1400"/>
              <a:buChar char="•"/>
              <a:defRPr sz="1400"/>
            </a:lvl8pPr>
            <a:lvl9pPr marL="4114697" lvl="8" indent="-317492" algn="l" rtl="0">
              <a:lnSpc>
                <a:spcPct val="90000"/>
              </a:lnSpc>
              <a:spcBef>
                <a:spcPts val="600"/>
              </a:spcBef>
              <a:spcAft>
                <a:spcPts val="0"/>
              </a:spcAft>
              <a:buClr>
                <a:schemeClr val="dk2"/>
              </a:buClr>
              <a:buSzPts val="1400"/>
              <a:buChar char="•"/>
              <a:defRPr sz="1400"/>
            </a:lvl9pPr>
          </a:lstStyle>
          <a:p>
            <a:endParaRPr/>
          </a:p>
        </p:txBody>
      </p:sp>
      <p:sp>
        <p:nvSpPr>
          <p:cNvPr id="1002" name="Google Shape;1002;p166"/>
          <p:cNvSpPr txBox="1">
            <a:spLocks noGrp="1"/>
          </p:cNvSpPr>
          <p:nvPr>
            <p:ph type="title"/>
          </p:nvPr>
        </p:nvSpPr>
        <p:spPr>
          <a:xfrm>
            <a:off x="1005840" y="350520"/>
            <a:ext cx="7132200" cy="9249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202020"/>
              </a:buClr>
              <a:buSzPts val="2600"/>
              <a:buNone/>
              <a:defRPr>
                <a:solidFill>
                  <a:srgbClr val="202020"/>
                </a:solidFill>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
        <p:nvSpPr>
          <p:cNvPr id="1003" name="Google Shape;1003;p166"/>
          <p:cNvSpPr txBox="1">
            <a:spLocks noGrp="1"/>
          </p:cNvSpPr>
          <p:nvPr>
            <p:ph type="body" idx="3"/>
          </p:nvPr>
        </p:nvSpPr>
        <p:spPr>
          <a:xfrm>
            <a:off x="323193" y="4547013"/>
            <a:ext cx="3852000" cy="402600"/>
          </a:xfrm>
          <a:prstGeom prst="rect">
            <a:avLst/>
          </a:prstGeom>
          <a:noFill/>
          <a:ln>
            <a:noFill/>
          </a:ln>
        </p:spPr>
        <p:txBody>
          <a:bodyPr spcFirstLastPara="1" wrap="square" lIns="68575" tIns="34275" rIns="0" bIns="0" anchor="b" anchorCtr="0">
            <a:noAutofit/>
          </a:bodyPr>
          <a:lstStyle>
            <a:lvl1pPr marL="457189" lvl="0" indent="-228594" algn="l" rtl="0">
              <a:lnSpc>
                <a:spcPct val="90000"/>
              </a:lnSpc>
              <a:spcBef>
                <a:spcPts val="0"/>
              </a:spcBef>
              <a:spcAft>
                <a:spcPts val="0"/>
              </a:spcAft>
              <a:buSzPts val="800"/>
              <a:buNone/>
              <a:defRPr sz="800">
                <a:solidFill>
                  <a:srgbClr val="202020"/>
                </a:solidFill>
              </a:defRPr>
            </a:lvl1pPr>
            <a:lvl2pPr marL="914378" lvl="1" indent="-228594" algn="l" rtl="0">
              <a:lnSpc>
                <a:spcPct val="90000"/>
              </a:lnSpc>
              <a:spcBef>
                <a:spcPts val="800"/>
              </a:spcBef>
              <a:spcAft>
                <a:spcPts val="0"/>
              </a:spcAft>
              <a:buSzPts val="900"/>
              <a:buNone/>
              <a:defRPr sz="900"/>
            </a:lvl2pPr>
            <a:lvl3pPr marL="1371566" lvl="2" indent="-228594" algn="l" rtl="0">
              <a:lnSpc>
                <a:spcPct val="90000"/>
              </a:lnSpc>
              <a:spcBef>
                <a:spcPts val="600"/>
              </a:spcBef>
              <a:spcAft>
                <a:spcPts val="0"/>
              </a:spcAft>
              <a:buSzPts val="900"/>
              <a:buNone/>
              <a:defRPr sz="900"/>
            </a:lvl3pPr>
            <a:lvl4pPr marL="1828754" lvl="3" indent="-228594" algn="l" rtl="0">
              <a:lnSpc>
                <a:spcPct val="90000"/>
              </a:lnSpc>
              <a:spcBef>
                <a:spcPts val="600"/>
              </a:spcBef>
              <a:spcAft>
                <a:spcPts val="0"/>
              </a:spcAft>
              <a:buSzPts val="900"/>
              <a:buNone/>
              <a:defRPr sz="900"/>
            </a:lvl4pPr>
            <a:lvl5pPr marL="2285943" lvl="4" indent="-228594" algn="l" rtl="0">
              <a:lnSpc>
                <a:spcPct val="90000"/>
              </a:lnSpc>
              <a:spcBef>
                <a:spcPts val="600"/>
              </a:spcBef>
              <a:spcAft>
                <a:spcPts val="0"/>
              </a:spcAft>
              <a:buSzPts val="900"/>
              <a:buNone/>
              <a:defRPr sz="900"/>
            </a:lvl5pPr>
            <a:lvl6pPr marL="2743132" lvl="5" indent="-317492" algn="l" rtl="0">
              <a:lnSpc>
                <a:spcPct val="90000"/>
              </a:lnSpc>
              <a:spcBef>
                <a:spcPts val="600"/>
              </a:spcBef>
              <a:spcAft>
                <a:spcPts val="0"/>
              </a:spcAft>
              <a:buClr>
                <a:schemeClr val="dk2"/>
              </a:buClr>
              <a:buSzPts val="1400"/>
              <a:buChar char="•"/>
              <a:defRPr/>
            </a:lvl6pPr>
            <a:lvl7pPr marL="3200320" lvl="6" indent="-317492" algn="l" rtl="0">
              <a:lnSpc>
                <a:spcPct val="90000"/>
              </a:lnSpc>
              <a:spcBef>
                <a:spcPts val="600"/>
              </a:spcBef>
              <a:spcAft>
                <a:spcPts val="0"/>
              </a:spcAft>
              <a:buClr>
                <a:schemeClr val="dk2"/>
              </a:buClr>
              <a:buSzPts val="1400"/>
              <a:buChar char="•"/>
              <a:defRPr/>
            </a:lvl7pPr>
            <a:lvl8pPr marL="3657509" lvl="7" indent="-317492" algn="l" rtl="0">
              <a:lnSpc>
                <a:spcPct val="90000"/>
              </a:lnSpc>
              <a:spcBef>
                <a:spcPts val="600"/>
              </a:spcBef>
              <a:spcAft>
                <a:spcPts val="0"/>
              </a:spcAft>
              <a:buClr>
                <a:schemeClr val="dk2"/>
              </a:buClr>
              <a:buSzPts val="1400"/>
              <a:buChar char="•"/>
              <a:defRPr/>
            </a:lvl8pPr>
            <a:lvl9pPr marL="4114697" lvl="8" indent="-317492" algn="l" rtl="0">
              <a:lnSpc>
                <a:spcPct val="90000"/>
              </a:lnSpc>
              <a:spcBef>
                <a:spcPts val="600"/>
              </a:spcBef>
              <a:spcAft>
                <a:spcPts val="0"/>
              </a:spcAft>
              <a:buClr>
                <a:schemeClr val="dk2"/>
              </a:buClr>
              <a:buSzPts val="1400"/>
              <a:buChar char="•"/>
              <a:defRPr/>
            </a:lvl9pPr>
          </a:lstStyle>
          <a:p>
            <a:endParaRPr/>
          </a:p>
        </p:txBody>
      </p:sp>
      <p:sp>
        <p:nvSpPr>
          <p:cNvPr id="1004" name="Google Shape;1004;p166"/>
          <p:cNvSpPr txBox="1">
            <a:spLocks noGrp="1"/>
          </p:cNvSpPr>
          <p:nvPr>
            <p:ph type="body" idx="4"/>
          </p:nvPr>
        </p:nvSpPr>
        <p:spPr>
          <a:xfrm>
            <a:off x="4310446" y="4547013"/>
            <a:ext cx="3658200" cy="402600"/>
          </a:xfrm>
          <a:prstGeom prst="rect">
            <a:avLst/>
          </a:prstGeom>
          <a:noFill/>
          <a:ln>
            <a:noFill/>
          </a:ln>
        </p:spPr>
        <p:txBody>
          <a:bodyPr spcFirstLastPara="1" wrap="square" lIns="68575" tIns="34275" rIns="0" bIns="0" anchor="b" anchorCtr="0">
            <a:noAutofit/>
          </a:bodyPr>
          <a:lstStyle>
            <a:lvl1pPr marL="457189" lvl="0" indent="-228594" algn="r" rtl="0">
              <a:lnSpc>
                <a:spcPct val="90000"/>
              </a:lnSpc>
              <a:spcBef>
                <a:spcPts val="0"/>
              </a:spcBef>
              <a:spcAft>
                <a:spcPts val="0"/>
              </a:spcAft>
              <a:buSzPts val="800"/>
              <a:buNone/>
              <a:defRPr sz="800">
                <a:solidFill>
                  <a:srgbClr val="202020"/>
                </a:solidFill>
              </a:defRPr>
            </a:lvl1pPr>
            <a:lvl2pPr marL="914378" lvl="1" indent="-228594" algn="l" rtl="0">
              <a:lnSpc>
                <a:spcPct val="90000"/>
              </a:lnSpc>
              <a:spcBef>
                <a:spcPts val="800"/>
              </a:spcBef>
              <a:spcAft>
                <a:spcPts val="0"/>
              </a:spcAft>
              <a:buSzPts val="900"/>
              <a:buNone/>
              <a:defRPr sz="900"/>
            </a:lvl2pPr>
            <a:lvl3pPr marL="1371566" lvl="2" indent="-228594" algn="l" rtl="0">
              <a:lnSpc>
                <a:spcPct val="90000"/>
              </a:lnSpc>
              <a:spcBef>
                <a:spcPts val="600"/>
              </a:spcBef>
              <a:spcAft>
                <a:spcPts val="0"/>
              </a:spcAft>
              <a:buSzPts val="900"/>
              <a:buNone/>
              <a:defRPr sz="900"/>
            </a:lvl3pPr>
            <a:lvl4pPr marL="1828754" lvl="3" indent="-228594" algn="l" rtl="0">
              <a:lnSpc>
                <a:spcPct val="90000"/>
              </a:lnSpc>
              <a:spcBef>
                <a:spcPts val="600"/>
              </a:spcBef>
              <a:spcAft>
                <a:spcPts val="0"/>
              </a:spcAft>
              <a:buSzPts val="900"/>
              <a:buNone/>
              <a:defRPr sz="900"/>
            </a:lvl4pPr>
            <a:lvl5pPr marL="2285943" lvl="4" indent="-228594" algn="l" rtl="0">
              <a:lnSpc>
                <a:spcPct val="90000"/>
              </a:lnSpc>
              <a:spcBef>
                <a:spcPts val="600"/>
              </a:spcBef>
              <a:spcAft>
                <a:spcPts val="0"/>
              </a:spcAft>
              <a:buSzPts val="900"/>
              <a:buNone/>
              <a:defRPr sz="900"/>
            </a:lvl5pPr>
            <a:lvl6pPr marL="2743132" lvl="5" indent="-317492" algn="l" rtl="0">
              <a:lnSpc>
                <a:spcPct val="90000"/>
              </a:lnSpc>
              <a:spcBef>
                <a:spcPts val="600"/>
              </a:spcBef>
              <a:spcAft>
                <a:spcPts val="0"/>
              </a:spcAft>
              <a:buClr>
                <a:schemeClr val="dk2"/>
              </a:buClr>
              <a:buSzPts val="1400"/>
              <a:buChar char="•"/>
              <a:defRPr/>
            </a:lvl6pPr>
            <a:lvl7pPr marL="3200320" lvl="6" indent="-317492" algn="l" rtl="0">
              <a:lnSpc>
                <a:spcPct val="90000"/>
              </a:lnSpc>
              <a:spcBef>
                <a:spcPts val="600"/>
              </a:spcBef>
              <a:spcAft>
                <a:spcPts val="0"/>
              </a:spcAft>
              <a:buClr>
                <a:schemeClr val="dk2"/>
              </a:buClr>
              <a:buSzPts val="1400"/>
              <a:buChar char="•"/>
              <a:defRPr/>
            </a:lvl7pPr>
            <a:lvl8pPr marL="3657509" lvl="7" indent="-317492" algn="l" rtl="0">
              <a:lnSpc>
                <a:spcPct val="90000"/>
              </a:lnSpc>
              <a:spcBef>
                <a:spcPts val="600"/>
              </a:spcBef>
              <a:spcAft>
                <a:spcPts val="0"/>
              </a:spcAft>
              <a:buClr>
                <a:schemeClr val="dk2"/>
              </a:buClr>
              <a:buSzPts val="1400"/>
              <a:buChar char="•"/>
              <a:defRPr/>
            </a:lvl8pPr>
            <a:lvl9pPr marL="4114697" lvl="8" indent="-317492" algn="l" rtl="0">
              <a:lnSpc>
                <a:spcPct val="90000"/>
              </a:lnSpc>
              <a:spcBef>
                <a:spcPts val="600"/>
              </a:spcBef>
              <a:spcAft>
                <a:spcPts val="0"/>
              </a:spcAft>
              <a:buClr>
                <a:schemeClr val="dk2"/>
              </a:buClr>
              <a:buSzPts val="1400"/>
              <a:buChar char="•"/>
              <a:defRPr/>
            </a:lvl9pPr>
          </a:lstStyle>
          <a:p>
            <a:endParaRPr/>
          </a:p>
        </p:txBody>
      </p:sp>
    </p:spTree>
    <p:extLst>
      <p:ext uri="{BB962C8B-B14F-4D97-AF65-F5344CB8AC3E}">
        <p14:creationId xmlns:p14="http://schemas.microsoft.com/office/powerpoint/2010/main" val="37245982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005"/>
        <p:cNvGrpSpPr/>
        <p:nvPr/>
      </p:nvGrpSpPr>
      <p:grpSpPr>
        <a:xfrm>
          <a:off x="0" y="0"/>
          <a:ext cx="0" cy="0"/>
          <a:chOff x="0" y="0"/>
          <a:chExt cx="0" cy="0"/>
        </a:xfrm>
      </p:grpSpPr>
      <p:sp>
        <p:nvSpPr>
          <p:cNvPr id="1006" name="Google Shape;1006;p167"/>
          <p:cNvSpPr txBox="1">
            <a:spLocks noGrp="1"/>
          </p:cNvSpPr>
          <p:nvPr>
            <p:ph type="body" idx="1"/>
          </p:nvPr>
        </p:nvSpPr>
        <p:spPr>
          <a:xfrm>
            <a:off x="1005840" y="1426464"/>
            <a:ext cx="7132200" cy="3095700"/>
          </a:xfrm>
          <a:prstGeom prst="rect">
            <a:avLst/>
          </a:prstGeom>
          <a:noFill/>
          <a:ln>
            <a:noFill/>
          </a:ln>
        </p:spPr>
        <p:txBody>
          <a:bodyPr spcFirstLastPara="1" wrap="square" lIns="68575" tIns="34275" rIns="68575" bIns="34275" anchor="t" anchorCtr="0">
            <a:noAutofit/>
          </a:bodyPr>
          <a:lstStyle>
            <a:lvl1pPr marL="457189" lvl="0" indent="-323842" algn="l" rtl="0">
              <a:lnSpc>
                <a:spcPct val="90000"/>
              </a:lnSpc>
              <a:spcBef>
                <a:spcPts val="1400"/>
              </a:spcBef>
              <a:spcAft>
                <a:spcPts val="0"/>
              </a:spcAft>
              <a:buClr>
                <a:srgbClr val="F1AB00"/>
              </a:buClr>
              <a:buSzPts val="1500"/>
              <a:buChar char="•"/>
              <a:defRPr>
                <a:solidFill>
                  <a:srgbClr val="190E01"/>
                </a:solidFill>
              </a:defRPr>
            </a:lvl1pPr>
            <a:lvl2pPr marL="914378" lvl="1" indent="-317492" algn="l" rtl="0">
              <a:lnSpc>
                <a:spcPct val="90000"/>
              </a:lnSpc>
              <a:spcBef>
                <a:spcPts val="800"/>
              </a:spcBef>
              <a:spcAft>
                <a:spcPts val="0"/>
              </a:spcAft>
              <a:buClr>
                <a:srgbClr val="F1AB00"/>
              </a:buClr>
              <a:buSzPts val="1400"/>
              <a:buChar char="–"/>
              <a:defRPr>
                <a:solidFill>
                  <a:srgbClr val="190E01"/>
                </a:solidFill>
              </a:defRPr>
            </a:lvl2pPr>
            <a:lvl3pPr marL="1371566" lvl="2" indent="-304793" algn="l" rtl="0">
              <a:lnSpc>
                <a:spcPct val="90000"/>
              </a:lnSpc>
              <a:spcBef>
                <a:spcPts val="600"/>
              </a:spcBef>
              <a:spcAft>
                <a:spcPts val="0"/>
              </a:spcAft>
              <a:buClr>
                <a:srgbClr val="F1AB00"/>
              </a:buClr>
              <a:buSzPts val="1200"/>
              <a:buChar char="•"/>
              <a:defRPr>
                <a:solidFill>
                  <a:srgbClr val="190E01"/>
                </a:solidFill>
              </a:defRPr>
            </a:lvl3pPr>
            <a:lvl4pPr marL="1828754" lvl="3" indent="-298442" algn="l" rtl="0">
              <a:lnSpc>
                <a:spcPct val="90000"/>
              </a:lnSpc>
              <a:spcBef>
                <a:spcPts val="600"/>
              </a:spcBef>
              <a:spcAft>
                <a:spcPts val="0"/>
              </a:spcAft>
              <a:buClr>
                <a:srgbClr val="F1AB00"/>
              </a:buClr>
              <a:buSzPts val="1100"/>
              <a:buChar char="–"/>
              <a:defRPr>
                <a:solidFill>
                  <a:srgbClr val="190E01"/>
                </a:solidFill>
              </a:defRPr>
            </a:lvl4pPr>
            <a:lvl5pPr marL="2285943" lvl="4" indent="-298442" algn="l" rtl="0">
              <a:lnSpc>
                <a:spcPct val="90000"/>
              </a:lnSpc>
              <a:spcBef>
                <a:spcPts val="600"/>
              </a:spcBef>
              <a:spcAft>
                <a:spcPts val="0"/>
              </a:spcAft>
              <a:buClr>
                <a:srgbClr val="F1AB00"/>
              </a:buClr>
              <a:buSzPts val="1100"/>
              <a:buChar char="»"/>
              <a:defRPr>
                <a:solidFill>
                  <a:srgbClr val="190E01"/>
                </a:solidFill>
              </a:defRPr>
            </a:lvl5pPr>
            <a:lvl6pPr marL="2743132" lvl="5" indent="-317492" algn="l" rtl="0">
              <a:lnSpc>
                <a:spcPct val="90000"/>
              </a:lnSpc>
              <a:spcBef>
                <a:spcPts val="600"/>
              </a:spcBef>
              <a:spcAft>
                <a:spcPts val="0"/>
              </a:spcAft>
              <a:buClr>
                <a:schemeClr val="dk2"/>
              </a:buClr>
              <a:buSzPts val="1400"/>
              <a:buChar char="•"/>
              <a:defRPr/>
            </a:lvl6pPr>
            <a:lvl7pPr marL="3200320" lvl="6" indent="-317492" algn="l" rtl="0">
              <a:lnSpc>
                <a:spcPct val="90000"/>
              </a:lnSpc>
              <a:spcBef>
                <a:spcPts val="600"/>
              </a:spcBef>
              <a:spcAft>
                <a:spcPts val="0"/>
              </a:spcAft>
              <a:buClr>
                <a:schemeClr val="dk2"/>
              </a:buClr>
              <a:buSzPts val="1400"/>
              <a:buChar char="•"/>
              <a:defRPr/>
            </a:lvl7pPr>
            <a:lvl8pPr marL="3657509" lvl="7" indent="-317492" algn="l" rtl="0">
              <a:lnSpc>
                <a:spcPct val="90000"/>
              </a:lnSpc>
              <a:spcBef>
                <a:spcPts val="600"/>
              </a:spcBef>
              <a:spcAft>
                <a:spcPts val="0"/>
              </a:spcAft>
              <a:buClr>
                <a:schemeClr val="dk2"/>
              </a:buClr>
              <a:buSzPts val="1400"/>
              <a:buChar char="•"/>
              <a:defRPr/>
            </a:lvl8pPr>
            <a:lvl9pPr marL="4114697" lvl="8" indent="-317492" algn="l" rtl="0">
              <a:lnSpc>
                <a:spcPct val="90000"/>
              </a:lnSpc>
              <a:spcBef>
                <a:spcPts val="600"/>
              </a:spcBef>
              <a:spcAft>
                <a:spcPts val="0"/>
              </a:spcAft>
              <a:buClr>
                <a:schemeClr val="dk2"/>
              </a:buClr>
              <a:buSzPts val="1400"/>
              <a:buChar char="•"/>
              <a:defRPr/>
            </a:lvl9pPr>
          </a:lstStyle>
          <a:p>
            <a:endParaRPr/>
          </a:p>
        </p:txBody>
      </p:sp>
      <p:sp>
        <p:nvSpPr>
          <p:cNvPr id="1007" name="Google Shape;1007;p167"/>
          <p:cNvSpPr txBox="1">
            <a:spLocks noGrp="1"/>
          </p:cNvSpPr>
          <p:nvPr>
            <p:ph type="body" idx="2"/>
          </p:nvPr>
        </p:nvSpPr>
        <p:spPr>
          <a:xfrm>
            <a:off x="323193" y="4547013"/>
            <a:ext cx="3852000" cy="402600"/>
          </a:xfrm>
          <a:prstGeom prst="rect">
            <a:avLst/>
          </a:prstGeom>
          <a:noFill/>
          <a:ln>
            <a:noFill/>
          </a:ln>
        </p:spPr>
        <p:txBody>
          <a:bodyPr spcFirstLastPara="1" wrap="square" lIns="68575" tIns="34275" rIns="0" bIns="0" anchor="b" anchorCtr="0">
            <a:noAutofit/>
          </a:bodyPr>
          <a:lstStyle>
            <a:lvl1pPr marL="457189" lvl="0" indent="-228594" algn="l" rtl="0">
              <a:lnSpc>
                <a:spcPct val="90000"/>
              </a:lnSpc>
              <a:spcBef>
                <a:spcPts val="0"/>
              </a:spcBef>
              <a:spcAft>
                <a:spcPts val="0"/>
              </a:spcAft>
              <a:buSzPts val="800"/>
              <a:buNone/>
              <a:defRPr sz="800">
                <a:solidFill>
                  <a:srgbClr val="190E01"/>
                </a:solidFill>
              </a:defRPr>
            </a:lvl1pPr>
            <a:lvl2pPr marL="914378" lvl="1" indent="-228594" algn="l" rtl="0">
              <a:lnSpc>
                <a:spcPct val="90000"/>
              </a:lnSpc>
              <a:spcBef>
                <a:spcPts val="800"/>
              </a:spcBef>
              <a:spcAft>
                <a:spcPts val="0"/>
              </a:spcAft>
              <a:buSzPts val="900"/>
              <a:buNone/>
              <a:defRPr sz="900"/>
            </a:lvl2pPr>
            <a:lvl3pPr marL="1371566" lvl="2" indent="-228594" algn="l" rtl="0">
              <a:lnSpc>
                <a:spcPct val="90000"/>
              </a:lnSpc>
              <a:spcBef>
                <a:spcPts val="600"/>
              </a:spcBef>
              <a:spcAft>
                <a:spcPts val="0"/>
              </a:spcAft>
              <a:buSzPts val="900"/>
              <a:buNone/>
              <a:defRPr sz="900"/>
            </a:lvl3pPr>
            <a:lvl4pPr marL="1828754" lvl="3" indent="-228594" algn="l" rtl="0">
              <a:lnSpc>
                <a:spcPct val="90000"/>
              </a:lnSpc>
              <a:spcBef>
                <a:spcPts val="600"/>
              </a:spcBef>
              <a:spcAft>
                <a:spcPts val="0"/>
              </a:spcAft>
              <a:buSzPts val="900"/>
              <a:buNone/>
              <a:defRPr sz="900"/>
            </a:lvl4pPr>
            <a:lvl5pPr marL="2285943" lvl="4" indent="-228594" algn="l" rtl="0">
              <a:lnSpc>
                <a:spcPct val="90000"/>
              </a:lnSpc>
              <a:spcBef>
                <a:spcPts val="600"/>
              </a:spcBef>
              <a:spcAft>
                <a:spcPts val="0"/>
              </a:spcAft>
              <a:buSzPts val="900"/>
              <a:buNone/>
              <a:defRPr sz="900"/>
            </a:lvl5pPr>
            <a:lvl6pPr marL="2743132" lvl="5" indent="-317492" algn="l" rtl="0">
              <a:lnSpc>
                <a:spcPct val="90000"/>
              </a:lnSpc>
              <a:spcBef>
                <a:spcPts val="600"/>
              </a:spcBef>
              <a:spcAft>
                <a:spcPts val="0"/>
              </a:spcAft>
              <a:buClr>
                <a:schemeClr val="dk2"/>
              </a:buClr>
              <a:buSzPts val="1400"/>
              <a:buChar char="•"/>
              <a:defRPr/>
            </a:lvl6pPr>
            <a:lvl7pPr marL="3200320" lvl="6" indent="-317492" algn="l" rtl="0">
              <a:lnSpc>
                <a:spcPct val="90000"/>
              </a:lnSpc>
              <a:spcBef>
                <a:spcPts val="600"/>
              </a:spcBef>
              <a:spcAft>
                <a:spcPts val="0"/>
              </a:spcAft>
              <a:buClr>
                <a:schemeClr val="dk2"/>
              </a:buClr>
              <a:buSzPts val="1400"/>
              <a:buChar char="•"/>
              <a:defRPr/>
            </a:lvl7pPr>
            <a:lvl8pPr marL="3657509" lvl="7" indent="-317492" algn="l" rtl="0">
              <a:lnSpc>
                <a:spcPct val="90000"/>
              </a:lnSpc>
              <a:spcBef>
                <a:spcPts val="600"/>
              </a:spcBef>
              <a:spcAft>
                <a:spcPts val="0"/>
              </a:spcAft>
              <a:buClr>
                <a:schemeClr val="dk2"/>
              </a:buClr>
              <a:buSzPts val="1400"/>
              <a:buChar char="•"/>
              <a:defRPr/>
            </a:lvl8pPr>
            <a:lvl9pPr marL="4114697" lvl="8" indent="-317492" algn="l" rtl="0">
              <a:lnSpc>
                <a:spcPct val="90000"/>
              </a:lnSpc>
              <a:spcBef>
                <a:spcPts val="600"/>
              </a:spcBef>
              <a:spcAft>
                <a:spcPts val="0"/>
              </a:spcAft>
              <a:buClr>
                <a:schemeClr val="dk2"/>
              </a:buClr>
              <a:buSzPts val="1400"/>
              <a:buChar char="•"/>
              <a:defRPr/>
            </a:lvl9pPr>
          </a:lstStyle>
          <a:p>
            <a:endParaRPr/>
          </a:p>
        </p:txBody>
      </p:sp>
      <p:sp>
        <p:nvSpPr>
          <p:cNvPr id="1008" name="Google Shape;1008;p167"/>
          <p:cNvSpPr txBox="1">
            <a:spLocks noGrp="1"/>
          </p:cNvSpPr>
          <p:nvPr>
            <p:ph type="body" idx="3"/>
          </p:nvPr>
        </p:nvSpPr>
        <p:spPr>
          <a:xfrm>
            <a:off x="4310446" y="4547013"/>
            <a:ext cx="3658200" cy="402600"/>
          </a:xfrm>
          <a:prstGeom prst="rect">
            <a:avLst/>
          </a:prstGeom>
          <a:noFill/>
          <a:ln>
            <a:noFill/>
          </a:ln>
        </p:spPr>
        <p:txBody>
          <a:bodyPr spcFirstLastPara="1" wrap="square" lIns="68575" tIns="34275" rIns="0" bIns="0" anchor="b" anchorCtr="0">
            <a:noAutofit/>
          </a:bodyPr>
          <a:lstStyle>
            <a:lvl1pPr marL="457189" lvl="0" indent="-228594" algn="r" rtl="0">
              <a:lnSpc>
                <a:spcPct val="90000"/>
              </a:lnSpc>
              <a:spcBef>
                <a:spcPts val="0"/>
              </a:spcBef>
              <a:spcAft>
                <a:spcPts val="0"/>
              </a:spcAft>
              <a:buSzPts val="800"/>
              <a:buNone/>
              <a:defRPr sz="800">
                <a:solidFill>
                  <a:srgbClr val="190E01"/>
                </a:solidFill>
              </a:defRPr>
            </a:lvl1pPr>
            <a:lvl2pPr marL="914378" lvl="1" indent="-228594" algn="l" rtl="0">
              <a:lnSpc>
                <a:spcPct val="90000"/>
              </a:lnSpc>
              <a:spcBef>
                <a:spcPts val="800"/>
              </a:spcBef>
              <a:spcAft>
                <a:spcPts val="0"/>
              </a:spcAft>
              <a:buSzPts val="900"/>
              <a:buNone/>
              <a:defRPr sz="900"/>
            </a:lvl2pPr>
            <a:lvl3pPr marL="1371566" lvl="2" indent="-228594" algn="l" rtl="0">
              <a:lnSpc>
                <a:spcPct val="90000"/>
              </a:lnSpc>
              <a:spcBef>
                <a:spcPts val="600"/>
              </a:spcBef>
              <a:spcAft>
                <a:spcPts val="0"/>
              </a:spcAft>
              <a:buSzPts val="900"/>
              <a:buNone/>
              <a:defRPr sz="900"/>
            </a:lvl3pPr>
            <a:lvl4pPr marL="1828754" lvl="3" indent="-228594" algn="l" rtl="0">
              <a:lnSpc>
                <a:spcPct val="90000"/>
              </a:lnSpc>
              <a:spcBef>
                <a:spcPts val="600"/>
              </a:spcBef>
              <a:spcAft>
                <a:spcPts val="0"/>
              </a:spcAft>
              <a:buSzPts val="900"/>
              <a:buNone/>
              <a:defRPr sz="900"/>
            </a:lvl4pPr>
            <a:lvl5pPr marL="2285943" lvl="4" indent="-228594" algn="l" rtl="0">
              <a:lnSpc>
                <a:spcPct val="90000"/>
              </a:lnSpc>
              <a:spcBef>
                <a:spcPts val="600"/>
              </a:spcBef>
              <a:spcAft>
                <a:spcPts val="0"/>
              </a:spcAft>
              <a:buSzPts val="900"/>
              <a:buNone/>
              <a:defRPr sz="900"/>
            </a:lvl5pPr>
            <a:lvl6pPr marL="2743132" lvl="5" indent="-317492" algn="l" rtl="0">
              <a:lnSpc>
                <a:spcPct val="90000"/>
              </a:lnSpc>
              <a:spcBef>
                <a:spcPts val="600"/>
              </a:spcBef>
              <a:spcAft>
                <a:spcPts val="0"/>
              </a:spcAft>
              <a:buClr>
                <a:schemeClr val="dk2"/>
              </a:buClr>
              <a:buSzPts val="1400"/>
              <a:buChar char="•"/>
              <a:defRPr/>
            </a:lvl6pPr>
            <a:lvl7pPr marL="3200320" lvl="6" indent="-317492" algn="l" rtl="0">
              <a:lnSpc>
                <a:spcPct val="90000"/>
              </a:lnSpc>
              <a:spcBef>
                <a:spcPts val="600"/>
              </a:spcBef>
              <a:spcAft>
                <a:spcPts val="0"/>
              </a:spcAft>
              <a:buClr>
                <a:schemeClr val="dk2"/>
              </a:buClr>
              <a:buSzPts val="1400"/>
              <a:buChar char="•"/>
              <a:defRPr/>
            </a:lvl7pPr>
            <a:lvl8pPr marL="3657509" lvl="7" indent="-317492" algn="l" rtl="0">
              <a:lnSpc>
                <a:spcPct val="90000"/>
              </a:lnSpc>
              <a:spcBef>
                <a:spcPts val="600"/>
              </a:spcBef>
              <a:spcAft>
                <a:spcPts val="0"/>
              </a:spcAft>
              <a:buClr>
                <a:schemeClr val="dk2"/>
              </a:buClr>
              <a:buSzPts val="1400"/>
              <a:buChar char="•"/>
              <a:defRPr/>
            </a:lvl8pPr>
            <a:lvl9pPr marL="4114697" lvl="8" indent="-317492" algn="l" rtl="0">
              <a:lnSpc>
                <a:spcPct val="90000"/>
              </a:lnSpc>
              <a:spcBef>
                <a:spcPts val="600"/>
              </a:spcBef>
              <a:spcAft>
                <a:spcPts val="0"/>
              </a:spcAft>
              <a:buClr>
                <a:schemeClr val="dk2"/>
              </a:buClr>
              <a:buSzPts val="1400"/>
              <a:buChar char="•"/>
              <a:defRPr/>
            </a:lvl9pPr>
          </a:lstStyle>
          <a:p>
            <a:endParaRPr/>
          </a:p>
        </p:txBody>
      </p:sp>
      <p:sp>
        <p:nvSpPr>
          <p:cNvPr id="1009" name="Google Shape;1009;p167"/>
          <p:cNvSpPr txBox="1">
            <a:spLocks noGrp="1"/>
          </p:cNvSpPr>
          <p:nvPr>
            <p:ph type="title"/>
          </p:nvPr>
        </p:nvSpPr>
        <p:spPr>
          <a:xfrm>
            <a:off x="1005840" y="350520"/>
            <a:ext cx="7132200" cy="9249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190E01"/>
              </a:buClr>
              <a:buSzPts val="2600"/>
              <a:buNone/>
              <a:defRPr>
                <a:solidFill>
                  <a:srgbClr val="190E01"/>
                </a:solidFill>
              </a:defRPr>
            </a:lvl1pPr>
            <a:lvl2pPr lvl="1" algn="l" rtl="0">
              <a:lnSpc>
                <a:spcPct val="100000"/>
              </a:lnSpc>
              <a:spcBef>
                <a:spcPts val="0"/>
              </a:spcBef>
              <a:spcAft>
                <a:spcPts val="0"/>
              </a:spcAft>
              <a:buSzPts val="700"/>
              <a:buNone/>
              <a:defRPr/>
            </a:lvl2pPr>
            <a:lvl3pPr lvl="2" algn="l" rtl="0">
              <a:lnSpc>
                <a:spcPct val="100000"/>
              </a:lnSpc>
              <a:spcBef>
                <a:spcPts val="0"/>
              </a:spcBef>
              <a:spcAft>
                <a:spcPts val="0"/>
              </a:spcAft>
              <a:buSzPts val="700"/>
              <a:buNone/>
              <a:defRPr/>
            </a:lvl3pPr>
            <a:lvl4pPr lvl="3" algn="l" rtl="0">
              <a:lnSpc>
                <a:spcPct val="100000"/>
              </a:lnSpc>
              <a:spcBef>
                <a:spcPts val="0"/>
              </a:spcBef>
              <a:spcAft>
                <a:spcPts val="0"/>
              </a:spcAft>
              <a:buSzPts val="700"/>
              <a:buNone/>
              <a:defRPr/>
            </a:lvl4pPr>
            <a:lvl5pPr lvl="4" algn="l" rtl="0">
              <a:lnSpc>
                <a:spcPct val="100000"/>
              </a:lnSpc>
              <a:spcBef>
                <a:spcPts val="0"/>
              </a:spcBef>
              <a:spcAft>
                <a:spcPts val="0"/>
              </a:spcAft>
              <a:buSzPts val="700"/>
              <a:buNone/>
              <a:defRPr/>
            </a:lvl5pPr>
            <a:lvl6pPr lvl="5" algn="l" rtl="0">
              <a:lnSpc>
                <a:spcPct val="100000"/>
              </a:lnSpc>
              <a:spcBef>
                <a:spcPts val="0"/>
              </a:spcBef>
              <a:spcAft>
                <a:spcPts val="0"/>
              </a:spcAft>
              <a:buSzPts val="700"/>
              <a:buNone/>
              <a:defRPr/>
            </a:lvl6pPr>
            <a:lvl7pPr lvl="6" algn="l" rtl="0">
              <a:lnSpc>
                <a:spcPct val="100000"/>
              </a:lnSpc>
              <a:spcBef>
                <a:spcPts val="0"/>
              </a:spcBef>
              <a:spcAft>
                <a:spcPts val="0"/>
              </a:spcAft>
              <a:buSzPts val="700"/>
              <a:buNone/>
              <a:defRPr/>
            </a:lvl7pPr>
            <a:lvl8pPr lvl="7" algn="l" rtl="0">
              <a:lnSpc>
                <a:spcPct val="100000"/>
              </a:lnSpc>
              <a:spcBef>
                <a:spcPts val="0"/>
              </a:spcBef>
              <a:spcAft>
                <a:spcPts val="0"/>
              </a:spcAft>
              <a:buSzPts val="700"/>
              <a:buNone/>
              <a:defRPr/>
            </a:lvl8pPr>
            <a:lvl9pPr lvl="8" algn="l" rtl="0">
              <a:lnSpc>
                <a:spcPct val="100000"/>
              </a:lnSpc>
              <a:spcBef>
                <a:spcPts val="0"/>
              </a:spcBef>
              <a:spcAft>
                <a:spcPts val="0"/>
              </a:spcAft>
              <a:buSzPts val="700"/>
              <a:buNone/>
              <a:defRPr/>
            </a:lvl9pPr>
          </a:lstStyle>
          <a:p>
            <a:endParaRPr/>
          </a:p>
        </p:txBody>
      </p:sp>
    </p:spTree>
    <p:extLst>
      <p:ext uri="{BB962C8B-B14F-4D97-AF65-F5344CB8AC3E}">
        <p14:creationId xmlns:p14="http://schemas.microsoft.com/office/powerpoint/2010/main" val="4001773810"/>
      </p:ext>
    </p:extLst>
  </p:cSld>
  <p:clrMapOvr>
    <a:masterClrMapping/>
  </p:clrMapOvr>
  <p:extLst>
    <p:ext uri="{DCECCB84-F9BA-43D5-87BE-67443E8EF086}">
      <p15:sldGuideLst xmlns:p15="http://schemas.microsoft.com/office/powerpoint/2012/main">
        <p15:guide id="1" orient="horz" pos="1215">
          <p15:clr>
            <a:srgbClr val="FBAE40"/>
          </p15:clr>
        </p15:guide>
        <p15:guide id="2" pos="2160">
          <p15:clr>
            <a:srgbClr val="FBAE40"/>
          </p15:clr>
        </p15:guide>
        <p15:guide id="3" orient="horz" pos="2325">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SECTION_HEADER_1">
  <p:cSld name="SECTION_HEADER_1">
    <p:spTree>
      <p:nvGrpSpPr>
        <p:cNvPr id="1" name="Shape 1010"/>
        <p:cNvGrpSpPr/>
        <p:nvPr/>
      </p:nvGrpSpPr>
      <p:grpSpPr>
        <a:xfrm>
          <a:off x="0" y="0"/>
          <a:ext cx="0" cy="0"/>
          <a:chOff x="0" y="0"/>
          <a:chExt cx="0" cy="0"/>
        </a:xfrm>
      </p:grpSpPr>
      <p:sp>
        <p:nvSpPr>
          <p:cNvPr id="1011" name="Google Shape;1011;p168"/>
          <p:cNvSpPr txBox="1">
            <a:spLocks noGrp="1"/>
          </p:cNvSpPr>
          <p:nvPr>
            <p:ph type="title"/>
          </p:nvPr>
        </p:nvSpPr>
        <p:spPr>
          <a:xfrm>
            <a:off x="311700" y="2150850"/>
            <a:ext cx="8520600" cy="841800"/>
          </a:xfrm>
          <a:prstGeom prst="rect">
            <a:avLst/>
          </a:prstGeom>
          <a:noFill/>
          <a:ln>
            <a:noFill/>
          </a:ln>
        </p:spPr>
        <p:txBody>
          <a:bodyPr spcFirstLastPara="1" wrap="square" lIns="45725" tIns="22850" rIns="45725" bIns="22850"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1012" name="Google Shape;1012;p16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5035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p:spTree>
      <p:nvGrpSpPr>
        <p:cNvPr id="1" name=""/>
        <p:cNvGrpSpPr/>
        <p:nvPr/>
      </p:nvGrpSpPr>
      <p:grpSpPr>
        <a:xfrm>
          <a:off x="0" y="0"/>
          <a:ext cx="0" cy="0"/>
          <a:chOff x="0" y="0"/>
          <a:chExt cx="0" cy="0"/>
        </a:xfrm>
      </p:grpSpPr>
      <p:sp>
        <p:nvSpPr>
          <p:cNvPr id="43"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44" name="Placeholder for body"/>
          <p:cNvSpPr>
            <a:spLocks noGrp="1"/>
          </p:cNvSpPr>
          <p:nvPr>
            <p:ph type="body" idx="1"/>
          </p:nvPr>
        </p:nvSpPr>
        <p:spPr>
          <a:xfrm>
            <a:off x="228600" y="800100"/>
            <a:ext cx="4114800" cy="2263200"/>
          </a:xfrm>
          <a:prstGeom prst="rect">
            <a:avLst/>
          </a:prstGeom>
          <a:noFill/>
        </p:spPr>
        <p:txBody>
          <a:bodyPr lIns="91440" tIns="45720" rIns="91440" bIns="45720" rtlCol="0" anchor="t">
            <a:normAutofit/>
          </a:bodyPr>
          <a:lstStyle>
            <a:lvl1pPr>
              <a:spcBef>
                <a:spcPts val="200"/>
              </a:spcBef>
              <a:spcAft>
                <a:spcPts val="0"/>
              </a:spcAft>
              <a:defRPr/>
            </a:lvl1pPr>
            <a:lvl2pPr>
              <a:spcBef>
                <a:spcPts val="200"/>
              </a:spcBef>
              <a:spcAft>
                <a:spcPts val="0"/>
              </a:spcAft>
              <a:defRPr/>
            </a:lvl2pPr>
            <a:lvl3pPr>
              <a:spcBef>
                <a:spcPts val="200"/>
              </a:spcBef>
              <a:spcAft>
                <a:spcPts val="0"/>
              </a:spcAft>
              <a:defRPr/>
            </a:lvl3pPr>
            <a:lvl4pPr>
              <a:spcBef>
                <a:spcPts val="200"/>
              </a:spcBef>
              <a:spcAft>
                <a:spcPts val="0"/>
              </a:spcAft>
              <a:defRPr/>
            </a:lvl4pPr>
            <a:lvl5pPr>
              <a:spcBef>
                <a:spcPts val="200"/>
              </a:spcBef>
              <a:spcAft>
                <a:spcPts val="0"/>
              </a:spcAft>
              <a:defRPr/>
            </a:lvl5pPr>
            <a:lvl6pPr>
              <a:spcBef>
                <a:spcPts val="200"/>
              </a:spcBef>
              <a:spcAft>
                <a:spcPts val="0"/>
              </a:spcAft>
              <a:defRPr/>
            </a:lvl6pPr>
            <a:lvl7pPr>
              <a:spcBef>
                <a:spcPts val="200"/>
              </a:spcBef>
              <a:spcAft>
                <a:spcPts val="0"/>
              </a:spcAft>
              <a:defRPr/>
            </a:lvl7pPr>
            <a:lvl8pPr>
              <a:spcBef>
                <a:spcPts val="200"/>
              </a:spcBef>
              <a:spcAft>
                <a:spcPts val="0"/>
              </a:spcAft>
              <a:defRPr/>
            </a:lvl8pPr>
            <a:lvl9pPr>
              <a:spcBef>
                <a:spcPts val="200"/>
              </a:spcBef>
              <a:spcAft>
                <a:spcPts val="0"/>
              </a:spcAft>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45"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6C50760F-3E93-C610-18C1-76C794C6D654}" type="slidenum">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Slide 1">
  <p:cSld name="Title Slide 1">
    <p:spTree>
      <p:nvGrpSpPr>
        <p:cNvPr id="1" name="Shape 1013"/>
        <p:cNvGrpSpPr/>
        <p:nvPr/>
      </p:nvGrpSpPr>
      <p:grpSpPr>
        <a:xfrm>
          <a:off x="0" y="0"/>
          <a:ext cx="0" cy="0"/>
          <a:chOff x="0" y="0"/>
          <a:chExt cx="0" cy="0"/>
        </a:xfrm>
      </p:grpSpPr>
      <p:sp>
        <p:nvSpPr>
          <p:cNvPr id="1014" name="Google Shape;1014;p169"/>
          <p:cNvSpPr txBox="1">
            <a:spLocks noGrp="1"/>
          </p:cNvSpPr>
          <p:nvPr>
            <p:ph type="ctrTitle"/>
          </p:nvPr>
        </p:nvSpPr>
        <p:spPr>
          <a:xfrm>
            <a:off x="342900" y="1065213"/>
            <a:ext cx="3886200" cy="735000"/>
          </a:xfrm>
          <a:prstGeom prst="rect">
            <a:avLst/>
          </a:prstGeom>
          <a:noFill/>
          <a:ln>
            <a:noFill/>
          </a:ln>
        </p:spPr>
        <p:txBody>
          <a:bodyPr spcFirstLastPara="1" wrap="square" lIns="45725" tIns="22850" rIns="45725" bIns="22850" anchor="ctr" anchorCtr="0">
            <a:noAutofit/>
          </a:bodyPr>
          <a:lstStyle>
            <a:lvl1pPr lvl="0" algn="ctr" rtl="0">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a:endParaRPr/>
          </a:p>
        </p:txBody>
      </p:sp>
      <p:sp>
        <p:nvSpPr>
          <p:cNvPr id="1015" name="Google Shape;1015;p169"/>
          <p:cNvSpPr txBox="1">
            <a:spLocks noGrp="1"/>
          </p:cNvSpPr>
          <p:nvPr>
            <p:ph type="subTitle" idx="1"/>
          </p:nvPr>
        </p:nvSpPr>
        <p:spPr>
          <a:xfrm>
            <a:off x="685800" y="1943100"/>
            <a:ext cx="3200400" cy="876300"/>
          </a:xfrm>
          <a:prstGeom prst="rect">
            <a:avLst/>
          </a:prstGeom>
          <a:noFill/>
          <a:ln>
            <a:noFill/>
          </a:ln>
        </p:spPr>
        <p:txBody>
          <a:bodyPr spcFirstLastPara="1" wrap="square" lIns="45725" tIns="22850" rIns="45725" bIns="22850" anchor="t" anchorCtr="0">
            <a:noAutofit/>
          </a:bodyPr>
          <a:lstStyle>
            <a:lvl1pPr lvl="0" algn="ctr" rtl="0">
              <a:spcBef>
                <a:spcPts val="300"/>
              </a:spcBef>
              <a:spcAft>
                <a:spcPts val="0"/>
              </a:spcAft>
              <a:buClr>
                <a:srgbClr val="888888"/>
              </a:buClr>
              <a:buSzPts val="1600"/>
              <a:buNone/>
              <a:defRPr>
                <a:solidFill>
                  <a:srgbClr val="888888"/>
                </a:solidFill>
              </a:defRPr>
            </a:lvl1pPr>
            <a:lvl2pPr lvl="1" algn="ctr" rtl="0">
              <a:spcBef>
                <a:spcPts val="300"/>
              </a:spcBef>
              <a:spcAft>
                <a:spcPts val="0"/>
              </a:spcAft>
              <a:buClr>
                <a:srgbClr val="888888"/>
              </a:buClr>
              <a:buSzPts val="1400"/>
              <a:buNone/>
              <a:defRPr>
                <a:solidFill>
                  <a:srgbClr val="888888"/>
                </a:solidFill>
              </a:defRPr>
            </a:lvl2pPr>
            <a:lvl3pPr lvl="2" algn="ctr" rtl="0">
              <a:spcBef>
                <a:spcPts val="200"/>
              </a:spcBef>
              <a:spcAft>
                <a:spcPts val="0"/>
              </a:spcAft>
              <a:buClr>
                <a:srgbClr val="888888"/>
              </a:buClr>
              <a:buSzPts val="1200"/>
              <a:buNone/>
              <a:defRPr>
                <a:solidFill>
                  <a:srgbClr val="888888"/>
                </a:solidFill>
              </a:defRPr>
            </a:lvl3pPr>
            <a:lvl4pPr lvl="3" algn="ctr" rtl="0">
              <a:spcBef>
                <a:spcPts val="200"/>
              </a:spcBef>
              <a:spcAft>
                <a:spcPts val="0"/>
              </a:spcAft>
              <a:buClr>
                <a:srgbClr val="888888"/>
              </a:buClr>
              <a:buSzPts val="1000"/>
              <a:buNone/>
              <a:defRPr>
                <a:solidFill>
                  <a:srgbClr val="888888"/>
                </a:solidFill>
              </a:defRPr>
            </a:lvl4pPr>
            <a:lvl5pPr lvl="4" algn="ctr" rtl="0">
              <a:spcBef>
                <a:spcPts val="200"/>
              </a:spcBef>
              <a:spcAft>
                <a:spcPts val="0"/>
              </a:spcAft>
              <a:buClr>
                <a:srgbClr val="888888"/>
              </a:buClr>
              <a:buSzPts val="1000"/>
              <a:buNone/>
              <a:defRPr>
                <a:solidFill>
                  <a:srgbClr val="888888"/>
                </a:solidFill>
              </a:defRPr>
            </a:lvl5pPr>
            <a:lvl6pPr lvl="5" algn="ctr" rtl="0">
              <a:spcBef>
                <a:spcPts val="200"/>
              </a:spcBef>
              <a:spcAft>
                <a:spcPts val="0"/>
              </a:spcAft>
              <a:buClr>
                <a:srgbClr val="888888"/>
              </a:buClr>
              <a:buSzPts val="1000"/>
              <a:buNone/>
              <a:defRPr>
                <a:solidFill>
                  <a:srgbClr val="888888"/>
                </a:solidFill>
              </a:defRPr>
            </a:lvl6pPr>
            <a:lvl7pPr lvl="6" algn="ctr" rtl="0">
              <a:spcBef>
                <a:spcPts val="200"/>
              </a:spcBef>
              <a:spcAft>
                <a:spcPts val="0"/>
              </a:spcAft>
              <a:buClr>
                <a:srgbClr val="888888"/>
              </a:buClr>
              <a:buSzPts val="1000"/>
              <a:buNone/>
              <a:defRPr>
                <a:solidFill>
                  <a:srgbClr val="888888"/>
                </a:solidFill>
              </a:defRPr>
            </a:lvl7pPr>
            <a:lvl8pPr lvl="7" algn="ctr" rtl="0">
              <a:spcBef>
                <a:spcPts val="200"/>
              </a:spcBef>
              <a:spcAft>
                <a:spcPts val="0"/>
              </a:spcAft>
              <a:buClr>
                <a:srgbClr val="888888"/>
              </a:buClr>
              <a:buSzPts val="1000"/>
              <a:buNone/>
              <a:defRPr>
                <a:solidFill>
                  <a:srgbClr val="888888"/>
                </a:solidFill>
              </a:defRPr>
            </a:lvl8pPr>
            <a:lvl9pPr lvl="8" algn="ctr" rtl="0">
              <a:spcBef>
                <a:spcPts val="200"/>
              </a:spcBef>
              <a:spcAft>
                <a:spcPts val="0"/>
              </a:spcAft>
              <a:buClr>
                <a:srgbClr val="888888"/>
              </a:buClr>
              <a:buSzPts val="1000"/>
              <a:buNone/>
              <a:defRPr>
                <a:solidFill>
                  <a:srgbClr val="888888"/>
                </a:solidFill>
              </a:defRPr>
            </a:lvl9pPr>
          </a:lstStyle>
          <a:p>
            <a:endParaRPr/>
          </a:p>
        </p:txBody>
      </p:sp>
      <p:sp>
        <p:nvSpPr>
          <p:cNvPr id="1016" name="Google Shape;1016;p169"/>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lvl="0" algn="l" rtl="0">
              <a:spcBef>
                <a:spcPts val="0"/>
              </a:spcBef>
              <a:spcAft>
                <a:spcPts val="0"/>
              </a:spcAft>
              <a:buSzPts val="1400"/>
              <a:buNone/>
              <a:defRPr sz="1400"/>
            </a:lvl1pPr>
            <a:lvl2pPr lvl="1" algn="l" rtl="0">
              <a:spcBef>
                <a:spcPts val="0"/>
              </a:spcBef>
              <a:spcAft>
                <a:spcPts val="0"/>
              </a:spcAft>
              <a:buSzPts val="1400"/>
              <a:buNone/>
              <a:defRPr sz="1400"/>
            </a:lvl2pPr>
            <a:lvl3pPr lvl="2" algn="l" rtl="0">
              <a:spcBef>
                <a:spcPts val="0"/>
              </a:spcBef>
              <a:spcAft>
                <a:spcPts val="0"/>
              </a:spcAft>
              <a:buSzPts val="1400"/>
              <a:buNone/>
              <a:defRPr sz="1400"/>
            </a:lvl3pPr>
            <a:lvl4pPr lvl="3" algn="l" rtl="0">
              <a:spcBef>
                <a:spcPts val="0"/>
              </a:spcBef>
              <a:spcAft>
                <a:spcPts val="0"/>
              </a:spcAft>
              <a:buSzPts val="1400"/>
              <a:buNone/>
              <a:defRPr sz="1400"/>
            </a:lvl4pPr>
            <a:lvl5pPr lvl="4" algn="l" rtl="0">
              <a:spcBef>
                <a:spcPts val="0"/>
              </a:spcBef>
              <a:spcAft>
                <a:spcPts val="0"/>
              </a:spcAft>
              <a:buSzPts val="1400"/>
              <a:buNone/>
              <a:defRPr sz="1400"/>
            </a:lvl5pPr>
            <a:lvl6pPr lvl="5" algn="l" rtl="0">
              <a:spcBef>
                <a:spcPts val="0"/>
              </a:spcBef>
              <a:spcAft>
                <a:spcPts val="0"/>
              </a:spcAft>
              <a:buSzPts val="1400"/>
              <a:buNone/>
              <a:defRPr sz="1400"/>
            </a:lvl6pPr>
            <a:lvl7pPr lvl="6" algn="l" rtl="0">
              <a:spcBef>
                <a:spcPts val="0"/>
              </a:spcBef>
              <a:spcAft>
                <a:spcPts val="0"/>
              </a:spcAft>
              <a:buSzPts val="1400"/>
              <a:buNone/>
              <a:defRPr sz="1400"/>
            </a:lvl7pPr>
            <a:lvl8pPr lvl="7" algn="l" rtl="0">
              <a:spcBef>
                <a:spcPts val="0"/>
              </a:spcBef>
              <a:spcAft>
                <a:spcPts val="0"/>
              </a:spcAft>
              <a:buSzPts val="1400"/>
              <a:buNone/>
              <a:defRPr sz="1400"/>
            </a:lvl8pPr>
            <a:lvl9pPr lvl="8" algn="l" rtl="0">
              <a:spcBef>
                <a:spcPts val="0"/>
              </a:spcBef>
              <a:spcAft>
                <a:spcPts val="0"/>
              </a:spcAft>
              <a:buSzPts val="1400"/>
              <a:buNone/>
              <a:defRPr sz="1400"/>
            </a:lvl9pPr>
          </a:lstStyle>
          <a:p>
            <a:endParaRPr/>
          </a:p>
        </p:txBody>
      </p:sp>
      <p:sp>
        <p:nvSpPr>
          <p:cNvPr id="1017" name="Google Shape;1017;p169"/>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lvl="0" algn="ctr" rtl="0">
              <a:spcBef>
                <a:spcPts val="0"/>
              </a:spcBef>
              <a:spcAft>
                <a:spcPts val="0"/>
              </a:spcAft>
              <a:buSzPts val="1400"/>
              <a:buNone/>
              <a:defRPr sz="1400"/>
            </a:lvl1pPr>
            <a:lvl2pPr lvl="1" algn="l" rtl="0">
              <a:spcBef>
                <a:spcPts val="0"/>
              </a:spcBef>
              <a:spcAft>
                <a:spcPts val="0"/>
              </a:spcAft>
              <a:buSzPts val="1400"/>
              <a:buNone/>
              <a:defRPr sz="1400"/>
            </a:lvl2pPr>
            <a:lvl3pPr lvl="2" algn="l" rtl="0">
              <a:spcBef>
                <a:spcPts val="0"/>
              </a:spcBef>
              <a:spcAft>
                <a:spcPts val="0"/>
              </a:spcAft>
              <a:buSzPts val="1400"/>
              <a:buNone/>
              <a:defRPr sz="1400"/>
            </a:lvl3pPr>
            <a:lvl4pPr lvl="3" algn="l" rtl="0">
              <a:spcBef>
                <a:spcPts val="0"/>
              </a:spcBef>
              <a:spcAft>
                <a:spcPts val="0"/>
              </a:spcAft>
              <a:buSzPts val="1400"/>
              <a:buNone/>
              <a:defRPr sz="1400"/>
            </a:lvl4pPr>
            <a:lvl5pPr lvl="4" algn="l" rtl="0">
              <a:spcBef>
                <a:spcPts val="0"/>
              </a:spcBef>
              <a:spcAft>
                <a:spcPts val="0"/>
              </a:spcAft>
              <a:buSzPts val="1400"/>
              <a:buNone/>
              <a:defRPr sz="1400"/>
            </a:lvl5pPr>
            <a:lvl6pPr lvl="5" algn="l" rtl="0">
              <a:spcBef>
                <a:spcPts val="0"/>
              </a:spcBef>
              <a:spcAft>
                <a:spcPts val="0"/>
              </a:spcAft>
              <a:buSzPts val="1400"/>
              <a:buNone/>
              <a:defRPr sz="1400"/>
            </a:lvl6pPr>
            <a:lvl7pPr lvl="6" algn="l" rtl="0">
              <a:spcBef>
                <a:spcPts val="0"/>
              </a:spcBef>
              <a:spcAft>
                <a:spcPts val="0"/>
              </a:spcAft>
              <a:buSzPts val="1400"/>
              <a:buNone/>
              <a:defRPr sz="1400"/>
            </a:lvl7pPr>
            <a:lvl8pPr lvl="7" algn="l" rtl="0">
              <a:spcBef>
                <a:spcPts val="0"/>
              </a:spcBef>
              <a:spcAft>
                <a:spcPts val="0"/>
              </a:spcAft>
              <a:buSzPts val="1400"/>
              <a:buNone/>
              <a:defRPr sz="1400"/>
            </a:lvl8pPr>
            <a:lvl9pPr lvl="8" algn="l" rtl="0">
              <a:spcBef>
                <a:spcPts val="0"/>
              </a:spcBef>
              <a:spcAft>
                <a:spcPts val="0"/>
              </a:spcAft>
              <a:buSzPts val="1400"/>
              <a:buNone/>
              <a:defRPr sz="1400"/>
            </a:lvl9pPr>
          </a:lstStyle>
          <a:p>
            <a:endParaRPr/>
          </a:p>
        </p:txBody>
      </p:sp>
      <p:sp>
        <p:nvSpPr>
          <p:cNvPr id="1018" name="Google Shape;1018;p169"/>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lvl="0" indent="0" algn="r" rtl="0">
              <a:spcBef>
                <a:spcPts val="0"/>
              </a:spcBef>
              <a:buNone/>
              <a:defRPr sz="1400"/>
            </a:lvl1pPr>
            <a:lvl2pPr marL="0" lvl="1" indent="0" algn="r" rtl="0">
              <a:spcBef>
                <a:spcPts val="0"/>
              </a:spcBef>
              <a:buNone/>
              <a:defRPr sz="1400"/>
            </a:lvl2pPr>
            <a:lvl3pPr marL="0" lvl="2" indent="0" algn="r" rtl="0">
              <a:spcBef>
                <a:spcPts val="0"/>
              </a:spcBef>
              <a:buNone/>
              <a:defRPr sz="1400"/>
            </a:lvl3pPr>
            <a:lvl4pPr marL="0" lvl="3" indent="0" algn="r" rtl="0">
              <a:spcBef>
                <a:spcPts val="0"/>
              </a:spcBef>
              <a:buNone/>
              <a:defRPr sz="1400"/>
            </a:lvl4pPr>
            <a:lvl5pPr marL="0" lvl="4" indent="0" algn="r" rtl="0">
              <a:spcBef>
                <a:spcPts val="0"/>
              </a:spcBef>
              <a:buNone/>
              <a:defRPr sz="1400"/>
            </a:lvl5pPr>
            <a:lvl6pPr marL="0" lvl="5" indent="0" algn="r" rtl="0">
              <a:spcBef>
                <a:spcPts val="0"/>
              </a:spcBef>
              <a:buNone/>
              <a:defRPr sz="1400"/>
            </a:lvl6pPr>
            <a:lvl7pPr marL="0" lvl="6" indent="0" algn="r" rtl="0">
              <a:spcBef>
                <a:spcPts val="0"/>
              </a:spcBef>
              <a:buNone/>
              <a:defRPr sz="1400"/>
            </a:lvl7pPr>
            <a:lvl8pPr marL="0" lvl="7" indent="0" algn="r" rtl="0">
              <a:spcBef>
                <a:spcPts val="0"/>
              </a:spcBef>
              <a:buNone/>
              <a:defRPr sz="1400"/>
            </a:lvl8pPr>
            <a:lvl9pPr marL="0" lvl="8" indent="0" algn="r" rtl="0">
              <a:spcBef>
                <a:spcPts val="0"/>
              </a:spcBef>
              <a:buNone/>
              <a:defRPr sz="1400"/>
            </a:lvl9pPr>
          </a:lstStyle>
          <a:p>
            <a:fld id="{00000000-1234-1234-1234-123412341234}" type="slidenum">
              <a:rPr lang="en" smtClean="0"/>
              <a:pPr/>
              <a:t>‹#›</a:t>
            </a:fld>
            <a:endParaRPr lang="en"/>
          </a:p>
        </p:txBody>
      </p:sp>
    </p:spTree>
    <p:extLst>
      <p:ext uri="{BB962C8B-B14F-4D97-AF65-F5344CB8AC3E}">
        <p14:creationId xmlns:p14="http://schemas.microsoft.com/office/powerpoint/2010/main" val="37960426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4" y="923112"/>
            <a:ext cx="8261130" cy="1440299"/>
          </a:xfrm>
          <a:prstGeom prst="rect">
            <a:avLst/>
          </a:prstGeom>
        </p:spPr>
        <p:txBody>
          <a:bodyPr wrap="square">
            <a:noAutofit/>
          </a:bodyPr>
          <a:lstStyle>
            <a:lvl1pPr marL="209550" indent="-209550">
              <a:lnSpc>
                <a:spcPct val="100000"/>
              </a:lnSpc>
              <a:spcBef>
                <a:spcPts val="900"/>
              </a:spcBef>
              <a:buFont typeface="Arial" panose="020B0604020202020204" pitchFamily="34" charset="0"/>
              <a:buChar char="•"/>
              <a:defRPr sz="1500" b="0" i="0">
                <a:latin typeface="+mj-lt"/>
                <a:cs typeface="Calibri Light" panose="020F0302020204030204" pitchFamily="34" charset="0"/>
              </a:defRPr>
            </a:lvl1pPr>
            <a:lvl2pPr marL="514350" indent="-171450">
              <a:lnSpc>
                <a:spcPct val="100000"/>
              </a:lnSpc>
              <a:spcBef>
                <a:spcPts val="0"/>
              </a:spcBef>
              <a:buFont typeface="Arimo" panose="020B0604020202020204" pitchFamily="34" charset="0"/>
              <a:buChar char="−"/>
              <a:defRPr sz="1500" b="0" i="0">
                <a:latin typeface="+mj-lt"/>
                <a:cs typeface="Calibri Light" panose="020F0302020204030204" pitchFamily="34" charset="0"/>
              </a:defRPr>
            </a:lvl2pPr>
            <a:lvl3pPr marL="857250" indent="-171450">
              <a:lnSpc>
                <a:spcPct val="100000"/>
              </a:lnSpc>
              <a:spcBef>
                <a:spcPts val="0"/>
              </a:spcBef>
              <a:buFont typeface="Arimo" panose="020B0604020202020204" pitchFamily="34" charset="0"/>
              <a:buChar char="−"/>
              <a:defRPr sz="1500" b="0" i="0">
                <a:latin typeface="+mj-lt"/>
                <a:cs typeface="Calibri Light" panose="020F0302020204030204" pitchFamily="34" charset="0"/>
              </a:defRPr>
            </a:lvl3pPr>
            <a:lvl4pPr marL="1200150" indent="-171450">
              <a:lnSpc>
                <a:spcPct val="100000"/>
              </a:lnSpc>
              <a:spcBef>
                <a:spcPts val="0"/>
              </a:spcBef>
              <a:buFont typeface="Arimo" panose="020B0604020202020204" pitchFamily="34" charset="0"/>
              <a:buChar char="−"/>
              <a:defRPr sz="1500" b="0" i="0">
                <a:latin typeface="+mj-lt"/>
                <a:cs typeface="Calibri Light" panose="020F0302020204030204" pitchFamily="34" charset="0"/>
              </a:defRPr>
            </a:lvl4pPr>
            <a:lvl5pPr marL="1543050" indent="-171450">
              <a:lnSpc>
                <a:spcPct val="100000"/>
              </a:lnSpc>
              <a:spcBef>
                <a:spcPts val="0"/>
              </a:spcBef>
              <a:buFont typeface="Arimo" panose="020B0604020202020204" pitchFamily="34" charset="0"/>
              <a:buChar char="−"/>
              <a:defRPr sz="1500" b="0" i="0">
                <a:latin typeface="+mj-lt"/>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524229" y="4776279"/>
            <a:ext cx="588557" cy="226154"/>
          </a:xfrm>
          <a:prstGeom prst="rect">
            <a:avLst/>
          </a:prstGeom>
        </p:spPr>
        <p:txBody>
          <a:bodyPr/>
          <a:lstStyle>
            <a:lvl1pPr algn="ctr">
              <a:defRPr sz="900">
                <a:solidFill>
                  <a:schemeClr val="tx1"/>
                </a:solidFill>
                <a:latin typeface="Arial" panose="020B0604020202020204" pitchFamily="34" charset="0"/>
                <a:cs typeface="Arial" panose="020B0604020202020204" pitchFamily="34" charset="0"/>
              </a:defRPr>
            </a:lvl1pPr>
          </a:lstStyle>
          <a:p>
            <a:fld id="{1858EAAF-8FD6-43BA-BF00-40C9313C85CA}" type="slidenum">
              <a:rPr lang="en-GB" smtClean="0"/>
              <a:pPr/>
              <a:t>‹#›</a:t>
            </a:fld>
            <a:endParaRPr lang="en-GB"/>
          </a:p>
        </p:txBody>
      </p:sp>
      <p:sp>
        <p:nvSpPr>
          <p:cNvPr id="5" name="Rectangle 4"/>
          <p:cNvSpPr/>
          <p:nvPr userDrawn="1"/>
        </p:nvSpPr>
        <p:spPr>
          <a:xfrm flipH="1" flipV="1">
            <a:off x="0" y="0"/>
            <a:ext cx="9144000" cy="641076"/>
          </a:xfrm>
          <a:prstGeom prst="rect">
            <a:avLst/>
          </a:prstGeom>
          <a:solidFill>
            <a:srgbClr val="0B53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16031302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flipH="1" flipV="1">
            <a:off x="0" y="0"/>
            <a:ext cx="9144000" cy="4502424"/>
          </a:xfrm>
          <a:prstGeom prst="rect">
            <a:avLst/>
          </a:prstGeom>
          <a:solidFill>
            <a:srgbClr val="0B53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Subtitle 2"/>
          <p:cNvSpPr>
            <a:spLocks noGrp="1"/>
          </p:cNvSpPr>
          <p:nvPr>
            <p:ph type="subTitle" idx="1"/>
          </p:nvPr>
        </p:nvSpPr>
        <p:spPr>
          <a:xfrm>
            <a:off x="672662" y="2921259"/>
            <a:ext cx="7809186" cy="1241822"/>
          </a:xfrm>
          <a:prstGeom prst="rect">
            <a:avLst/>
          </a:prstGeom>
        </p:spPr>
        <p:txBody>
          <a:bodyPr anchor="t" anchorCtr="0">
            <a:noAutofit/>
          </a:bodyPr>
          <a:lstStyle>
            <a:lvl1pPr marL="0" indent="0" algn="l">
              <a:lnSpc>
                <a:spcPct val="100000"/>
              </a:lnSpc>
              <a:buNone/>
              <a:defRPr sz="1800" b="0" i="0">
                <a:solidFill>
                  <a:schemeClr val="bg1"/>
                </a:solidFill>
                <a:latin typeface="+mj-lt"/>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Slide Number Placeholder 3">
            <a:extLst>
              <a:ext uri="{FF2B5EF4-FFF2-40B4-BE49-F238E27FC236}">
                <a16:creationId xmlns:a16="http://schemas.microsoft.com/office/drawing/2014/main" id="{B2540C9F-9AAF-4CB2-BA21-FC54C7EDE967}"/>
              </a:ext>
            </a:extLst>
          </p:cNvPr>
          <p:cNvSpPr>
            <a:spLocks noGrp="1"/>
          </p:cNvSpPr>
          <p:nvPr>
            <p:ph type="sldNum" sz="quarter" idx="10"/>
          </p:nvPr>
        </p:nvSpPr>
        <p:spPr/>
        <p:txBody>
          <a:bodyPr/>
          <a:lstStyle/>
          <a:p>
            <a:fld id="{1858EAAF-8FD6-43BA-BF00-40C9313C85CA}" type="slidenum">
              <a:rPr lang="en-GB" smtClean="0"/>
              <a:pPr/>
              <a:t>‹#›</a:t>
            </a:fld>
            <a:endParaRPr lang="en-GB"/>
          </a:p>
        </p:txBody>
      </p:sp>
      <p:pic>
        <p:nvPicPr>
          <p:cNvPr id="2" name="Picture 1">
            <a:extLst>
              <a:ext uri="{FF2B5EF4-FFF2-40B4-BE49-F238E27FC236}">
                <a16:creationId xmlns:a16="http://schemas.microsoft.com/office/drawing/2014/main" id="{2EC6031F-FA5B-6C36-F7C7-85B63AFF13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45312" y="4687142"/>
            <a:ext cx="625775" cy="311283"/>
          </a:xfrm>
          <a:prstGeom prst="rect">
            <a:avLst/>
          </a:prstGeom>
        </p:spPr>
      </p:pic>
      <p:pic>
        <p:nvPicPr>
          <p:cNvPr id="5" name="Picture 4">
            <a:extLst>
              <a:ext uri="{FF2B5EF4-FFF2-40B4-BE49-F238E27FC236}">
                <a16:creationId xmlns:a16="http://schemas.microsoft.com/office/drawing/2014/main" id="{ED84E044-E00B-CC47-511D-BBE3731A4870}"/>
              </a:ext>
            </a:extLst>
          </p:cNvPr>
          <p:cNvPicPr>
            <a:picLocks noChangeAspect="1"/>
          </p:cNvPicPr>
          <p:nvPr userDrawn="1"/>
        </p:nvPicPr>
        <p:blipFill>
          <a:blip r:embed="rId3"/>
          <a:srcRect t="34909" b="34524"/>
          <a:stretch>
            <a:fillRect/>
          </a:stretch>
        </p:blipFill>
        <p:spPr>
          <a:xfrm>
            <a:off x="201960" y="4664643"/>
            <a:ext cx="1413227" cy="333782"/>
          </a:xfrm>
          <a:prstGeom prst="rect">
            <a:avLst/>
          </a:prstGeom>
        </p:spPr>
      </p:pic>
    </p:spTree>
    <p:extLst>
      <p:ext uri="{BB962C8B-B14F-4D97-AF65-F5344CB8AC3E}">
        <p14:creationId xmlns:p14="http://schemas.microsoft.com/office/powerpoint/2010/main" val="25849403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1_Title Slide">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flipH="1" flipV="1">
            <a:off x="0" y="0"/>
            <a:ext cx="9144000" cy="4502424"/>
          </a:xfrm>
          <a:prstGeom prst="rect">
            <a:avLst/>
          </a:prstGeom>
          <a:solidFill>
            <a:srgbClr val="0B53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Subtitle 2"/>
          <p:cNvSpPr>
            <a:spLocks noGrp="1"/>
          </p:cNvSpPr>
          <p:nvPr>
            <p:ph type="subTitle" idx="1"/>
          </p:nvPr>
        </p:nvSpPr>
        <p:spPr>
          <a:xfrm>
            <a:off x="672662" y="2921259"/>
            <a:ext cx="7809186" cy="1241822"/>
          </a:xfrm>
          <a:prstGeom prst="rect">
            <a:avLst/>
          </a:prstGeom>
        </p:spPr>
        <p:txBody>
          <a:bodyPr anchor="t" anchorCtr="0">
            <a:noAutofit/>
          </a:bodyPr>
          <a:lstStyle>
            <a:lvl1pPr marL="0" indent="0" algn="l">
              <a:lnSpc>
                <a:spcPct val="100000"/>
              </a:lnSpc>
              <a:buNone/>
              <a:defRPr sz="1800" b="0" i="0">
                <a:solidFill>
                  <a:schemeClr val="bg1"/>
                </a:solidFill>
                <a:latin typeface="+mj-lt"/>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Title 1"/>
          <p:cNvSpPr>
            <a:spLocks noGrp="1"/>
          </p:cNvSpPr>
          <p:nvPr>
            <p:ph type="ctrTitle"/>
          </p:nvPr>
        </p:nvSpPr>
        <p:spPr>
          <a:xfrm>
            <a:off x="685800" y="1008307"/>
            <a:ext cx="7772400" cy="1681850"/>
          </a:xfrm>
          <a:prstGeom prst="rect">
            <a:avLst/>
          </a:prstGeom>
        </p:spPr>
        <p:txBody>
          <a:bodyPr anchor="ctr"/>
          <a:lstStyle>
            <a:lvl1pPr algn="l">
              <a:lnSpc>
                <a:spcPct val="108000"/>
              </a:lnSpc>
              <a:defRPr sz="2700" b="0" i="0">
                <a:solidFill>
                  <a:schemeClr val="bg1"/>
                </a:solidFill>
                <a:effectLst/>
                <a:latin typeface="+mj-lt"/>
                <a:cs typeface="Calibri" panose="020F0502020204030204" pitchFamily="34" charset="0"/>
              </a:defRPr>
            </a:lvl1pPr>
          </a:lstStyle>
          <a:p>
            <a:r>
              <a:rPr lang="en-US"/>
              <a:t>Click to edit Master title style</a:t>
            </a:r>
            <a:endParaRPr lang="en-GB"/>
          </a:p>
        </p:txBody>
      </p:sp>
      <p:pic>
        <p:nvPicPr>
          <p:cNvPr id="4" name="Picture 3">
            <a:extLst>
              <a:ext uri="{FF2B5EF4-FFF2-40B4-BE49-F238E27FC236}">
                <a16:creationId xmlns:a16="http://schemas.microsoft.com/office/drawing/2014/main" id="{D7CE2B4C-9D0E-514E-A955-D651C7C41E5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45312" y="4687142"/>
            <a:ext cx="625775" cy="311283"/>
          </a:xfrm>
          <a:prstGeom prst="rect">
            <a:avLst/>
          </a:prstGeom>
        </p:spPr>
      </p:pic>
      <p:pic>
        <p:nvPicPr>
          <p:cNvPr id="5" name="Picture 4">
            <a:extLst>
              <a:ext uri="{FF2B5EF4-FFF2-40B4-BE49-F238E27FC236}">
                <a16:creationId xmlns:a16="http://schemas.microsoft.com/office/drawing/2014/main" id="{76D4898B-7305-2763-9648-3727C11F2C81}"/>
              </a:ext>
            </a:extLst>
          </p:cNvPr>
          <p:cNvPicPr>
            <a:picLocks noChangeAspect="1"/>
          </p:cNvPicPr>
          <p:nvPr userDrawn="1"/>
        </p:nvPicPr>
        <p:blipFill>
          <a:blip r:embed="rId3"/>
          <a:srcRect t="34909" b="34524"/>
          <a:stretch>
            <a:fillRect/>
          </a:stretch>
        </p:blipFill>
        <p:spPr>
          <a:xfrm>
            <a:off x="201960" y="4664643"/>
            <a:ext cx="1413227" cy="333782"/>
          </a:xfrm>
          <a:prstGeom prst="rect">
            <a:avLst/>
          </a:prstGeom>
        </p:spPr>
      </p:pic>
    </p:spTree>
    <p:extLst>
      <p:ext uri="{BB962C8B-B14F-4D97-AF65-F5344CB8AC3E}">
        <p14:creationId xmlns:p14="http://schemas.microsoft.com/office/powerpoint/2010/main" val="10256555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flipH="1" flipV="1">
            <a:off x="0" y="0"/>
            <a:ext cx="9144000" cy="4502424"/>
          </a:xfrm>
          <a:prstGeom prst="rect">
            <a:avLst/>
          </a:prstGeom>
          <a:solidFill>
            <a:srgbClr val="0B53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Subtitle 2"/>
          <p:cNvSpPr>
            <a:spLocks noGrp="1"/>
          </p:cNvSpPr>
          <p:nvPr>
            <p:ph type="subTitle" idx="1"/>
          </p:nvPr>
        </p:nvSpPr>
        <p:spPr>
          <a:xfrm>
            <a:off x="672662" y="2921259"/>
            <a:ext cx="7809186" cy="1241822"/>
          </a:xfrm>
          <a:prstGeom prst="rect">
            <a:avLst/>
          </a:prstGeom>
        </p:spPr>
        <p:txBody>
          <a:bodyPr anchor="t" anchorCtr="0">
            <a:noAutofit/>
          </a:bodyPr>
          <a:lstStyle>
            <a:lvl1pPr marL="0" indent="0" algn="l">
              <a:lnSpc>
                <a:spcPct val="100000"/>
              </a:lnSpc>
              <a:buNone/>
              <a:defRPr sz="1800" b="0" i="0">
                <a:solidFill>
                  <a:schemeClr val="bg1"/>
                </a:solidFill>
                <a:latin typeface="+mj-lt"/>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Slide Number Placeholder 3">
            <a:extLst>
              <a:ext uri="{FF2B5EF4-FFF2-40B4-BE49-F238E27FC236}">
                <a16:creationId xmlns:a16="http://schemas.microsoft.com/office/drawing/2014/main" id="{B2540C9F-9AAF-4CB2-BA21-FC54C7EDE967}"/>
              </a:ext>
            </a:extLst>
          </p:cNvPr>
          <p:cNvSpPr>
            <a:spLocks noGrp="1"/>
          </p:cNvSpPr>
          <p:nvPr>
            <p:ph type="sldNum" sz="quarter" idx="10"/>
          </p:nvPr>
        </p:nvSpPr>
        <p:spPr/>
        <p:txBody>
          <a:bodyPr/>
          <a:lstStyle/>
          <a:p>
            <a:fld id="{1858EAAF-8FD6-43BA-BF00-40C9313C85CA}" type="slidenum">
              <a:rPr lang="en-GB" smtClean="0"/>
              <a:pPr/>
              <a:t>‹#›</a:t>
            </a:fld>
            <a:endParaRPr lang="en-GB"/>
          </a:p>
        </p:txBody>
      </p:sp>
      <p:pic>
        <p:nvPicPr>
          <p:cNvPr id="2" name="Picture 1">
            <a:extLst>
              <a:ext uri="{FF2B5EF4-FFF2-40B4-BE49-F238E27FC236}">
                <a16:creationId xmlns:a16="http://schemas.microsoft.com/office/drawing/2014/main" id="{52971530-482F-B9AD-7722-4C2A4F3A0C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45312" y="4687142"/>
            <a:ext cx="625775" cy="311283"/>
          </a:xfrm>
          <a:prstGeom prst="rect">
            <a:avLst/>
          </a:prstGeom>
        </p:spPr>
      </p:pic>
      <p:pic>
        <p:nvPicPr>
          <p:cNvPr id="5" name="Picture 4">
            <a:extLst>
              <a:ext uri="{FF2B5EF4-FFF2-40B4-BE49-F238E27FC236}">
                <a16:creationId xmlns:a16="http://schemas.microsoft.com/office/drawing/2014/main" id="{6C60769D-7A3F-6511-1634-FD31C14DB6E6}"/>
              </a:ext>
            </a:extLst>
          </p:cNvPr>
          <p:cNvPicPr>
            <a:picLocks noChangeAspect="1"/>
          </p:cNvPicPr>
          <p:nvPr userDrawn="1"/>
        </p:nvPicPr>
        <p:blipFill>
          <a:blip r:embed="rId3"/>
          <a:srcRect t="34909" b="34524"/>
          <a:stretch>
            <a:fillRect/>
          </a:stretch>
        </p:blipFill>
        <p:spPr>
          <a:xfrm>
            <a:off x="201960" y="4664643"/>
            <a:ext cx="1413227" cy="333782"/>
          </a:xfrm>
          <a:prstGeom prst="rect">
            <a:avLst/>
          </a:prstGeom>
        </p:spPr>
      </p:pic>
    </p:spTree>
    <p:extLst>
      <p:ext uri="{BB962C8B-B14F-4D97-AF65-F5344CB8AC3E}">
        <p14:creationId xmlns:p14="http://schemas.microsoft.com/office/powerpoint/2010/main" val="3736639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9"/>
        <p:cNvGrpSpPr/>
        <p:nvPr/>
      </p:nvGrpSpPr>
      <p:grpSpPr>
        <a:xfrm>
          <a:off x="0" y="0"/>
          <a:ext cx="0" cy="0"/>
          <a:chOff x="0" y="0"/>
          <a:chExt cx="0" cy="0"/>
        </a:xfrm>
      </p:grpSpPr>
      <p:sp>
        <p:nvSpPr>
          <p:cNvPr id="910" name="Google Shape;910;p153"/>
          <p:cNvSpPr txBox="1">
            <a:spLocks noGrp="1"/>
          </p:cNvSpPr>
          <p:nvPr>
            <p:ph type="dt" idx="10"/>
          </p:nvPr>
        </p:nvSpPr>
        <p:spPr>
          <a:xfrm>
            <a:off x="228600" y="3178175"/>
            <a:ext cx="1066800" cy="182400"/>
          </a:xfrm>
          <a:prstGeom prst="rect">
            <a:avLst/>
          </a:prstGeom>
          <a:noFill/>
          <a:ln>
            <a:noFill/>
          </a:ln>
        </p:spPr>
        <p:txBody>
          <a:bodyPr spcFirstLastPara="1" wrap="square" lIns="45725" tIns="22850" rIns="45725" bIns="228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11" name="Google Shape;911;p153"/>
          <p:cNvSpPr txBox="1">
            <a:spLocks noGrp="1"/>
          </p:cNvSpPr>
          <p:nvPr>
            <p:ph type="ftr" idx="11"/>
          </p:nvPr>
        </p:nvSpPr>
        <p:spPr>
          <a:xfrm>
            <a:off x="1562100" y="3178175"/>
            <a:ext cx="1447800" cy="1824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12" name="Google Shape;912;p153"/>
          <p:cNvSpPr txBox="1">
            <a:spLocks noGrp="1"/>
          </p:cNvSpPr>
          <p:nvPr>
            <p:ph type="sldNum" idx="12"/>
          </p:nvPr>
        </p:nvSpPr>
        <p:spPr>
          <a:xfrm>
            <a:off x="3276600" y="3178175"/>
            <a:ext cx="1066800" cy="182400"/>
          </a:xfrm>
          <a:prstGeom prst="rect">
            <a:avLst/>
          </a:prstGeom>
          <a:noFill/>
          <a:ln>
            <a:noFill/>
          </a:ln>
        </p:spPr>
        <p:txBody>
          <a:bodyPr spcFirstLastPara="1" wrap="square" lIns="45725" tIns="22850" rIns="45725" bIns="228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509063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6_Title Slide">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flipH="1" flipV="1">
            <a:off x="0" y="0"/>
            <a:ext cx="9144000" cy="4502424"/>
          </a:xfrm>
          <a:prstGeom prst="rect">
            <a:avLst/>
          </a:prstGeom>
          <a:solidFill>
            <a:srgbClr val="0B53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Subtitle 2"/>
          <p:cNvSpPr>
            <a:spLocks noGrp="1"/>
          </p:cNvSpPr>
          <p:nvPr>
            <p:ph type="subTitle" idx="1"/>
          </p:nvPr>
        </p:nvSpPr>
        <p:spPr>
          <a:xfrm>
            <a:off x="672662" y="2921259"/>
            <a:ext cx="7809186" cy="1241822"/>
          </a:xfrm>
          <a:prstGeom prst="rect">
            <a:avLst/>
          </a:prstGeom>
        </p:spPr>
        <p:txBody>
          <a:bodyPr anchor="t" anchorCtr="0">
            <a:noAutofit/>
          </a:bodyPr>
          <a:lstStyle>
            <a:lvl1pPr marL="0" indent="0" algn="l">
              <a:lnSpc>
                <a:spcPct val="100000"/>
              </a:lnSpc>
              <a:buNone/>
              <a:defRPr sz="1800" b="0" i="0">
                <a:solidFill>
                  <a:schemeClr val="bg1"/>
                </a:solidFill>
                <a:latin typeface="+mj-lt"/>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Title 1"/>
          <p:cNvSpPr>
            <a:spLocks noGrp="1"/>
          </p:cNvSpPr>
          <p:nvPr>
            <p:ph type="ctrTitle"/>
          </p:nvPr>
        </p:nvSpPr>
        <p:spPr>
          <a:xfrm>
            <a:off x="685800" y="1008307"/>
            <a:ext cx="7772400" cy="1681850"/>
          </a:xfrm>
          <a:prstGeom prst="rect">
            <a:avLst/>
          </a:prstGeom>
        </p:spPr>
        <p:txBody>
          <a:bodyPr anchor="ctr"/>
          <a:lstStyle>
            <a:lvl1pPr algn="l">
              <a:lnSpc>
                <a:spcPct val="108000"/>
              </a:lnSpc>
              <a:defRPr sz="2700" b="0" i="0">
                <a:solidFill>
                  <a:schemeClr val="bg1"/>
                </a:solidFill>
                <a:effectLst/>
                <a:latin typeface="+mj-lt"/>
                <a:cs typeface="Calibri" panose="020F0502020204030204" pitchFamily="34" charset="0"/>
              </a:defRPr>
            </a:lvl1pPr>
          </a:lstStyle>
          <a:p>
            <a:r>
              <a:rPr lang="en-US"/>
              <a:t>Click to edit Master title style</a:t>
            </a:r>
            <a:endParaRPr lang="en-GB"/>
          </a:p>
        </p:txBody>
      </p:sp>
      <p:pic>
        <p:nvPicPr>
          <p:cNvPr id="2" name="Picture 1">
            <a:extLst>
              <a:ext uri="{FF2B5EF4-FFF2-40B4-BE49-F238E27FC236}">
                <a16:creationId xmlns:a16="http://schemas.microsoft.com/office/drawing/2014/main" id="{88A10E5B-F152-E707-1D5E-2596911EF5E0}"/>
              </a:ext>
            </a:extLst>
          </p:cNvPr>
          <p:cNvPicPr>
            <a:picLocks noChangeAspect="1"/>
          </p:cNvPicPr>
          <p:nvPr userDrawn="1"/>
        </p:nvPicPr>
        <p:blipFill>
          <a:blip r:embed="rId2"/>
          <a:srcRect t="34909" b="34524"/>
          <a:stretch>
            <a:fillRect/>
          </a:stretch>
        </p:blipFill>
        <p:spPr>
          <a:xfrm>
            <a:off x="201960" y="4664643"/>
            <a:ext cx="1413227" cy="333782"/>
          </a:xfrm>
          <a:prstGeom prst="rect">
            <a:avLst/>
          </a:prstGeom>
        </p:spPr>
      </p:pic>
      <p:pic>
        <p:nvPicPr>
          <p:cNvPr id="4" name="Picture 3">
            <a:extLst>
              <a:ext uri="{FF2B5EF4-FFF2-40B4-BE49-F238E27FC236}">
                <a16:creationId xmlns:a16="http://schemas.microsoft.com/office/drawing/2014/main" id="{84049C32-0DFF-5290-0FD0-C49F8046905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45312" y="4687142"/>
            <a:ext cx="625775" cy="311283"/>
          </a:xfrm>
          <a:prstGeom prst="rect">
            <a:avLst/>
          </a:prstGeom>
        </p:spPr>
      </p:pic>
    </p:spTree>
    <p:extLst>
      <p:ext uri="{BB962C8B-B14F-4D97-AF65-F5344CB8AC3E}">
        <p14:creationId xmlns:p14="http://schemas.microsoft.com/office/powerpoint/2010/main" val="64925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
    <p:spTree>
      <p:nvGrpSpPr>
        <p:cNvPr id="1" name=""/>
        <p:cNvGrpSpPr/>
        <p:nvPr/>
      </p:nvGrpSpPr>
      <p:grpSpPr>
        <a:xfrm>
          <a:off x="0" y="0"/>
          <a:ext cx="0" cy="0"/>
          <a:chOff x="0" y="0"/>
          <a:chExt cx="0" cy="0"/>
        </a:xfrm>
      </p:grpSpPr>
      <p:sp>
        <p:nvSpPr>
          <p:cNvPr id="46" name="Placeholder for title"/>
          <p:cNvSpPr>
            <a:spLocks noGrp="1"/>
          </p:cNvSpPr>
          <p:nvPr>
            <p:ph type="title"/>
          </p:nvPr>
        </p:nvSpPr>
        <p:spPr>
          <a:xfrm>
            <a:off x="361156" y="2203450"/>
            <a:ext cx="3886200" cy="681000"/>
          </a:xfrm>
          <a:prstGeom prst="rect">
            <a:avLst/>
          </a:prstGeom>
          <a:noFill/>
        </p:spPr>
        <p:txBody>
          <a:bodyPr lIns="91440" tIns="45720" rIns="91440" bIns="45720" rtlCol="0" anchor="t">
            <a:normAutofit/>
          </a:bodyPr>
          <a:lstStyle>
            <a:lvl1pPr>
              <a:spcBef>
                <a:spcPts val="0"/>
              </a:spcBef>
              <a:spcAft>
                <a:spcPts val="0"/>
              </a:spcAft>
              <a:defRPr sz="2000" b="1"/>
            </a:lvl1pPr>
          </a:lstStyle>
          <a:p>
            <a:r>
              <a:t>Click to edit master title style</a:t>
            </a:r>
          </a:p>
        </p:txBody>
      </p:sp>
      <p:sp>
        <p:nvSpPr>
          <p:cNvPr id="47" name="Placeholder for body"/>
          <p:cNvSpPr>
            <a:spLocks noGrp="1"/>
          </p:cNvSpPr>
          <p:nvPr>
            <p:ph type="body" idx="1"/>
          </p:nvPr>
        </p:nvSpPr>
        <p:spPr>
          <a:xfrm>
            <a:off x="361156" y="1453357"/>
            <a:ext cx="3886200" cy="750000"/>
          </a:xfrm>
          <a:prstGeom prst="rect">
            <a:avLst/>
          </a:prstGeom>
          <a:noFill/>
        </p:spPr>
        <p:txBody>
          <a:bodyPr lIns="91440" tIns="45720" rIns="91440" bIns="45720" rtlCol="0" anchor="b">
            <a:normAutofit/>
          </a:bodyPr>
          <a:lstStyle>
            <a:lvl1pPr>
              <a:spcBef>
                <a:spcPts val="200"/>
              </a:spcBef>
              <a:spcAft>
                <a:spcPts val="0"/>
              </a:spcAft>
              <a:defRPr sz="1000">
                <a:solidFill>
                  <a:srgbClr val="888888">
                    <a:alpha val="100000"/>
                  </a:srgbClr>
                </a:solidFill>
              </a:defRPr>
            </a:lvl1pPr>
            <a:lvl2pPr>
              <a:spcBef>
                <a:spcPts val="200"/>
              </a:spcBef>
              <a:spcAft>
                <a:spcPts val="0"/>
              </a:spcAft>
              <a:defRPr sz="900">
                <a:solidFill>
                  <a:srgbClr val="888888">
                    <a:alpha val="100000"/>
                  </a:srgbClr>
                </a:solidFill>
              </a:defRPr>
            </a:lvl2pPr>
            <a:lvl3pPr>
              <a:spcBef>
                <a:spcPts val="200"/>
              </a:spcBef>
              <a:spcAft>
                <a:spcPts val="0"/>
              </a:spcAft>
              <a:defRPr sz="800">
                <a:solidFill>
                  <a:srgbClr val="888888">
                    <a:alpha val="100000"/>
                  </a:srgbClr>
                </a:solidFill>
              </a:defRPr>
            </a:lvl3pPr>
            <a:lvl4pPr>
              <a:spcBef>
                <a:spcPts val="200"/>
              </a:spcBef>
              <a:spcAft>
                <a:spcPts val="0"/>
              </a:spcAft>
              <a:defRPr sz="700">
                <a:solidFill>
                  <a:srgbClr val="888888">
                    <a:alpha val="100000"/>
                  </a:srgbClr>
                </a:solidFill>
              </a:defRPr>
            </a:lvl4pPr>
            <a:lvl5pPr>
              <a:spcBef>
                <a:spcPts val="200"/>
              </a:spcBef>
              <a:spcAft>
                <a:spcPts val="0"/>
              </a:spcAft>
              <a:defRPr sz="700">
                <a:solidFill>
                  <a:srgbClr val="888888">
                    <a:alpha val="100000"/>
                  </a:srgbClr>
                </a:solidFill>
              </a:defRPr>
            </a:lvl5pPr>
            <a:lvl6pPr>
              <a:spcBef>
                <a:spcPts val="200"/>
              </a:spcBef>
              <a:spcAft>
                <a:spcPts val="0"/>
              </a:spcAft>
              <a:defRPr sz="700">
                <a:solidFill>
                  <a:srgbClr val="888888">
                    <a:alpha val="100000"/>
                  </a:srgbClr>
                </a:solidFill>
              </a:defRPr>
            </a:lvl6pPr>
            <a:lvl7pPr>
              <a:spcBef>
                <a:spcPts val="200"/>
              </a:spcBef>
              <a:spcAft>
                <a:spcPts val="0"/>
              </a:spcAft>
              <a:defRPr sz="700">
                <a:solidFill>
                  <a:srgbClr val="888888">
                    <a:alpha val="100000"/>
                  </a:srgbClr>
                </a:solidFill>
              </a:defRPr>
            </a:lvl7pPr>
            <a:lvl8pPr>
              <a:spcBef>
                <a:spcPts val="200"/>
              </a:spcBef>
              <a:spcAft>
                <a:spcPts val="0"/>
              </a:spcAft>
              <a:defRPr sz="700">
                <a:solidFill>
                  <a:srgbClr val="888888">
                    <a:alpha val="100000"/>
                  </a:srgbClr>
                </a:solidFill>
              </a:defRPr>
            </a:lvl8pPr>
            <a:lvl9pPr>
              <a:spcBef>
                <a:spcPts val="200"/>
              </a:spcBef>
              <a:spcAft>
                <a:spcPts val="0"/>
              </a:spcAft>
              <a:defRPr sz="700">
                <a:solidFill>
                  <a:srgbClr val="888888">
                    <a:alpha val="100000"/>
                  </a:srgbClr>
                </a:solidFill>
              </a:defRPr>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48"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0B17F5E4-CBF4-2B51-A120-C786AA2227B8}"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5">
    <p:spTree>
      <p:nvGrpSpPr>
        <p:cNvPr id="1" name=""/>
        <p:cNvGrpSpPr/>
        <p:nvPr/>
      </p:nvGrpSpPr>
      <p:grpSpPr>
        <a:xfrm>
          <a:off x="0" y="0"/>
          <a:ext cx="0" cy="0"/>
          <a:chOff x="0" y="0"/>
          <a:chExt cx="0" cy="0"/>
        </a:xfrm>
      </p:grpSpPr>
      <p:sp>
        <p:nvSpPr>
          <p:cNvPr id="49"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50" name="Placeholder for body"/>
          <p:cNvSpPr>
            <a:spLocks noGrp="1"/>
          </p:cNvSpPr>
          <p:nvPr>
            <p:ph type="body" idx="1"/>
          </p:nvPr>
        </p:nvSpPr>
        <p:spPr>
          <a:xfrm>
            <a:off x="228600" y="800100"/>
            <a:ext cx="2019300" cy="2263200"/>
          </a:xfrm>
          <a:prstGeom prst="rect">
            <a:avLst/>
          </a:prstGeom>
          <a:noFill/>
        </p:spPr>
        <p:txBody>
          <a:bodyPr lIns="91440" tIns="45720" rIns="91440" bIns="45720" rtlCol="0" anchor="t">
            <a:normAutofit/>
          </a:bodyPr>
          <a:lstStyle>
            <a:lvl1pPr>
              <a:spcBef>
                <a:spcPts val="300"/>
              </a:spcBef>
              <a:spcAft>
                <a:spcPts val="0"/>
              </a:spcAft>
              <a:defRPr sz="1400"/>
            </a:lvl1pPr>
            <a:lvl2pPr>
              <a:spcBef>
                <a:spcPts val="200"/>
              </a:spcBef>
              <a:spcAft>
                <a:spcPts val="0"/>
              </a:spcAft>
              <a:defRPr sz="1200"/>
            </a:lvl2pPr>
            <a:lvl3pPr>
              <a:spcBef>
                <a:spcPts val="200"/>
              </a:spcBef>
              <a:spcAft>
                <a:spcPts val="0"/>
              </a:spcAft>
              <a:defRPr sz="1000"/>
            </a:lvl3pPr>
            <a:lvl4pPr>
              <a:spcBef>
                <a:spcPts val="200"/>
              </a:spcBef>
              <a:spcAft>
                <a:spcPts val="0"/>
              </a:spcAft>
              <a:defRPr sz="900"/>
            </a:lvl4pPr>
            <a:lvl5pPr>
              <a:spcBef>
                <a:spcPts val="200"/>
              </a:spcBef>
              <a:spcAft>
                <a:spcPts val="0"/>
              </a:spcAft>
              <a:defRPr sz="900"/>
            </a:lvl5pPr>
            <a:lvl6pPr>
              <a:spcBef>
                <a:spcPts val="200"/>
              </a:spcBef>
              <a:spcAft>
                <a:spcPts val="0"/>
              </a:spcAft>
              <a:defRPr sz="900"/>
            </a:lvl6pPr>
            <a:lvl7pPr>
              <a:spcBef>
                <a:spcPts val="200"/>
              </a:spcBef>
              <a:spcAft>
                <a:spcPts val="0"/>
              </a:spcAft>
              <a:defRPr sz="900"/>
            </a:lvl7pPr>
            <a:lvl8pPr>
              <a:spcBef>
                <a:spcPts val="200"/>
              </a:spcBef>
              <a:spcAft>
                <a:spcPts val="0"/>
              </a:spcAft>
              <a:defRPr sz="900"/>
            </a:lvl8pPr>
            <a:lvl9pPr>
              <a:spcBef>
                <a:spcPts val="200"/>
              </a:spcBef>
              <a:spcAft>
                <a:spcPts val="0"/>
              </a:spcAft>
              <a:defRPr sz="9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1" name="Placeholder for body"/>
          <p:cNvSpPr>
            <a:spLocks noGrp="1"/>
          </p:cNvSpPr>
          <p:nvPr>
            <p:ph type="body" idx="2"/>
          </p:nvPr>
        </p:nvSpPr>
        <p:spPr>
          <a:xfrm>
            <a:off x="2324100" y="800100"/>
            <a:ext cx="2019300" cy="2263200"/>
          </a:xfrm>
          <a:prstGeom prst="rect">
            <a:avLst/>
          </a:prstGeom>
          <a:noFill/>
        </p:spPr>
        <p:txBody>
          <a:bodyPr lIns="91440" tIns="45720" rIns="91440" bIns="45720" rtlCol="0" anchor="t">
            <a:normAutofit/>
          </a:bodyPr>
          <a:lstStyle>
            <a:lvl1pPr>
              <a:spcBef>
                <a:spcPts val="300"/>
              </a:spcBef>
              <a:spcAft>
                <a:spcPts val="0"/>
              </a:spcAft>
              <a:defRPr sz="1400"/>
            </a:lvl1pPr>
            <a:lvl2pPr>
              <a:spcBef>
                <a:spcPts val="200"/>
              </a:spcBef>
              <a:spcAft>
                <a:spcPts val="0"/>
              </a:spcAft>
              <a:defRPr sz="1200"/>
            </a:lvl2pPr>
            <a:lvl3pPr>
              <a:spcBef>
                <a:spcPts val="200"/>
              </a:spcBef>
              <a:spcAft>
                <a:spcPts val="0"/>
              </a:spcAft>
              <a:defRPr sz="1000"/>
            </a:lvl3pPr>
            <a:lvl4pPr>
              <a:spcBef>
                <a:spcPts val="200"/>
              </a:spcBef>
              <a:spcAft>
                <a:spcPts val="0"/>
              </a:spcAft>
              <a:defRPr sz="900"/>
            </a:lvl4pPr>
            <a:lvl5pPr>
              <a:spcBef>
                <a:spcPts val="200"/>
              </a:spcBef>
              <a:spcAft>
                <a:spcPts val="0"/>
              </a:spcAft>
              <a:defRPr sz="900"/>
            </a:lvl5pPr>
            <a:lvl6pPr>
              <a:spcBef>
                <a:spcPts val="200"/>
              </a:spcBef>
              <a:spcAft>
                <a:spcPts val="0"/>
              </a:spcAft>
              <a:defRPr sz="900"/>
            </a:lvl6pPr>
            <a:lvl7pPr>
              <a:spcBef>
                <a:spcPts val="200"/>
              </a:spcBef>
              <a:spcAft>
                <a:spcPts val="0"/>
              </a:spcAft>
              <a:defRPr sz="900"/>
            </a:lvl7pPr>
            <a:lvl8pPr>
              <a:spcBef>
                <a:spcPts val="200"/>
              </a:spcBef>
              <a:spcAft>
                <a:spcPts val="0"/>
              </a:spcAft>
              <a:defRPr sz="900"/>
            </a:lvl8pPr>
            <a:lvl9pPr>
              <a:spcBef>
                <a:spcPts val="200"/>
              </a:spcBef>
              <a:spcAft>
                <a:spcPts val="0"/>
              </a:spcAft>
              <a:defRPr sz="9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2" name="Placeholder for sldNum"/>
          <p:cNvSpPr>
            <a:spLocks noGrp="1"/>
          </p:cNvSpPr>
          <p:nvPr>
            <p:ph type="sldNum" idx="3"/>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CDF44D83-9730-9D26-22A4-9EFFB17C4411}"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6">
    <p:spTree>
      <p:nvGrpSpPr>
        <p:cNvPr id="1" name=""/>
        <p:cNvGrpSpPr/>
        <p:nvPr/>
      </p:nvGrpSpPr>
      <p:grpSpPr>
        <a:xfrm>
          <a:off x="0" y="0"/>
          <a:ext cx="0" cy="0"/>
          <a:chOff x="0" y="0"/>
          <a:chExt cx="0" cy="0"/>
        </a:xfrm>
      </p:grpSpPr>
      <p:sp>
        <p:nvSpPr>
          <p:cNvPr id="53"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54" name="Placeholder for body"/>
          <p:cNvSpPr>
            <a:spLocks noGrp="1"/>
          </p:cNvSpPr>
          <p:nvPr>
            <p:ph type="body" idx="1"/>
          </p:nvPr>
        </p:nvSpPr>
        <p:spPr>
          <a:xfrm>
            <a:off x="228600" y="767556"/>
            <a:ext cx="2020200" cy="319800"/>
          </a:xfrm>
          <a:prstGeom prst="rect">
            <a:avLst/>
          </a:prstGeom>
          <a:noFill/>
        </p:spPr>
        <p:txBody>
          <a:bodyPr lIns="91440" tIns="45720" rIns="91440" bIns="45720" rtlCol="0" anchor="b">
            <a:normAutofit/>
          </a:bodyPr>
          <a:lstStyle>
            <a:lvl1pPr>
              <a:spcBef>
                <a:spcPts val="200"/>
              </a:spcBef>
              <a:spcAft>
                <a:spcPts val="0"/>
              </a:spcAft>
              <a:defRPr sz="1200" b="1"/>
            </a:lvl1pPr>
            <a:lvl2pPr>
              <a:spcBef>
                <a:spcPts val="200"/>
              </a:spcBef>
              <a:spcAft>
                <a:spcPts val="0"/>
              </a:spcAft>
              <a:defRPr sz="1000" b="1"/>
            </a:lvl2pPr>
            <a:lvl3pPr>
              <a:spcBef>
                <a:spcPts val="200"/>
              </a:spcBef>
              <a:spcAft>
                <a:spcPts val="0"/>
              </a:spcAft>
              <a:defRPr sz="900" b="1"/>
            </a:lvl3pPr>
            <a:lvl4pPr>
              <a:spcBef>
                <a:spcPts val="200"/>
              </a:spcBef>
              <a:spcAft>
                <a:spcPts val="0"/>
              </a:spcAft>
              <a:defRPr sz="800" b="1"/>
            </a:lvl4pPr>
            <a:lvl5pPr>
              <a:spcBef>
                <a:spcPts val="200"/>
              </a:spcBef>
              <a:spcAft>
                <a:spcPts val="0"/>
              </a:spcAft>
              <a:defRPr sz="800" b="1"/>
            </a:lvl5pPr>
            <a:lvl6pPr>
              <a:spcBef>
                <a:spcPts val="200"/>
              </a:spcBef>
              <a:spcAft>
                <a:spcPts val="0"/>
              </a:spcAft>
              <a:defRPr sz="800" b="1"/>
            </a:lvl6pPr>
            <a:lvl7pPr>
              <a:spcBef>
                <a:spcPts val="200"/>
              </a:spcBef>
              <a:spcAft>
                <a:spcPts val="0"/>
              </a:spcAft>
              <a:defRPr sz="800" b="1"/>
            </a:lvl7pPr>
            <a:lvl8pPr>
              <a:spcBef>
                <a:spcPts val="200"/>
              </a:spcBef>
              <a:spcAft>
                <a:spcPts val="0"/>
              </a:spcAft>
              <a:defRPr sz="800" b="1"/>
            </a:lvl8pPr>
            <a:lvl9pPr>
              <a:spcBef>
                <a:spcPts val="200"/>
              </a:spcBef>
              <a:spcAft>
                <a:spcPts val="0"/>
              </a:spcAft>
              <a:defRPr sz="800" b="1"/>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5" name="Placeholder for body"/>
          <p:cNvSpPr>
            <a:spLocks noGrp="1"/>
          </p:cNvSpPr>
          <p:nvPr>
            <p:ph type="body" idx="2"/>
          </p:nvPr>
        </p:nvSpPr>
        <p:spPr>
          <a:xfrm>
            <a:off x="228600" y="1087438"/>
            <a:ext cx="2020200" cy="1975800"/>
          </a:xfrm>
          <a:prstGeom prst="rect">
            <a:avLst/>
          </a:prstGeom>
          <a:noFill/>
        </p:spPr>
        <p:txBody>
          <a:bodyPr lIns="91440" tIns="45720" rIns="91440" bIns="45720" rtlCol="0" anchor="t">
            <a:normAutofit/>
          </a:bodyPr>
          <a:lstStyle>
            <a:lvl1pPr>
              <a:spcBef>
                <a:spcPts val="200"/>
              </a:spcBef>
              <a:spcAft>
                <a:spcPts val="0"/>
              </a:spcAft>
              <a:defRPr sz="1200"/>
            </a:lvl1pPr>
            <a:lvl2pPr>
              <a:spcBef>
                <a:spcPts val="200"/>
              </a:spcBef>
              <a:spcAft>
                <a:spcPts val="0"/>
              </a:spcAft>
              <a:defRPr sz="1000"/>
            </a:lvl2pPr>
            <a:lvl3pPr>
              <a:spcBef>
                <a:spcPts val="200"/>
              </a:spcBef>
              <a:spcAft>
                <a:spcPts val="0"/>
              </a:spcAft>
              <a:defRPr sz="900"/>
            </a:lvl3pPr>
            <a:lvl4pPr>
              <a:spcBef>
                <a:spcPts val="200"/>
              </a:spcBef>
              <a:spcAft>
                <a:spcPts val="0"/>
              </a:spcAft>
              <a:defRPr sz="800"/>
            </a:lvl4pPr>
            <a:lvl5pPr>
              <a:spcBef>
                <a:spcPts val="200"/>
              </a:spcBef>
              <a:spcAft>
                <a:spcPts val="0"/>
              </a:spcAft>
              <a:defRPr sz="800"/>
            </a:lvl5pPr>
            <a:lvl6pPr>
              <a:spcBef>
                <a:spcPts val="200"/>
              </a:spcBef>
              <a:spcAft>
                <a:spcPts val="0"/>
              </a:spcAft>
              <a:defRPr sz="800"/>
            </a:lvl6pPr>
            <a:lvl7pPr>
              <a:spcBef>
                <a:spcPts val="200"/>
              </a:spcBef>
              <a:spcAft>
                <a:spcPts val="0"/>
              </a:spcAft>
              <a:defRPr sz="800"/>
            </a:lvl7pPr>
            <a:lvl8pPr>
              <a:spcBef>
                <a:spcPts val="200"/>
              </a:spcBef>
              <a:spcAft>
                <a:spcPts val="0"/>
              </a:spcAft>
              <a:defRPr sz="800"/>
            </a:lvl8pPr>
            <a:lvl9pPr>
              <a:spcBef>
                <a:spcPts val="200"/>
              </a:spcBef>
              <a:spcAft>
                <a:spcPts val="0"/>
              </a:spcAft>
              <a:defRPr sz="8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6" name="Placeholder for body"/>
          <p:cNvSpPr>
            <a:spLocks noGrp="1"/>
          </p:cNvSpPr>
          <p:nvPr>
            <p:ph type="body" idx="3"/>
          </p:nvPr>
        </p:nvSpPr>
        <p:spPr>
          <a:xfrm>
            <a:off x="2322513" y="767556"/>
            <a:ext cx="2020800" cy="319800"/>
          </a:xfrm>
          <a:prstGeom prst="rect">
            <a:avLst/>
          </a:prstGeom>
          <a:noFill/>
        </p:spPr>
        <p:txBody>
          <a:bodyPr lIns="91440" tIns="45720" rIns="91440" bIns="45720" rtlCol="0" anchor="b">
            <a:normAutofit/>
          </a:bodyPr>
          <a:lstStyle>
            <a:lvl1pPr>
              <a:spcBef>
                <a:spcPts val="200"/>
              </a:spcBef>
              <a:spcAft>
                <a:spcPts val="0"/>
              </a:spcAft>
              <a:defRPr sz="1200" b="1"/>
            </a:lvl1pPr>
            <a:lvl2pPr>
              <a:spcBef>
                <a:spcPts val="200"/>
              </a:spcBef>
              <a:spcAft>
                <a:spcPts val="0"/>
              </a:spcAft>
              <a:defRPr sz="1000" b="1"/>
            </a:lvl2pPr>
            <a:lvl3pPr>
              <a:spcBef>
                <a:spcPts val="200"/>
              </a:spcBef>
              <a:spcAft>
                <a:spcPts val="0"/>
              </a:spcAft>
              <a:defRPr sz="900" b="1"/>
            </a:lvl3pPr>
            <a:lvl4pPr>
              <a:spcBef>
                <a:spcPts val="200"/>
              </a:spcBef>
              <a:spcAft>
                <a:spcPts val="0"/>
              </a:spcAft>
              <a:defRPr sz="800" b="1"/>
            </a:lvl4pPr>
            <a:lvl5pPr>
              <a:spcBef>
                <a:spcPts val="200"/>
              </a:spcBef>
              <a:spcAft>
                <a:spcPts val="0"/>
              </a:spcAft>
              <a:defRPr sz="800" b="1"/>
            </a:lvl5pPr>
            <a:lvl6pPr>
              <a:spcBef>
                <a:spcPts val="200"/>
              </a:spcBef>
              <a:spcAft>
                <a:spcPts val="0"/>
              </a:spcAft>
              <a:defRPr sz="800" b="1"/>
            </a:lvl6pPr>
            <a:lvl7pPr>
              <a:spcBef>
                <a:spcPts val="200"/>
              </a:spcBef>
              <a:spcAft>
                <a:spcPts val="0"/>
              </a:spcAft>
              <a:defRPr sz="800" b="1"/>
            </a:lvl7pPr>
            <a:lvl8pPr>
              <a:spcBef>
                <a:spcPts val="200"/>
              </a:spcBef>
              <a:spcAft>
                <a:spcPts val="0"/>
              </a:spcAft>
              <a:defRPr sz="800" b="1"/>
            </a:lvl8pPr>
            <a:lvl9pPr>
              <a:spcBef>
                <a:spcPts val="200"/>
              </a:spcBef>
              <a:spcAft>
                <a:spcPts val="0"/>
              </a:spcAft>
              <a:defRPr sz="800" b="1"/>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7" name="Placeholder for body"/>
          <p:cNvSpPr>
            <a:spLocks noGrp="1"/>
          </p:cNvSpPr>
          <p:nvPr>
            <p:ph type="body" idx="4"/>
          </p:nvPr>
        </p:nvSpPr>
        <p:spPr>
          <a:xfrm>
            <a:off x="2322513" y="1087438"/>
            <a:ext cx="2020800" cy="1975800"/>
          </a:xfrm>
          <a:prstGeom prst="rect">
            <a:avLst/>
          </a:prstGeom>
          <a:noFill/>
        </p:spPr>
        <p:txBody>
          <a:bodyPr lIns="91440" tIns="45720" rIns="91440" bIns="45720" rtlCol="0" anchor="t">
            <a:normAutofit/>
          </a:bodyPr>
          <a:lstStyle>
            <a:lvl1pPr>
              <a:spcBef>
                <a:spcPts val="200"/>
              </a:spcBef>
              <a:spcAft>
                <a:spcPts val="0"/>
              </a:spcAft>
              <a:defRPr sz="1200"/>
            </a:lvl1pPr>
            <a:lvl2pPr>
              <a:spcBef>
                <a:spcPts val="200"/>
              </a:spcBef>
              <a:spcAft>
                <a:spcPts val="0"/>
              </a:spcAft>
              <a:defRPr sz="1000"/>
            </a:lvl2pPr>
            <a:lvl3pPr>
              <a:spcBef>
                <a:spcPts val="200"/>
              </a:spcBef>
              <a:spcAft>
                <a:spcPts val="0"/>
              </a:spcAft>
              <a:defRPr sz="900"/>
            </a:lvl3pPr>
            <a:lvl4pPr>
              <a:spcBef>
                <a:spcPts val="200"/>
              </a:spcBef>
              <a:spcAft>
                <a:spcPts val="0"/>
              </a:spcAft>
              <a:defRPr sz="800"/>
            </a:lvl4pPr>
            <a:lvl5pPr>
              <a:spcBef>
                <a:spcPts val="200"/>
              </a:spcBef>
              <a:spcAft>
                <a:spcPts val="0"/>
              </a:spcAft>
              <a:defRPr sz="800"/>
            </a:lvl5pPr>
            <a:lvl6pPr>
              <a:spcBef>
                <a:spcPts val="200"/>
              </a:spcBef>
              <a:spcAft>
                <a:spcPts val="0"/>
              </a:spcAft>
              <a:defRPr sz="800"/>
            </a:lvl6pPr>
            <a:lvl7pPr>
              <a:spcBef>
                <a:spcPts val="200"/>
              </a:spcBef>
              <a:spcAft>
                <a:spcPts val="0"/>
              </a:spcAft>
              <a:defRPr sz="800"/>
            </a:lvl7pPr>
            <a:lvl8pPr>
              <a:spcBef>
                <a:spcPts val="200"/>
              </a:spcBef>
              <a:spcAft>
                <a:spcPts val="0"/>
              </a:spcAft>
              <a:defRPr sz="800"/>
            </a:lvl8pPr>
            <a:lvl9pPr>
              <a:spcBef>
                <a:spcPts val="200"/>
              </a:spcBef>
              <a:spcAft>
                <a:spcPts val="0"/>
              </a:spcAft>
              <a:defRPr sz="8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58" name="Placeholder for sldNum"/>
          <p:cNvSpPr>
            <a:spLocks noGrp="1"/>
          </p:cNvSpPr>
          <p:nvPr>
            <p:ph type="sldNum" idx="5"/>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A9241928-763D-3AE5-51D9-1127C38F8849}"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7">
    <p:spTree>
      <p:nvGrpSpPr>
        <p:cNvPr id="1" name=""/>
        <p:cNvGrpSpPr/>
        <p:nvPr/>
      </p:nvGrpSpPr>
      <p:grpSpPr>
        <a:xfrm>
          <a:off x="0" y="0"/>
          <a:ext cx="0" cy="0"/>
          <a:chOff x="0" y="0"/>
          <a:chExt cx="0" cy="0"/>
        </a:xfrm>
      </p:grpSpPr>
      <p:sp>
        <p:nvSpPr>
          <p:cNvPr id="59"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lvl1pPr algn="ctr">
              <a:spcBef>
                <a:spcPts val="0"/>
              </a:spcBef>
              <a:spcAft>
                <a:spcPts val="0"/>
              </a:spcAft>
              <a:defRPr/>
            </a:lvl1pPr>
          </a:lstStyle>
          <a:p>
            <a:r>
              <a:t>Click to edit master title style</a:t>
            </a:r>
          </a:p>
        </p:txBody>
      </p:sp>
      <p:sp>
        <p:nvSpPr>
          <p:cNvPr id="60" name="Placeholder for sldNum"/>
          <p:cNvSpPr>
            <a:spLocks noGrp="1"/>
          </p:cNvSpPr>
          <p:nvPr>
            <p:ph type="sldNum" idx="1"/>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14EE6BFD-E994-4A31-259D-EEEF1F196B85}"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8">
    <p:spTree>
      <p:nvGrpSpPr>
        <p:cNvPr id="1" name=""/>
        <p:cNvGrpSpPr/>
        <p:nvPr/>
      </p:nvGrpSpPr>
      <p:grpSpPr>
        <a:xfrm>
          <a:off x="0" y="0"/>
          <a:ext cx="0" cy="0"/>
          <a:chOff x="0" y="0"/>
          <a:chExt cx="0" cy="0"/>
        </a:xfrm>
      </p:grpSpPr>
      <p:sp>
        <p:nvSpPr>
          <p:cNvPr id="61" name="Placeholder for title"/>
          <p:cNvSpPr>
            <a:spLocks noGrp="1"/>
          </p:cNvSpPr>
          <p:nvPr>
            <p:ph type="title"/>
          </p:nvPr>
        </p:nvSpPr>
        <p:spPr>
          <a:xfrm>
            <a:off x="228600" y="136525"/>
            <a:ext cx="1504200" cy="580800"/>
          </a:xfrm>
          <a:prstGeom prst="rect">
            <a:avLst/>
          </a:prstGeom>
          <a:noFill/>
        </p:spPr>
        <p:txBody>
          <a:bodyPr lIns="91440" tIns="45720" rIns="91440" bIns="45720" rtlCol="0" anchor="b">
            <a:normAutofit/>
          </a:bodyPr>
          <a:lstStyle>
            <a:lvl1pPr>
              <a:spcBef>
                <a:spcPts val="0"/>
              </a:spcBef>
              <a:spcAft>
                <a:spcPts val="0"/>
              </a:spcAft>
              <a:defRPr sz="1000" b="1"/>
            </a:lvl1pPr>
          </a:lstStyle>
          <a:p>
            <a:r>
              <a:t>Click to edit master title style</a:t>
            </a:r>
          </a:p>
        </p:txBody>
      </p:sp>
      <p:sp>
        <p:nvSpPr>
          <p:cNvPr id="62" name="Placeholder for body"/>
          <p:cNvSpPr>
            <a:spLocks noGrp="1"/>
          </p:cNvSpPr>
          <p:nvPr>
            <p:ph type="body" idx="1"/>
          </p:nvPr>
        </p:nvSpPr>
        <p:spPr>
          <a:xfrm>
            <a:off x="1787525" y="136525"/>
            <a:ext cx="2555700" cy="2926500"/>
          </a:xfrm>
          <a:prstGeom prst="rect">
            <a:avLst/>
          </a:prstGeom>
          <a:noFill/>
        </p:spPr>
        <p:txBody>
          <a:bodyPr lIns="91440" tIns="45720" rIns="91440" bIns="45720" rtlCol="0" anchor="t">
            <a:normAutofit/>
          </a:bodyPr>
          <a:lstStyle>
            <a:lvl1pPr>
              <a:spcBef>
                <a:spcPts val="300"/>
              </a:spcBef>
              <a:spcAft>
                <a:spcPts val="0"/>
              </a:spcAft>
              <a:defRPr sz="1600"/>
            </a:lvl1pPr>
            <a:lvl2pPr>
              <a:spcBef>
                <a:spcPts val="300"/>
              </a:spcBef>
              <a:spcAft>
                <a:spcPts val="0"/>
              </a:spcAft>
              <a:defRPr sz="1400"/>
            </a:lvl2pPr>
            <a:lvl3pPr>
              <a:spcBef>
                <a:spcPts val="200"/>
              </a:spcBef>
              <a:spcAft>
                <a:spcPts val="0"/>
              </a:spcAft>
              <a:defRPr sz="1200"/>
            </a:lvl3pPr>
            <a:lvl4pPr>
              <a:spcBef>
                <a:spcPts val="200"/>
              </a:spcBef>
              <a:spcAft>
                <a:spcPts val="0"/>
              </a:spcAft>
              <a:defRPr sz="1000"/>
            </a:lvl4pPr>
            <a:lvl5pPr>
              <a:spcBef>
                <a:spcPts val="200"/>
              </a:spcBef>
              <a:spcAft>
                <a:spcPts val="0"/>
              </a:spcAft>
              <a:defRPr sz="1000"/>
            </a:lvl5pPr>
            <a:lvl6pPr>
              <a:spcBef>
                <a:spcPts val="200"/>
              </a:spcBef>
              <a:spcAft>
                <a:spcPts val="0"/>
              </a:spcAft>
              <a:defRPr sz="1000"/>
            </a:lvl6pPr>
            <a:lvl7pPr>
              <a:spcBef>
                <a:spcPts val="200"/>
              </a:spcBef>
              <a:spcAft>
                <a:spcPts val="0"/>
              </a:spcAft>
              <a:defRPr sz="1000"/>
            </a:lvl7pPr>
            <a:lvl8pPr>
              <a:spcBef>
                <a:spcPts val="200"/>
              </a:spcBef>
              <a:spcAft>
                <a:spcPts val="0"/>
              </a:spcAft>
              <a:defRPr sz="1000"/>
            </a:lvl8pPr>
            <a:lvl9pPr>
              <a:spcBef>
                <a:spcPts val="200"/>
              </a:spcBef>
              <a:spcAft>
                <a:spcPts val="0"/>
              </a:spcAft>
              <a:defRPr sz="10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63" name="Placeholder for body"/>
          <p:cNvSpPr>
            <a:spLocks noGrp="1"/>
          </p:cNvSpPr>
          <p:nvPr>
            <p:ph type="body" idx="2"/>
          </p:nvPr>
        </p:nvSpPr>
        <p:spPr>
          <a:xfrm>
            <a:off x="228600" y="717550"/>
            <a:ext cx="1504200" cy="2345700"/>
          </a:xfrm>
          <a:prstGeom prst="rect">
            <a:avLst/>
          </a:prstGeom>
          <a:noFill/>
        </p:spPr>
        <p:txBody>
          <a:bodyPr lIns="91440" tIns="45720" rIns="91440" bIns="45720" rtlCol="0" anchor="t">
            <a:normAutofit/>
          </a:bodyPr>
          <a:lstStyle>
            <a:lvl1pPr>
              <a:spcBef>
                <a:spcPts val="200"/>
              </a:spcBef>
              <a:spcAft>
                <a:spcPts val="0"/>
              </a:spcAft>
              <a:defRPr sz="700"/>
            </a:lvl1pPr>
            <a:lvl2pPr>
              <a:spcBef>
                <a:spcPts val="200"/>
              </a:spcBef>
              <a:spcAft>
                <a:spcPts val="0"/>
              </a:spcAft>
              <a:defRPr sz="600"/>
            </a:lvl2pPr>
            <a:lvl3pPr>
              <a:spcBef>
                <a:spcPts val="100"/>
              </a:spcBef>
              <a:spcAft>
                <a:spcPts val="0"/>
              </a:spcAft>
              <a:defRPr sz="500"/>
            </a:lvl3pPr>
            <a:lvl4pPr>
              <a:spcBef>
                <a:spcPts val="100"/>
              </a:spcBef>
              <a:spcAft>
                <a:spcPts val="0"/>
              </a:spcAft>
              <a:defRPr sz="500"/>
            </a:lvl4pPr>
            <a:lvl5pPr>
              <a:spcBef>
                <a:spcPts val="100"/>
              </a:spcBef>
              <a:spcAft>
                <a:spcPts val="0"/>
              </a:spcAft>
              <a:defRPr sz="500"/>
            </a:lvl5pPr>
            <a:lvl6pPr>
              <a:spcBef>
                <a:spcPts val="100"/>
              </a:spcBef>
              <a:spcAft>
                <a:spcPts val="0"/>
              </a:spcAft>
              <a:defRPr sz="500"/>
            </a:lvl6pPr>
            <a:lvl7pPr>
              <a:spcBef>
                <a:spcPts val="100"/>
              </a:spcBef>
              <a:spcAft>
                <a:spcPts val="0"/>
              </a:spcAft>
              <a:defRPr sz="500"/>
            </a:lvl7pPr>
            <a:lvl8pPr>
              <a:spcBef>
                <a:spcPts val="100"/>
              </a:spcBef>
              <a:spcAft>
                <a:spcPts val="0"/>
              </a:spcAft>
              <a:defRPr sz="500"/>
            </a:lvl8pPr>
            <a:lvl9pPr>
              <a:spcBef>
                <a:spcPts val="100"/>
              </a:spcBef>
              <a:spcAft>
                <a:spcPts val="0"/>
              </a:spcAft>
              <a:defRPr sz="5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64" name="Placeholder for sldNum"/>
          <p:cNvSpPr>
            <a:spLocks noGrp="1"/>
          </p:cNvSpPr>
          <p:nvPr>
            <p:ph type="sldNum" idx="3"/>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515F08B3-0E37-A9EE-E532-59AFAAB0F9F7}"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9">
    <p:spTree>
      <p:nvGrpSpPr>
        <p:cNvPr id="1" name=""/>
        <p:cNvGrpSpPr/>
        <p:nvPr/>
      </p:nvGrpSpPr>
      <p:grpSpPr>
        <a:xfrm>
          <a:off x="0" y="0"/>
          <a:ext cx="0" cy="0"/>
          <a:chOff x="0" y="0"/>
          <a:chExt cx="0" cy="0"/>
        </a:xfrm>
      </p:grpSpPr>
      <p:sp>
        <p:nvSpPr>
          <p:cNvPr id="65" name="Placeholder for title"/>
          <p:cNvSpPr>
            <a:spLocks noGrp="1"/>
          </p:cNvSpPr>
          <p:nvPr>
            <p:ph type="title"/>
          </p:nvPr>
        </p:nvSpPr>
        <p:spPr>
          <a:xfrm>
            <a:off x="896144" y="2400300"/>
            <a:ext cx="2743200" cy="283200"/>
          </a:xfrm>
          <a:prstGeom prst="rect">
            <a:avLst/>
          </a:prstGeom>
          <a:noFill/>
        </p:spPr>
        <p:txBody>
          <a:bodyPr lIns="91440" tIns="45720" rIns="91440" bIns="45720" rtlCol="0" anchor="b">
            <a:normAutofit/>
          </a:bodyPr>
          <a:lstStyle>
            <a:lvl1pPr>
              <a:spcBef>
                <a:spcPts val="0"/>
              </a:spcBef>
              <a:spcAft>
                <a:spcPts val="0"/>
              </a:spcAft>
              <a:defRPr sz="1000" b="1"/>
            </a:lvl1pPr>
          </a:lstStyle>
          <a:p>
            <a:r>
              <a:t>Click to edit master title style</a:t>
            </a:r>
          </a:p>
        </p:txBody>
      </p:sp>
      <p:sp>
        <p:nvSpPr>
          <p:cNvPr id="66" name="Rectangle 65"/>
          <p:cNvSpPr/>
          <p:nvPr/>
        </p:nvSpPr>
        <p:spPr>
          <a:xfrm>
            <a:off x="896144" y="306388"/>
            <a:ext cx="2743200" cy="2057400"/>
          </a:xfrm>
          <a:prstGeom prst="rect">
            <a:avLst/>
          </a:prstGeom>
          <a:noFill/>
        </p:spPr>
        <p:txBody>
          <a:bodyPr lIns="45725" tIns="22850" rIns="45725" bIns="22850" rtlCol="0" anchor="t">
            <a:normAutofit/>
          </a:bodyPr>
          <a:lstStyle>
            <a:lvl1pPr>
              <a:spcBef>
                <a:spcPts val="300"/>
              </a:spcBef>
              <a:spcAft>
                <a:spcPts val="0"/>
              </a:spcAft>
              <a:defRPr/>
            </a:lvl1pPr>
          </a:lstStyle>
          <a:p>
            <a:pPr>
              <a:spcBef>
                <a:spcPts val="300"/>
              </a:spcBef>
              <a:spcAft>
                <a:spcPts val="0"/>
              </a:spcAft>
              <a:buNone/>
            </a:pPr>
            <a:endParaRPr/>
          </a:p>
        </p:txBody>
      </p:sp>
      <p:sp>
        <p:nvSpPr>
          <p:cNvPr id="67" name="Placeholder for body"/>
          <p:cNvSpPr>
            <a:spLocks noGrp="1"/>
          </p:cNvSpPr>
          <p:nvPr>
            <p:ph type="body" idx="1"/>
          </p:nvPr>
        </p:nvSpPr>
        <p:spPr>
          <a:xfrm>
            <a:off x="896144" y="2683669"/>
            <a:ext cx="2743200" cy="402600"/>
          </a:xfrm>
          <a:prstGeom prst="rect">
            <a:avLst/>
          </a:prstGeom>
          <a:noFill/>
        </p:spPr>
        <p:txBody>
          <a:bodyPr lIns="91440" tIns="45720" rIns="91440" bIns="45720" rtlCol="0" anchor="t">
            <a:normAutofit/>
          </a:bodyPr>
          <a:lstStyle>
            <a:lvl1pPr>
              <a:spcBef>
                <a:spcPts val="200"/>
              </a:spcBef>
              <a:spcAft>
                <a:spcPts val="0"/>
              </a:spcAft>
              <a:defRPr sz="700"/>
            </a:lvl1pPr>
            <a:lvl2pPr>
              <a:spcBef>
                <a:spcPts val="200"/>
              </a:spcBef>
              <a:spcAft>
                <a:spcPts val="0"/>
              </a:spcAft>
              <a:defRPr sz="600"/>
            </a:lvl2pPr>
            <a:lvl3pPr>
              <a:spcBef>
                <a:spcPts val="100"/>
              </a:spcBef>
              <a:spcAft>
                <a:spcPts val="0"/>
              </a:spcAft>
              <a:defRPr sz="500"/>
            </a:lvl3pPr>
            <a:lvl4pPr>
              <a:spcBef>
                <a:spcPts val="100"/>
              </a:spcBef>
              <a:spcAft>
                <a:spcPts val="0"/>
              </a:spcAft>
              <a:defRPr sz="500"/>
            </a:lvl4pPr>
            <a:lvl5pPr>
              <a:spcBef>
                <a:spcPts val="100"/>
              </a:spcBef>
              <a:spcAft>
                <a:spcPts val="0"/>
              </a:spcAft>
              <a:defRPr sz="500"/>
            </a:lvl5pPr>
            <a:lvl6pPr>
              <a:spcBef>
                <a:spcPts val="100"/>
              </a:spcBef>
              <a:spcAft>
                <a:spcPts val="0"/>
              </a:spcAft>
              <a:defRPr sz="500"/>
            </a:lvl6pPr>
            <a:lvl7pPr>
              <a:spcBef>
                <a:spcPts val="100"/>
              </a:spcBef>
              <a:spcAft>
                <a:spcPts val="0"/>
              </a:spcAft>
              <a:defRPr sz="500"/>
            </a:lvl7pPr>
            <a:lvl8pPr>
              <a:spcBef>
                <a:spcPts val="100"/>
              </a:spcBef>
              <a:spcAft>
                <a:spcPts val="0"/>
              </a:spcAft>
              <a:defRPr sz="500"/>
            </a:lvl8pPr>
            <a:lvl9pPr>
              <a:spcBef>
                <a:spcPts val="100"/>
              </a:spcBef>
              <a:spcAft>
                <a:spcPts val="0"/>
              </a:spcAft>
              <a:defRPr sz="500"/>
            </a:lvl9p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68"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258EA55B-2A68-936D-4D48-09284240D33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100000"/>
          </a:srgbClr>
        </a:solidFill>
        <a:effectLst/>
      </p:bgPr>
    </p:bg>
    <p:spTree>
      <p:nvGrpSpPr>
        <p:cNvPr id="1" name=""/>
        <p:cNvGrpSpPr/>
        <p:nvPr/>
      </p:nvGrpSpPr>
      <p:grpSpPr>
        <a:xfrm>
          <a:off x="0" y="0"/>
          <a:ext cx="0" cy="0"/>
          <a:chOff x="0" y="0"/>
          <a:chExt cx="0" cy="0"/>
        </a:xfrm>
      </p:grpSpPr>
      <p:sp>
        <p:nvSpPr>
          <p:cNvPr id="4" name="Placeholder for title"/>
          <p:cNvSpPr>
            <a:spLocks noGrp="1"/>
          </p:cNvSpPr>
          <p:nvPr>
            <p:ph type="title"/>
          </p:nvPr>
        </p:nvSpPr>
        <p:spPr>
          <a:xfrm>
            <a:off x="228600" y="137319"/>
            <a:ext cx="4114800" cy="571500"/>
          </a:xfrm>
          <a:prstGeom prst="rect">
            <a:avLst/>
          </a:prstGeom>
          <a:noFill/>
        </p:spPr>
        <p:txBody>
          <a:bodyPr lIns="91440" tIns="45720" rIns="91440" bIns="45720" rtlCol="0" anchor="ctr">
            <a:normAutofit/>
          </a:bodyPr>
          <a:lstStyle/>
          <a:p>
            <a:r>
              <a:t>Click to edit master title style</a:t>
            </a:r>
          </a:p>
        </p:txBody>
      </p:sp>
      <p:sp>
        <p:nvSpPr>
          <p:cNvPr id="5" name="Placeholder for body"/>
          <p:cNvSpPr>
            <a:spLocks noGrp="1"/>
          </p:cNvSpPr>
          <p:nvPr>
            <p:ph type="body" idx="1"/>
          </p:nvPr>
        </p:nvSpPr>
        <p:spPr>
          <a:xfrm>
            <a:off x="228600" y="800100"/>
            <a:ext cx="4114800" cy="2263200"/>
          </a:xfrm>
          <a:prstGeom prst="rect">
            <a:avLst/>
          </a:prstGeom>
          <a:noFill/>
        </p:spPr>
        <p:txBody>
          <a:bodyPr lIns="91440" tIns="45720" rIns="91440" bIns="45720" rtlCol="0" anchor="t">
            <a:normAutofit/>
          </a:bodyPr>
          <a:lstStyle/>
          <a:p>
            <a:r>
              <a:t>First level</a:t>
            </a:r>
          </a:p>
          <a:p>
            <a:pPr lvl="1"/>
            <a:r>
              <a:t>Second level</a:t>
            </a:r>
          </a:p>
          <a:p>
            <a:pPr lvl="2"/>
            <a:r>
              <a:t>Third level</a:t>
            </a:r>
          </a:p>
          <a:p>
            <a:pPr lvl="3"/>
            <a:r>
              <a:t>Fourth level</a:t>
            </a:r>
          </a:p>
          <a:p>
            <a:pPr lvl="4"/>
            <a:r>
              <a:t>Fifth level</a:t>
            </a:r>
          </a:p>
          <a:p>
            <a:pPr lvl="5"/>
            <a:r>
              <a:t>Sixth level</a:t>
            </a:r>
          </a:p>
          <a:p>
            <a:pPr lvl="6"/>
            <a:r>
              <a:t>Seventh level</a:t>
            </a:r>
          </a:p>
          <a:p>
            <a:pPr lvl="7"/>
            <a:r>
              <a:t>Eighth level</a:t>
            </a:r>
          </a:p>
          <a:p>
            <a:pPr lvl="8"/>
            <a:r>
              <a:t>Ninth level</a:t>
            </a:r>
          </a:p>
        </p:txBody>
      </p:sp>
      <p:sp>
        <p:nvSpPr>
          <p:cNvPr id="6" name="Placeholder for sldNum"/>
          <p:cNvSpPr>
            <a:spLocks noGrp="1"/>
          </p:cNvSpPr>
          <p:nvPr>
            <p:ph type="sldNum" idx="2"/>
          </p:nvPr>
        </p:nvSpPr>
        <p:spPr>
          <a:xfrm>
            <a:off x="3276600" y="3178175"/>
            <a:ext cx="1066800" cy="182400"/>
          </a:xfrm>
          <a:prstGeom prst="rect">
            <a:avLst/>
          </a:prstGeom>
          <a:noFill/>
        </p:spPr>
        <p:txBody>
          <a:bodyPr lIns="91440" tIns="45720" rIns="91440" bIns="45720" rtlCol="0">
            <a:normAutofit/>
          </a:bodyPr>
          <a:lstStyle>
            <a:lvl1pPr algn="r">
              <a:spcBef>
                <a:spcPts val="0"/>
              </a:spcBef>
              <a:spcAft>
                <a:spcPts val="0"/>
              </a:spcAft>
              <a:defRPr/>
            </a:lvl1pPr>
          </a:lstStyle>
          <a:p>
            <a:fld id="{2AD2AEFD-7ED1-712F-BC7B-5B826FEEA0BE}" type="slidenum">
              <a:t>‹#›</a:t>
            </a:fld>
            <a:endParaRPr/>
          </a:p>
        </p:txBody>
      </p:sp>
    </p:spTree>
  </p:cSld>
  <p:clrMap bg1="lt1" tx1="dk1" bg2="lt2" tx2="dk2" accent1="accent1" accent2="accent2" accent3="accent3" accent4="accent4" accent5="accent5" accent6="accent6" hlink="hlink" folHlink="folHlink"/>
  <p:sldLayoutIdLst>
    <p:sldLayoutId id="2314659630" r:id="rId1"/>
    <p:sldLayoutId id="2314659631" r:id="rId2"/>
    <p:sldLayoutId id="2314659632" r:id="rId3"/>
    <p:sldLayoutId id="2314659633" r:id="rId4"/>
    <p:sldLayoutId id="2314659634" r:id="rId5"/>
    <p:sldLayoutId id="2314659635" r:id="rId6"/>
    <p:sldLayoutId id="2314659636" r:id="rId7"/>
    <p:sldLayoutId id="2314659637" r:id="rId8"/>
    <p:sldLayoutId id="2314659638" r:id="rId9"/>
    <p:sldLayoutId id="2314659639" r:id="rId10"/>
    <p:sldLayoutId id="2314659640" r:id="rId11"/>
    <p:sldLayoutId id="2314659641" r:id="rId12"/>
    <p:sldLayoutId id="2314659642" r:id="rId13"/>
    <p:sldLayoutId id="2314659643" r:id="rId14"/>
    <p:sldLayoutId id="2314659646" r:id="rId15"/>
  </p:sldLayoutIdLst>
  <p:txStyles>
    <p:titleStyle>
      <a:lvl1pPr algn="ctr" defTabSz="914400">
        <a:lnSpc>
          <a:spcPct val="100000"/>
        </a:lnSpc>
        <a:spcBef>
          <a:spcPts val="0"/>
        </a:spcBef>
        <a:spcAft>
          <a:spcPts val="0"/>
        </a:spcAft>
        <a:defRPr sz="2200">
          <a:solidFill>
            <a:srgbClr val="000000">
              <a:alpha val="100000"/>
            </a:srgbClr>
          </a:solidFill>
          <a:latin typeface="Calibri"/>
          <a:ea typeface="Calibri"/>
          <a:cs typeface="Calibri"/>
        </a:defRPr>
      </a:lvl1pPr>
      <a:extLst/>
    </p:titleStyle>
    <p:bodyStyle>
      <a:lvl1pPr marL="285750" indent="-285750" algn="l" defTabSz="914400">
        <a:lnSpc>
          <a:spcPct val="100000"/>
        </a:lnSpc>
        <a:spcBef>
          <a:spcPts val="300"/>
        </a:spcBef>
        <a:spcAft>
          <a:spcPts val="0"/>
        </a:spcAft>
        <a:buAutoNum type="arabicPeriod"/>
        <a:defRPr sz="1600">
          <a:solidFill>
            <a:srgbClr val="000000">
              <a:alpha val="100000"/>
            </a:srgbClr>
          </a:solidFill>
          <a:latin typeface="Calibri"/>
          <a:ea typeface="Calibri"/>
          <a:cs typeface="Calibri"/>
        </a:defRPr>
      </a:lvl1pPr>
      <a:lvl2pPr marL="571500" indent="-285750" algn="l" defTabSz="914400">
        <a:lnSpc>
          <a:spcPct val="100000"/>
        </a:lnSpc>
        <a:spcBef>
          <a:spcPts val="300"/>
        </a:spcBef>
        <a:spcAft>
          <a:spcPts val="0"/>
        </a:spcAft>
        <a:buAutoNum type="arabicPeriod"/>
        <a:defRPr sz="1400">
          <a:solidFill>
            <a:srgbClr val="000000">
              <a:alpha val="100000"/>
            </a:srgbClr>
          </a:solidFill>
          <a:latin typeface="Calibri"/>
          <a:ea typeface="Calibri"/>
          <a:cs typeface="Calibri"/>
        </a:defRPr>
      </a:lvl2pPr>
      <a:lvl3pPr marL="857250" indent="-285750" algn="l" defTabSz="914400">
        <a:lnSpc>
          <a:spcPct val="100000"/>
        </a:lnSpc>
        <a:spcBef>
          <a:spcPts val="200"/>
        </a:spcBef>
        <a:spcAft>
          <a:spcPts val="0"/>
        </a:spcAft>
        <a:buAutoNum type="arabicPeriod"/>
        <a:defRPr sz="1200">
          <a:solidFill>
            <a:srgbClr val="000000">
              <a:alpha val="100000"/>
            </a:srgbClr>
          </a:solidFill>
          <a:latin typeface="Calibri"/>
          <a:ea typeface="Calibri"/>
          <a:cs typeface="Calibri"/>
        </a:defRPr>
      </a:lvl3pPr>
      <a:lvl4pPr marL="114300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4pPr>
      <a:lvl5pPr marL="142875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5pPr>
      <a:lvl6pPr marL="171450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6pPr>
      <a:lvl7pPr marL="200025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7pPr>
      <a:lvl8pPr marL="228600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8pPr>
      <a:lvl9pPr marL="2571750" indent="-285750" algn="l" defTabSz="914400">
        <a:lnSpc>
          <a:spcPct val="100000"/>
        </a:lnSpc>
        <a:spcBef>
          <a:spcPts val="200"/>
        </a:spcBef>
        <a:spcAft>
          <a:spcPts val="0"/>
        </a:spcAft>
        <a:buAutoNum type="arabicPeriod"/>
        <a:defRPr sz="1000">
          <a:solidFill>
            <a:srgbClr val="000000">
              <a:alpha val="100000"/>
            </a:srgbClr>
          </a:solidFill>
          <a:latin typeface="Calibri"/>
          <a:ea typeface="Calibri"/>
          <a:cs typeface="Calibri"/>
        </a:defRPr>
      </a:lvl9pPr>
      <a:extLst/>
    </p:bodyStyle>
    <p:otherStyle>
      <a:lvl1pPr marL="0" algn="l" defTabSz="914400">
        <a:defRPr sz="1100" kern="1200"/>
      </a:lvl1pPr>
      <a:lvl2pPr marL="457200" algn="l" defTabSz="914400">
        <a:defRPr sz="1100" kern="1200"/>
      </a:lvl2pPr>
      <a:lvl3pPr marL="914400" algn="l" defTabSz="914400">
        <a:defRPr sz="1100" kern="1200"/>
      </a:lvl3pPr>
      <a:lvl4pPr marL="1371600" algn="l" defTabSz="914400">
        <a:defRPr sz="1100" kern="1200"/>
      </a:lvl4pPr>
      <a:lvl5pPr marL="1828800" algn="l" defTabSz="914400">
        <a:defRPr sz="1100" kern="1200"/>
      </a:lvl5pPr>
      <a:lvl6pPr marL="2286000" algn="l" defTabSz="914400">
        <a:defRPr sz="1100" kern="1200"/>
      </a:lvl6pPr>
      <a:lvl7pPr marL="2743200" algn="l" defTabSz="914400">
        <a:defRPr sz="1100" kern="1200"/>
      </a:lvl7pPr>
      <a:lvl8pPr marL="3200400" algn="l" defTabSz="914400">
        <a:defRPr sz="1100" kern="1200"/>
      </a:lvl8pPr>
      <a:lvl9pPr marL="3657600" algn="l" defTabSz="914400">
        <a:defRPr sz="1100" kern="1200"/>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06"/>
        <p:cNvGrpSpPr/>
        <p:nvPr/>
      </p:nvGrpSpPr>
      <p:grpSpPr>
        <a:xfrm>
          <a:off x="0" y="0"/>
          <a:ext cx="0" cy="0"/>
          <a:chOff x="0" y="0"/>
          <a:chExt cx="0" cy="0"/>
        </a:xfrm>
      </p:grpSpPr>
      <p:sp>
        <p:nvSpPr>
          <p:cNvPr id="907" name="Google Shape;907;p152"/>
          <p:cNvSpPr txBox="1">
            <a:spLocks noGrp="1"/>
          </p:cNvSpPr>
          <p:nvPr>
            <p:ph type="title"/>
          </p:nvPr>
        </p:nvSpPr>
        <p:spPr>
          <a:xfrm>
            <a:off x="228600" y="137319"/>
            <a:ext cx="4114800" cy="571500"/>
          </a:xfrm>
          <a:prstGeom prst="rect">
            <a:avLst/>
          </a:prstGeom>
          <a:noFill/>
          <a:ln>
            <a:noFill/>
          </a:ln>
        </p:spPr>
        <p:txBody>
          <a:bodyPr spcFirstLastPara="1" wrap="square" lIns="45725" tIns="22850" rIns="45725" bIns="22850" anchor="ctr" anchorCtr="0">
            <a:noAutofit/>
          </a:bodyPr>
          <a:lstStyle>
            <a:lvl1pPr marR="0" lvl="0" algn="ctr" rtl="0">
              <a:lnSpc>
                <a:spcPct val="100000"/>
              </a:lnSpc>
              <a:spcBef>
                <a:spcPts val="0"/>
              </a:spcBef>
              <a:spcAft>
                <a:spcPts val="0"/>
              </a:spcAft>
              <a:buClr>
                <a:schemeClr val="dk1"/>
              </a:buClr>
              <a:buSzPts val="2200"/>
              <a:buFont typeface="Arial"/>
              <a:buNone/>
              <a:defRPr sz="2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700"/>
              <a:buFont typeface="Arial"/>
              <a:buNone/>
              <a:defRPr sz="900" b="0" i="0" u="none" strike="noStrike" cap="none">
                <a:solidFill>
                  <a:srgbClr val="000000"/>
                </a:solidFill>
                <a:latin typeface="Arial"/>
                <a:ea typeface="Arial"/>
                <a:cs typeface="Arial"/>
                <a:sym typeface="Arial"/>
              </a:defRPr>
            </a:lvl9pPr>
          </a:lstStyle>
          <a:p>
            <a:endParaRPr/>
          </a:p>
        </p:txBody>
      </p:sp>
      <p:sp>
        <p:nvSpPr>
          <p:cNvPr id="908" name="Google Shape;908;p152"/>
          <p:cNvSpPr txBox="1">
            <a:spLocks noGrp="1"/>
          </p:cNvSpPr>
          <p:nvPr>
            <p:ph type="body" idx="1"/>
          </p:nvPr>
        </p:nvSpPr>
        <p:spPr>
          <a:xfrm>
            <a:off x="228600" y="800100"/>
            <a:ext cx="4114800" cy="2263200"/>
          </a:xfrm>
          <a:prstGeom prst="rect">
            <a:avLst/>
          </a:prstGeom>
          <a:noFill/>
          <a:ln>
            <a:noFill/>
          </a:ln>
        </p:spPr>
        <p:txBody>
          <a:bodyPr spcFirstLastPara="1" wrap="square" lIns="45725" tIns="22850" rIns="45725" bIns="22850" anchor="t" anchorCtr="0">
            <a:noAutofit/>
          </a:bodyPr>
          <a:lstStyle>
            <a:lvl1pPr marL="457200" marR="0" lvl="0"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3pPr>
            <a:lvl4pPr marL="1828800" marR="0" lvl="3"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4pPr>
            <a:lvl5pPr marL="2286000" marR="0" lvl="4"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5pPr>
            <a:lvl6pPr marL="2743200" marR="0" lvl="5"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6pPr>
            <a:lvl7pPr marL="3200400" marR="0" lvl="6"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7pPr>
            <a:lvl8pPr marL="3657600" marR="0" lvl="7"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8pPr>
            <a:lvl9pPr marL="4114800" marR="0" lvl="8" indent="-292100" algn="l" rtl="0">
              <a:lnSpc>
                <a:spcPct val="100000"/>
              </a:lnSpc>
              <a:spcBef>
                <a:spcPts val="2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712456799"/>
      </p:ext>
    </p:extLst>
  </p:cSld>
  <p:clrMap bg1="lt1" tx1="dk1" bg2="dk2" tx2="lt2" accent1="accent1" accent2="accent2" accent3="accent3" accent4="accent4" accent5="accent5" accent6="accent6" hlink="hlink" folHlink="folHlink"/>
  <p:sldLayoutIdLst>
    <p:sldLayoutId id="2314659808" r:id="rId1"/>
    <p:sldLayoutId id="2314659809" r:id="rId2"/>
    <p:sldLayoutId id="2314659810" r:id="rId3"/>
    <p:sldLayoutId id="2314659811" r:id="rId4"/>
    <p:sldLayoutId id="2314659812" r:id="rId5"/>
    <p:sldLayoutId id="2314659813" r:id="rId6"/>
    <p:sldLayoutId id="2314659814" r:id="rId7"/>
    <p:sldLayoutId id="2314659815" r:id="rId8"/>
    <p:sldLayoutId id="2314659816" r:id="rId9"/>
    <p:sldLayoutId id="2314659817" r:id="rId10"/>
    <p:sldLayoutId id="2314659818" r:id="rId11"/>
    <p:sldLayoutId id="2314659819" r:id="rId12"/>
    <p:sldLayoutId id="2314659820" r:id="rId13"/>
    <p:sldLayoutId id="2314659821" r:id="rId14"/>
    <p:sldLayoutId id="2314659822" r:id="rId15"/>
    <p:sldLayoutId id="2147483746" r:id="rId16"/>
    <p:sldLayoutId id="2147483747" r:id="rId17"/>
    <p:sldLayoutId id="2314659823" r:id="rId18"/>
    <p:sldLayoutId id="2314659825" r:id="rId19"/>
    <p:sldLayoutId id="2314659844" r:id="rId20"/>
    <p:sldLayoutId id="2314660050"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hart" Target="../charts/chart2.xml"/><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1.xml"/><Relationship Id="rId6" Type="http://schemas.openxmlformats.org/officeDocument/2006/relationships/image" Target="../media/image15.png"/><Relationship Id="rId5" Type="http://schemas.openxmlformats.org/officeDocument/2006/relationships/image" Target="../media/image12.png"/><Relationship Id="rId4" Type="http://schemas.openxmlformats.org/officeDocument/2006/relationships/image" Target="../media/image14.png"/><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hart" Target="../charts/chart4.xml"/><Relationship Id="rId1" Type="http://schemas.openxmlformats.org/officeDocument/2006/relationships/slideLayout" Target="../slideLayouts/slideLayout31.xml"/><Relationship Id="rId6" Type="http://schemas.openxmlformats.org/officeDocument/2006/relationships/image" Target="../media/image2.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1.xml"/><Relationship Id="rId6" Type="http://schemas.openxmlformats.org/officeDocument/2006/relationships/image" Target="../media/image12.png"/><Relationship Id="rId5" Type="http://schemas.openxmlformats.org/officeDocument/2006/relationships/image" Target="../media/image13.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3" Type="http://schemas.openxmlformats.org/officeDocument/2006/relationships/hyperlink" Target="https://www.abs.gov.au/statistics/health/health-conditions-and-risks/chronic-obstructive-pulmonary-disease/latest-release" TargetMode="External"/><Relationship Id="rId2" Type="http://schemas.openxmlformats.org/officeDocument/2006/relationships/notesSlide" Target="../notesSlides/notesSlide13.xml"/><Relationship Id="rId1" Type="http://schemas.openxmlformats.org/officeDocument/2006/relationships/slideLayout" Target="../slideLayouts/slideLayout32.xml"/><Relationship Id="rId5" Type="http://schemas.openxmlformats.org/officeDocument/2006/relationships/hyperlink" Target="https://pmc.ncbi.nlm.nih.gov/articles/PMC10368107/" TargetMode="External"/><Relationship Id="rId4" Type="http://schemas.openxmlformats.org/officeDocument/2006/relationships/hyperlink" Target="https://www.cdc.gov/copd/php/case-reporting/national-trends-in-copd.html"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openxmlformats.org/officeDocument/2006/relationships/hyperlink" Target="https://onlinelibrary.wiley.com/doi/10.1111/imj.70003#imj70003-sec-0149-titl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1.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8" Type="http://schemas.openxmlformats.org/officeDocument/2006/relationships/hyperlink" Target="https://doi.org/10.1111/imj.70003" TargetMode="External"/><Relationship Id="rId3" Type="http://schemas.openxmlformats.org/officeDocument/2006/relationships/image" Target="../media/image11.png"/><Relationship Id="rId7" Type="http://schemas.openxmlformats.org/officeDocument/2006/relationships/hyperlink" Target="https://opcrd.optimumpatientcare.org/" TargetMode="External"/><Relationship Id="rId2" Type="http://schemas.openxmlformats.org/officeDocument/2006/relationships/notesSlide" Target="../notesSlides/notesSlide6.xml"/><Relationship Id="rId1" Type="http://schemas.openxmlformats.org/officeDocument/2006/relationships/slideLayout" Target="../slideLayouts/slideLayout31.xml"/><Relationship Id="rId6" Type="http://schemas.openxmlformats.org/officeDocument/2006/relationships/hyperlink" Target="https://www.optimumpatientcare.org.au/opcrda" TargetMode="External"/><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85394"/>
        </a:solidFill>
        <a:effectLst/>
      </p:bgPr>
    </p:bg>
    <p:spTree>
      <p:nvGrpSpPr>
        <p:cNvPr id="1" name="Shape 251">
          <a:extLst>
            <a:ext uri="{FF2B5EF4-FFF2-40B4-BE49-F238E27FC236}">
              <a16:creationId xmlns:a16="http://schemas.microsoft.com/office/drawing/2014/main" id="{C5D63514-43D0-F29E-9113-887C78D8B93A}"/>
            </a:ext>
          </a:extLst>
        </p:cNvPr>
        <p:cNvGrpSpPr/>
        <p:nvPr/>
      </p:nvGrpSpPr>
      <p:grpSpPr>
        <a:xfrm>
          <a:off x="0" y="0"/>
          <a:ext cx="0" cy="0"/>
          <a:chOff x="0" y="0"/>
          <a:chExt cx="0" cy="0"/>
        </a:xfrm>
      </p:grpSpPr>
      <p:sp>
        <p:nvSpPr>
          <p:cNvPr id="252" name="Google Shape;252;p33">
            <a:extLst>
              <a:ext uri="{FF2B5EF4-FFF2-40B4-BE49-F238E27FC236}">
                <a16:creationId xmlns:a16="http://schemas.microsoft.com/office/drawing/2014/main" id="{F8B624D9-3E6D-85D8-0EEC-CD5AD6619F64}"/>
              </a:ext>
            </a:extLst>
          </p:cNvPr>
          <p:cNvSpPr txBox="1"/>
          <p:nvPr/>
        </p:nvSpPr>
        <p:spPr>
          <a:xfrm>
            <a:off x="1472400" y="1722694"/>
            <a:ext cx="5786100" cy="782400"/>
          </a:xfrm>
          <a:prstGeom prst="rect">
            <a:avLst/>
          </a:prstGeom>
          <a:noFill/>
          <a:ln>
            <a:noFill/>
          </a:ln>
        </p:spPr>
        <p:txBody>
          <a:bodyPr spcFirstLastPara="1" wrap="square" lIns="68575" tIns="68575" rIns="68575" bIns="68575" anchor="t" anchorCtr="0">
            <a:noAutofit/>
          </a:bodyPr>
          <a:lstStyle/>
          <a:p>
            <a:pPr algn="ctr"/>
            <a:r>
              <a:rPr lang="en-GB" sz="2100" i="1">
                <a:solidFill>
                  <a:srgbClr val="FFFFFF"/>
                </a:solidFill>
                <a:cs typeface="Arial"/>
              </a:rPr>
              <a:t>Global Opportunity Analysis</a:t>
            </a:r>
          </a:p>
        </p:txBody>
      </p:sp>
      <p:pic>
        <p:nvPicPr>
          <p:cNvPr id="253" name="Google Shape;253;p33">
            <a:extLst>
              <a:ext uri="{FF2B5EF4-FFF2-40B4-BE49-F238E27FC236}">
                <a16:creationId xmlns:a16="http://schemas.microsoft.com/office/drawing/2014/main" id="{0794715D-666B-B810-2453-29A76A109094}"/>
              </a:ext>
            </a:extLst>
          </p:cNvPr>
          <p:cNvPicPr preferRelativeResize="0"/>
          <p:nvPr/>
        </p:nvPicPr>
        <p:blipFill>
          <a:blip r:embed="rId3">
            <a:alphaModFix/>
          </a:blip>
          <a:stretch>
            <a:fillRect/>
          </a:stretch>
        </p:blipFill>
        <p:spPr>
          <a:xfrm rot="5400000">
            <a:off x="4350680" y="-1446510"/>
            <a:ext cx="29562" cy="5786100"/>
          </a:xfrm>
          <a:prstGeom prst="rect">
            <a:avLst/>
          </a:prstGeom>
          <a:noFill/>
          <a:ln>
            <a:noFill/>
          </a:ln>
        </p:spPr>
      </p:pic>
      <p:pic>
        <p:nvPicPr>
          <p:cNvPr id="254" name="Google Shape;254;p33">
            <a:extLst>
              <a:ext uri="{FF2B5EF4-FFF2-40B4-BE49-F238E27FC236}">
                <a16:creationId xmlns:a16="http://schemas.microsoft.com/office/drawing/2014/main" id="{27F4560C-766D-3C80-D991-8668878FCDBC}"/>
              </a:ext>
            </a:extLst>
          </p:cNvPr>
          <p:cNvPicPr preferRelativeResize="0"/>
          <p:nvPr/>
        </p:nvPicPr>
        <p:blipFill>
          <a:blip r:embed="rId3">
            <a:alphaModFix/>
          </a:blip>
          <a:stretch>
            <a:fillRect/>
          </a:stretch>
        </p:blipFill>
        <p:spPr>
          <a:xfrm rot="5400000">
            <a:off x="4350669" y="-295884"/>
            <a:ext cx="29562" cy="5786100"/>
          </a:xfrm>
          <a:prstGeom prst="rect">
            <a:avLst/>
          </a:prstGeom>
          <a:noFill/>
          <a:ln>
            <a:noFill/>
          </a:ln>
        </p:spPr>
      </p:pic>
      <p:sp>
        <p:nvSpPr>
          <p:cNvPr id="2" name="TextBox 1">
            <a:extLst>
              <a:ext uri="{FF2B5EF4-FFF2-40B4-BE49-F238E27FC236}">
                <a16:creationId xmlns:a16="http://schemas.microsoft.com/office/drawing/2014/main" id="{2D39040B-817B-28C3-02BC-A0127247A7D1}"/>
              </a:ext>
            </a:extLst>
          </p:cNvPr>
          <p:cNvSpPr txBox="1"/>
          <p:nvPr/>
        </p:nvSpPr>
        <p:spPr>
          <a:xfrm>
            <a:off x="1472400" y="2766529"/>
            <a:ext cx="5640157" cy="938719"/>
          </a:xfrm>
          <a:prstGeom prst="rect">
            <a:avLst/>
          </a:prstGeom>
          <a:noFill/>
        </p:spPr>
        <p:txBody>
          <a:bodyPr wrap="square" rtlCol="0">
            <a:spAutoFit/>
          </a:bodyPr>
          <a:lstStyle/>
          <a:p>
            <a:pPr marL="171450" indent="-171450">
              <a:buFont typeface="Arial" panose="020B0604020202020204" pitchFamily="34" charset="0"/>
              <a:buChar char="•"/>
            </a:pPr>
            <a:r>
              <a:rPr lang="en-US">
                <a:solidFill>
                  <a:schemeClr val="bg1"/>
                </a:solidFill>
              </a:rPr>
              <a:t>Data submitted as an abstract to the Thoracic Society of Australia and New Zealand and the Australian and New Zealand Society of Respiratory Science (TSANSZRS) </a:t>
            </a:r>
          </a:p>
          <a:p>
            <a:pPr marL="171450" indent="-171450">
              <a:buFont typeface="Arial" panose="020B0604020202020204" pitchFamily="34" charset="0"/>
              <a:buChar char="•"/>
            </a:pPr>
            <a:endParaRPr lang="en-US">
              <a:solidFill>
                <a:schemeClr val="bg1"/>
              </a:solidFill>
            </a:endParaRPr>
          </a:p>
          <a:p>
            <a:pPr marL="171450" indent="-171450">
              <a:buFont typeface="Arial" panose="020B0604020202020204" pitchFamily="34" charset="0"/>
              <a:buChar char="•"/>
            </a:pPr>
            <a:r>
              <a:rPr lang="en-US">
                <a:solidFill>
                  <a:schemeClr val="bg1"/>
                </a:solidFill>
              </a:rPr>
              <a:t>This was accepted as an Oral Presentation and Presented at the TSANSZRS 2025 Annual Scientific Meeting in March 2025 </a:t>
            </a:r>
            <a:endParaRPr lang="en-SG">
              <a:solidFill>
                <a:schemeClr val="bg1"/>
              </a:solidFill>
            </a:endParaRPr>
          </a:p>
        </p:txBody>
      </p:sp>
    </p:spTree>
    <p:extLst>
      <p:ext uri="{BB962C8B-B14F-4D97-AF65-F5344CB8AC3E}">
        <p14:creationId xmlns:p14="http://schemas.microsoft.com/office/powerpoint/2010/main" val="1258110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1A4C4-BA64-7204-8738-59C43B490C1C}"/>
            </a:ext>
          </a:extLst>
        </p:cNvPr>
        <p:cNvGrpSpPr/>
        <p:nvPr/>
      </p:nvGrpSpPr>
      <p:grpSpPr>
        <a:xfrm>
          <a:off x="0" y="0"/>
          <a:ext cx="0" cy="0"/>
          <a:chOff x="0" y="0"/>
          <a:chExt cx="0" cy="0"/>
        </a:xfrm>
      </p:grpSpPr>
      <p:sp>
        <p:nvSpPr>
          <p:cNvPr id="2" name="Subtitle 1">
            <a:extLst>
              <a:ext uri="{FF2B5EF4-FFF2-40B4-BE49-F238E27FC236}">
                <a16:creationId xmlns:a16="http://schemas.microsoft.com/office/drawing/2014/main" id="{E12DE899-D2F4-332D-ADD7-F6E74F79970B}"/>
              </a:ext>
            </a:extLst>
          </p:cNvPr>
          <p:cNvSpPr>
            <a:spLocks noGrp="1"/>
          </p:cNvSpPr>
          <p:nvPr>
            <p:ph type="subTitle" idx="1"/>
          </p:nvPr>
        </p:nvSpPr>
        <p:spPr>
          <a:xfrm>
            <a:off x="685800" y="2315517"/>
            <a:ext cx="7809186" cy="1241822"/>
          </a:xfrm>
        </p:spPr>
        <p:txBody>
          <a:bodyPr/>
          <a:lstStyle/>
          <a:p>
            <a:r>
              <a:rPr lang="en-US" sz="1500">
                <a:cs typeface="Calibri"/>
              </a:rPr>
              <a:t>Identifying Management Opportunities for High-Risk COPD Patients*</a:t>
            </a:r>
          </a:p>
          <a:p>
            <a:r>
              <a:rPr lang="en-US" sz="1500">
                <a:cs typeface="Calibri"/>
              </a:rPr>
              <a:t>Comparing Australian Data from 2019 to Analogous Data from the UK and USA, on: </a:t>
            </a:r>
          </a:p>
          <a:p>
            <a:endParaRPr lang="en-US" sz="1500"/>
          </a:p>
          <a:p>
            <a:pPr marL="342900" indent="-342900">
              <a:buClr>
                <a:schemeClr val="bg1"/>
              </a:buClr>
              <a:buFont typeface="+mj-lt"/>
              <a:buAutoNum type="alphaUcPeriod"/>
            </a:pPr>
            <a:r>
              <a:rPr lang="en-US" sz="1500">
                <a:cs typeface="Calibri"/>
              </a:rPr>
              <a:t>Pharmacological treatment </a:t>
            </a:r>
          </a:p>
          <a:p>
            <a:pPr marL="342900" indent="-342900">
              <a:buClr>
                <a:schemeClr val="bg1"/>
              </a:buClr>
              <a:buFont typeface="+mj-lt"/>
              <a:buAutoNum type="alphaUcPeriod"/>
            </a:pPr>
            <a:r>
              <a:rPr lang="en-US" sz="1500">
                <a:cs typeface="Calibri"/>
              </a:rPr>
              <a:t>Non-pharmacological intervention  </a:t>
            </a:r>
            <a:endParaRPr lang="en-SG" sz="1500">
              <a:cs typeface="Calibri"/>
            </a:endParaRPr>
          </a:p>
        </p:txBody>
      </p:sp>
      <p:sp>
        <p:nvSpPr>
          <p:cNvPr id="3" name="Title 2">
            <a:extLst>
              <a:ext uri="{FF2B5EF4-FFF2-40B4-BE49-F238E27FC236}">
                <a16:creationId xmlns:a16="http://schemas.microsoft.com/office/drawing/2014/main" id="{15F45364-FB20-4DA4-C5F7-6FA0E567BEC2}"/>
              </a:ext>
            </a:extLst>
          </p:cNvPr>
          <p:cNvSpPr>
            <a:spLocks noGrp="1"/>
          </p:cNvSpPr>
          <p:nvPr>
            <p:ph type="ctrTitle"/>
          </p:nvPr>
        </p:nvSpPr>
        <p:spPr/>
        <p:txBody>
          <a:bodyPr/>
          <a:lstStyle/>
          <a:p>
            <a:r>
              <a:rPr lang="en-US">
                <a:latin typeface="Arial Black" panose="020B0A04020102020204" pitchFamily="34" charset="0"/>
              </a:rPr>
              <a:t>Results</a:t>
            </a:r>
            <a:endParaRPr lang="en-SG">
              <a:latin typeface="Arial Black" panose="020B0A04020102020204" pitchFamily="34" charset="0"/>
            </a:endParaRPr>
          </a:p>
        </p:txBody>
      </p:sp>
      <p:sp>
        <p:nvSpPr>
          <p:cNvPr id="4" name="TextBox 3">
            <a:extLst>
              <a:ext uri="{FF2B5EF4-FFF2-40B4-BE49-F238E27FC236}">
                <a16:creationId xmlns:a16="http://schemas.microsoft.com/office/drawing/2014/main" id="{0B52C08A-6483-E7E0-2AD9-C6FE919CD2AF}"/>
              </a:ext>
            </a:extLst>
          </p:cNvPr>
          <p:cNvSpPr txBox="1"/>
          <p:nvPr/>
        </p:nvSpPr>
        <p:spPr>
          <a:xfrm>
            <a:off x="1733973" y="4491370"/>
            <a:ext cx="6289119" cy="746358"/>
          </a:xfrm>
          <a:prstGeom prst="rect">
            <a:avLst/>
          </a:prstGeom>
          <a:noFill/>
        </p:spPr>
        <p:txBody>
          <a:bodyPr wrap="square" lIns="68580" tIns="34290" rIns="68580" bIns="34290" rtlCol="0" anchor="t">
            <a:spAutoFit/>
          </a:bodyPr>
          <a:lstStyle/>
          <a:p>
            <a:pPr defTabSz="685800"/>
            <a:r>
              <a:rPr lang="en-US" sz="1200" b="1" i="1" kern="0" dirty="0">
                <a:solidFill>
                  <a:srgbClr val="002060"/>
                </a:solidFill>
                <a:latin typeface="Arial"/>
                <a:cs typeface="Arial"/>
                <a:sym typeface="Arial"/>
              </a:rPr>
              <a:t>* High-Risk COPD patients</a:t>
            </a:r>
            <a:r>
              <a:rPr lang="en-US" sz="2000" b="1" i="1" kern="0" dirty="0">
                <a:solidFill>
                  <a:srgbClr val="002060"/>
                </a:solidFill>
                <a:latin typeface="Arial"/>
                <a:cs typeface="Arial"/>
                <a:sym typeface="Arial"/>
              </a:rPr>
              <a:t> </a:t>
            </a:r>
            <a:r>
              <a:rPr lang="en-US" sz="1200" i="1" kern="0" dirty="0">
                <a:solidFill>
                  <a:srgbClr val="002060"/>
                </a:solidFill>
                <a:latin typeface="Arial"/>
                <a:cs typeface="Arial"/>
                <a:sym typeface="Arial"/>
              </a:rPr>
              <a:t>are those diagnosed with COPD at any point in their history up to 12 months before 1st of January 2019, with ≥ 2 recent exacerbations.</a:t>
            </a:r>
          </a:p>
          <a:p>
            <a:pPr defTabSz="685800"/>
            <a:endParaRPr lang="en-SG" sz="1200" i="1" dirty="0">
              <a:solidFill>
                <a:srgbClr val="002060"/>
              </a:solidFill>
              <a:latin typeface="Arial"/>
            </a:endParaRPr>
          </a:p>
        </p:txBody>
      </p:sp>
    </p:spTree>
    <p:extLst>
      <p:ext uri="{BB962C8B-B14F-4D97-AF65-F5344CB8AC3E}">
        <p14:creationId xmlns:p14="http://schemas.microsoft.com/office/powerpoint/2010/main" val="2664743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33D354-9CA2-ED57-6DF7-2748E74DEE87}"/>
              </a:ext>
            </a:extLst>
          </p:cNvPr>
          <p:cNvSpPr/>
          <p:nvPr/>
        </p:nvSpPr>
        <p:spPr>
          <a:xfrm>
            <a:off x="7411920" y="3256831"/>
            <a:ext cx="1483507" cy="928772"/>
          </a:xfrm>
          <a:prstGeom prst="rect">
            <a:avLst/>
          </a:prstGeom>
          <a:solidFill>
            <a:schemeClr val="bg1">
              <a:lumMod val="8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200">
                <a:solidFill>
                  <a:srgbClr val="002060"/>
                </a:solidFill>
                <a:latin typeface="Arial"/>
              </a:rPr>
              <a:t>12% on no therapy or reliever only</a:t>
            </a:r>
          </a:p>
        </p:txBody>
      </p:sp>
      <p:sp>
        <p:nvSpPr>
          <p:cNvPr id="6" name="Rectangle 5">
            <a:extLst>
              <a:ext uri="{FF2B5EF4-FFF2-40B4-BE49-F238E27FC236}">
                <a16:creationId xmlns:a16="http://schemas.microsoft.com/office/drawing/2014/main" id="{A918EC45-D4FF-BE15-8023-1BBCD802BBD6}"/>
              </a:ext>
            </a:extLst>
          </p:cNvPr>
          <p:cNvSpPr/>
          <p:nvPr/>
        </p:nvSpPr>
        <p:spPr>
          <a:xfrm>
            <a:off x="7411920" y="2108077"/>
            <a:ext cx="1483507" cy="931280"/>
          </a:xfrm>
          <a:prstGeom prst="rect">
            <a:avLst/>
          </a:prstGeom>
          <a:solidFill>
            <a:schemeClr val="bg1">
              <a:lumMod val="8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200">
                <a:solidFill>
                  <a:srgbClr val="002060"/>
                </a:solidFill>
                <a:latin typeface="Arial"/>
              </a:rPr>
              <a:t>66% on no therapy or reliever only</a:t>
            </a:r>
          </a:p>
        </p:txBody>
      </p:sp>
      <p:sp>
        <p:nvSpPr>
          <p:cNvPr id="2" name="Rectangle 1">
            <a:extLst>
              <a:ext uri="{FF2B5EF4-FFF2-40B4-BE49-F238E27FC236}">
                <a16:creationId xmlns:a16="http://schemas.microsoft.com/office/drawing/2014/main" id="{17868B04-3957-4025-27C9-F3A3B727B969}"/>
              </a:ext>
            </a:extLst>
          </p:cNvPr>
          <p:cNvSpPr/>
          <p:nvPr/>
        </p:nvSpPr>
        <p:spPr>
          <a:xfrm>
            <a:off x="7411920" y="1001362"/>
            <a:ext cx="1483507" cy="889242"/>
          </a:xfrm>
          <a:prstGeom prst="rect">
            <a:avLst/>
          </a:prstGeom>
          <a:solidFill>
            <a:schemeClr val="bg1">
              <a:lumMod val="85000"/>
            </a:schemeClr>
          </a:solidFill>
          <a:ln>
            <a:solidFill>
              <a:schemeClr val="bg1"/>
            </a:solidFill>
          </a:ln>
          <a:effectLst>
            <a:glow rad="139700">
              <a:srgbClr val="C31B4D">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200">
                <a:solidFill>
                  <a:srgbClr val="002060"/>
                </a:solidFill>
                <a:latin typeface="Arial"/>
              </a:rPr>
              <a:t>44% on no therapy or reliever only </a:t>
            </a:r>
          </a:p>
        </p:txBody>
      </p:sp>
      <p:sp>
        <p:nvSpPr>
          <p:cNvPr id="4" name="Content Placeholder 7">
            <a:extLst>
              <a:ext uri="{FF2B5EF4-FFF2-40B4-BE49-F238E27FC236}">
                <a16:creationId xmlns:a16="http://schemas.microsoft.com/office/drawing/2014/main" id="{A55288B1-D9F6-65A2-5D81-AFC7ACA470E1}"/>
              </a:ext>
            </a:extLst>
          </p:cNvPr>
          <p:cNvSpPr txBox="1">
            <a:spLocks/>
          </p:cNvSpPr>
          <p:nvPr/>
        </p:nvSpPr>
        <p:spPr>
          <a:xfrm>
            <a:off x="128537" y="53650"/>
            <a:ext cx="7833431"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450"/>
              </a:spcBef>
              <a:buNone/>
            </a:pPr>
            <a:r>
              <a:rPr lang="en-GB" sz="1500">
                <a:solidFill>
                  <a:srgbClr val="FFFFFF"/>
                </a:solidFill>
                <a:latin typeface="Arial"/>
                <a:cs typeface="Calibri Light"/>
              </a:rPr>
              <a:t>Type of Therapy</a:t>
            </a:r>
            <a:r>
              <a:rPr lang="en-GB" sz="1350">
                <a:solidFill>
                  <a:srgbClr val="FFFFFF"/>
                </a:solidFill>
                <a:latin typeface="Arial"/>
                <a:cs typeface="Calibri Light"/>
              </a:rPr>
              <a:t> </a:t>
            </a:r>
            <a:r>
              <a:rPr lang="en-GB" sz="1500">
                <a:solidFill>
                  <a:srgbClr val="FFFFFF"/>
                </a:solidFill>
                <a:latin typeface="Arial"/>
                <a:cs typeface="Calibri Light"/>
              </a:rPr>
              <a:t>Recorded</a:t>
            </a:r>
            <a:r>
              <a:rPr lang="en-US" sz="1350" baseline="30000">
                <a:solidFill>
                  <a:srgbClr val="FFFFFF"/>
                </a:solidFill>
                <a:latin typeface="Arial"/>
                <a:cs typeface="Arial"/>
              </a:rPr>
              <a:t>‡</a:t>
            </a:r>
            <a:r>
              <a:rPr lang="en-GB" sz="1500">
                <a:solidFill>
                  <a:srgbClr val="FFFFFF"/>
                </a:solidFill>
                <a:latin typeface="Arial"/>
                <a:cs typeface="Calibri Light"/>
              </a:rPr>
              <a:t> in Patients with High-risk COPD: Significant Proportion of Patients on No Therapy or Reliever Only </a:t>
            </a:r>
            <a:endParaRPr lang="en-GB" sz="1500">
              <a:solidFill>
                <a:srgbClr val="FFFFFF"/>
              </a:solidFill>
              <a:latin typeface="Arial"/>
            </a:endParaRPr>
          </a:p>
        </p:txBody>
      </p:sp>
      <p:cxnSp>
        <p:nvCxnSpPr>
          <p:cNvPr id="5" name="Straight Connector 4">
            <a:extLst>
              <a:ext uri="{FF2B5EF4-FFF2-40B4-BE49-F238E27FC236}">
                <a16:creationId xmlns:a16="http://schemas.microsoft.com/office/drawing/2014/main" id="{D54FFB9E-1565-E90C-943D-DD72714885BD}"/>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3A9C3BE8-D8AD-42AC-79CF-5BA519538187}"/>
              </a:ext>
            </a:extLst>
          </p:cNvPr>
          <p:cNvSpPr/>
          <p:nvPr/>
        </p:nvSpPr>
        <p:spPr bwMode="auto">
          <a:xfrm>
            <a:off x="3489354" y="1029058"/>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sp>
        <p:nvSpPr>
          <p:cNvPr id="10" name="Oval 9">
            <a:extLst>
              <a:ext uri="{FF2B5EF4-FFF2-40B4-BE49-F238E27FC236}">
                <a16:creationId xmlns:a16="http://schemas.microsoft.com/office/drawing/2014/main" id="{D2DDD3EF-F026-CC52-01B7-1ACF65EE53C1}"/>
              </a:ext>
            </a:extLst>
          </p:cNvPr>
          <p:cNvSpPr/>
          <p:nvPr/>
        </p:nvSpPr>
        <p:spPr bwMode="auto">
          <a:xfrm>
            <a:off x="6342815" y="1260153"/>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graphicFrame>
        <p:nvGraphicFramePr>
          <p:cNvPr id="8" name="Chart 7">
            <a:extLst>
              <a:ext uri="{FF2B5EF4-FFF2-40B4-BE49-F238E27FC236}">
                <a16:creationId xmlns:a16="http://schemas.microsoft.com/office/drawing/2014/main" id="{9A212D4C-72EC-9622-C79B-003D8ADBF191}"/>
              </a:ext>
            </a:extLst>
          </p:cNvPr>
          <p:cNvGraphicFramePr/>
          <p:nvPr>
            <p:extLst>
              <p:ext uri="{D42A27DB-BD31-4B8C-83A1-F6EECF244321}">
                <p14:modId xmlns:p14="http://schemas.microsoft.com/office/powerpoint/2010/main" val="2155520179"/>
              </p:ext>
            </p:extLst>
          </p:nvPr>
        </p:nvGraphicFramePr>
        <p:xfrm>
          <a:off x="195615" y="649199"/>
          <a:ext cx="7562498" cy="4127078"/>
        </p:xfrm>
        <a:graphic>
          <a:graphicData uri="http://schemas.openxmlformats.org/drawingml/2006/chart">
            <c:chart xmlns:c="http://schemas.openxmlformats.org/drawingml/2006/chart" xmlns:r="http://schemas.openxmlformats.org/officeDocument/2006/relationships" r:id="rId3"/>
          </a:graphicData>
        </a:graphic>
      </p:graphicFrame>
      <p:pic>
        <p:nvPicPr>
          <p:cNvPr id="9" name="Google Shape;1914;p271">
            <a:extLst>
              <a:ext uri="{FF2B5EF4-FFF2-40B4-BE49-F238E27FC236}">
                <a16:creationId xmlns:a16="http://schemas.microsoft.com/office/drawing/2014/main" id="{628363CE-06A5-A6BC-D7AA-3FF838F4723E}"/>
              </a:ext>
            </a:extLst>
          </p:cNvPr>
          <p:cNvPicPr preferRelativeResize="0"/>
          <p:nvPr/>
        </p:nvPicPr>
        <p:blipFill rotWithShape="1">
          <a:blip r:embed="rId4">
            <a:alphaModFix/>
          </a:blip>
          <a:srcRect l="17311" t="2746" r="18359" b="10621"/>
          <a:stretch/>
        </p:blipFill>
        <p:spPr>
          <a:xfrm>
            <a:off x="8796695" y="2033208"/>
            <a:ext cx="189000" cy="189000"/>
          </a:xfrm>
          <a:prstGeom prst="ellipse">
            <a:avLst/>
          </a:prstGeom>
          <a:noFill/>
          <a:ln>
            <a:noFill/>
          </a:ln>
          <a:effectLst>
            <a:outerShdw blurRad="57150" dist="19050" dir="5400000" algn="bl" rotWithShape="0">
              <a:srgbClr val="000000">
                <a:alpha val="50000"/>
              </a:srgbClr>
            </a:outerShdw>
          </a:effectLst>
        </p:spPr>
      </p:pic>
      <p:pic>
        <p:nvPicPr>
          <p:cNvPr id="11" name="Google Shape;1916;p271">
            <a:extLst>
              <a:ext uri="{FF2B5EF4-FFF2-40B4-BE49-F238E27FC236}">
                <a16:creationId xmlns:a16="http://schemas.microsoft.com/office/drawing/2014/main" id="{2B51328F-016B-7863-32A1-9B0BC8720A60}"/>
              </a:ext>
            </a:extLst>
          </p:cNvPr>
          <p:cNvPicPr preferRelativeResize="0"/>
          <p:nvPr/>
        </p:nvPicPr>
        <p:blipFill rotWithShape="1">
          <a:blip r:embed="rId5">
            <a:alphaModFix/>
          </a:blip>
          <a:srcRect l="16357" t="3415" r="18056" b="10769"/>
          <a:stretch/>
        </p:blipFill>
        <p:spPr>
          <a:xfrm>
            <a:off x="8796695" y="3162329"/>
            <a:ext cx="189000" cy="189000"/>
          </a:xfrm>
          <a:prstGeom prst="ellipse">
            <a:avLst/>
          </a:prstGeom>
          <a:noFill/>
          <a:ln>
            <a:noFill/>
          </a:ln>
          <a:effectLst>
            <a:outerShdw blurRad="57150" dist="19050" dir="5400000" algn="bl" rotWithShape="0">
              <a:srgbClr val="000000">
                <a:alpha val="50000"/>
              </a:srgbClr>
            </a:outerShdw>
          </a:effectLst>
        </p:spPr>
      </p:pic>
      <p:pic>
        <p:nvPicPr>
          <p:cNvPr id="12" name="Google Shape;1917;p271">
            <a:extLst>
              <a:ext uri="{FF2B5EF4-FFF2-40B4-BE49-F238E27FC236}">
                <a16:creationId xmlns:a16="http://schemas.microsoft.com/office/drawing/2014/main" id="{C42B7160-DC4D-1419-84D3-50096597982B}"/>
              </a:ext>
            </a:extLst>
          </p:cNvPr>
          <p:cNvPicPr preferRelativeResize="0"/>
          <p:nvPr/>
        </p:nvPicPr>
        <p:blipFill>
          <a:blip r:embed="rId6">
            <a:alphaModFix/>
          </a:blip>
          <a:stretch>
            <a:fillRect/>
          </a:stretch>
        </p:blipFill>
        <p:spPr>
          <a:xfrm>
            <a:off x="8796695" y="925653"/>
            <a:ext cx="189000" cy="189000"/>
          </a:xfrm>
          <a:prstGeom prst="rect">
            <a:avLst/>
          </a:prstGeom>
          <a:noFill/>
          <a:ln>
            <a:noFill/>
          </a:ln>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76EB0A8E-7DA3-4551-7EDB-ED26439F888A}"/>
              </a:ext>
            </a:extLst>
          </p:cNvPr>
          <p:cNvSpPr txBox="1"/>
          <p:nvPr/>
        </p:nvSpPr>
        <p:spPr>
          <a:xfrm rot="16200000">
            <a:off x="-1496195" y="2544426"/>
            <a:ext cx="3591368" cy="207749"/>
          </a:xfrm>
          <a:prstGeom prst="rect">
            <a:avLst/>
          </a:prstGeom>
          <a:noFill/>
        </p:spPr>
        <p:txBody>
          <a:bodyPr wrap="square" lIns="68580" tIns="34290" rIns="68580" bIns="34290" rtlCol="0" anchor="t">
            <a:spAutoFit/>
          </a:bodyPr>
          <a:lstStyle/>
          <a:p>
            <a:pPr algn="ctr" defTabSz="685800"/>
            <a:r>
              <a:rPr lang="en-US" sz="900">
                <a:solidFill>
                  <a:srgbClr val="FFFFFF">
                    <a:lumMod val="50000"/>
                  </a:srgbClr>
                </a:solidFill>
                <a:latin typeface="Arial"/>
              </a:rPr>
              <a:t>% high-risk COPD patients </a:t>
            </a:r>
            <a:endParaRPr lang="en-SG" sz="900">
              <a:solidFill>
                <a:srgbClr val="FFFFFF">
                  <a:lumMod val="50000"/>
                </a:srgbClr>
              </a:solidFill>
              <a:latin typeface="Arial"/>
            </a:endParaRPr>
          </a:p>
        </p:txBody>
      </p:sp>
      <p:sp>
        <p:nvSpPr>
          <p:cNvPr id="14" name="TextBox 13">
            <a:extLst>
              <a:ext uri="{FF2B5EF4-FFF2-40B4-BE49-F238E27FC236}">
                <a16:creationId xmlns:a16="http://schemas.microsoft.com/office/drawing/2014/main" id="{B5E9D03B-F003-B236-EC7F-DEEA0501BB68}"/>
              </a:ext>
            </a:extLst>
          </p:cNvPr>
          <p:cNvSpPr txBox="1"/>
          <p:nvPr/>
        </p:nvSpPr>
        <p:spPr>
          <a:xfrm>
            <a:off x="258669" y="4781266"/>
            <a:ext cx="6810041" cy="43858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82868" indent="-82868" algn="just" defTabSz="685800"/>
            <a:r>
              <a:rPr lang="en-US" sz="800" baseline="30000" dirty="0">
                <a:solidFill>
                  <a:srgbClr val="000000"/>
                </a:solidFill>
                <a:latin typeface="Arial"/>
              </a:rPr>
              <a:t>‡ </a:t>
            </a:r>
            <a:r>
              <a:rPr lang="en-US" sz="800" dirty="0">
                <a:solidFill>
                  <a:srgbClr val="000000"/>
                </a:solidFill>
                <a:latin typeface="Arial"/>
              </a:rPr>
              <a:t>Recorded in the 12-month period </a:t>
            </a:r>
            <a:r>
              <a:rPr lang="en-US" sz="800" b="1" dirty="0">
                <a:solidFill>
                  <a:srgbClr val="000000"/>
                </a:solidFill>
                <a:latin typeface="Arial"/>
              </a:rPr>
              <a:t>before</a:t>
            </a:r>
            <a:r>
              <a:rPr lang="en-US" sz="800" dirty="0">
                <a:solidFill>
                  <a:srgbClr val="000000"/>
                </a:solidFill>
                <a:latin typeface="Arial"/>
              </a:rPr>
              <a:t> January 1</a:t>
            </a:r>
            <a:r>
              <a:rPr lang="en-US" sz="800" baseline="30000" dirty="0">
                <a:solidFill>
                  <a:srgbClr val="000000"/>
                </a:solidFill>
                <a:latin typeface="Arial"/>
              </a:rPr>
              <a:t>st</a:t>
            </a:r>
            <a:r>
              <a:rPr lang="en-US" sz="800" dirty="0">
                <a:solidFill>
                  <a:srgbClr val="000000"/>
                </a:solidFill>
                <a:latin typeface="Arial"/>
              </a:rPr>
              <a:t>, 2019, as a proportion of high-risk patients. </a:t>
            </a:r>
            <a:r>
              <a:rPr lang="en-US" sz="800" baseline="30000" dirty="0">
                <a:solidFill>
                  <a:srgbClr val="000000"/>
                </a:solidFill>
                <a:latin typeface="Arial"/>
              </a:rPr>
              <a:t>§ </a:t>
            </a:r>
            <a:r>
              <a:rPr lang="en-US" sz="800" dirty="0">
                <a:solidFill>
                  <a:srgbClr val="000000"/>
                </a:solidFill>
                <a:latin typeface="Arial"/>
              </a:rPr>
              <a:t>‘Other’ therapy refers to Theophylline, Leukotriene receptor antagonist monotherapies. </a:t>
            </a:r>
            <a:r>
              <a:rPr lang="en-SG" sz="800" dirty="0"/>
              <a:t>Cochrane et al. </a:t>
            </a:r>
            <a:r>
              <a:rPr lang="en-SG" sz="800" i="1" dirty="0"/>
              <a:t>Internal Medicine Journal </a:t>
            </a:r>
            <a:r>
              <a:rPr lang="en-SG" sz="800" dirty="0"/>
              <a:t>2025. 55 (Suppl. 1) 4–193. Abstract TO038. </a:t>
            </a:r>
          </a:p>
          <a:p>
            <a:pPr marL="82868" indent="-82868" algn="just" defTabSz="685800"/>
            <a:endParaRPr lang="en-US" sz="800" dirty="0">
              <a:solidFill>
                <a:srgbClr val="000000"/>
              </a:solidFill>
              <a:latin typeface="Arial"/>
            </a:endParaRPr>
          </a:p>
        </p:txBody>
      </p:sp>
      <p:sp>
        <p:nvSpPr>
          <p:cNvPr id="16" name="TextBox 15">
            <a:extLst>
              <a:ext uri="{FF2B5EF4-FFF2-40B4-BE49-F238E27FC236}">
                <a16:creationId xmlns:a16="http://schemas.microsoft.com/office/drawing/2014/main" id="{A3EC04E4-36AA-7908-803F-DDFDF1F03749}"/>
              </a:ext>
            </a:extLst>
          </p:cNvPr>
          <p:cNvSpPr txBox="1"/>
          <p:nvPr/>
        </p:nvSpPr>
        <p:spPr>
          <a:xfrm>
            <a:off x="717377" y="4523465"/>
            <a:ext cx="207750" cy="200055"/>
          </a:xfrm>
          <a:prstGeom prst="rect">
            <a:avLst/>
          </a:prstGeom>
          <a:noFill/>
        </p:spPr>
        <p:txBody>
          <a:bodyPr wrap="square">
            <a:spAutoFit/>
          </a:bodyPr>
          <a:lstStyle/>
          <a:p>
            <a:pPr defTabSz="685800"/>
            <a:r>
              <a:rPr lang="en-US" sz="1050" baseline="32000">
                <a:solidFill>
                  <a:srgbClr val="FFFFFF">
                    <a:lumMod val="50000"/>
                  </a:srgbClr>
                </a:solidFill>
                <a:latin typeface="Arial"/>
              </a:rPr>
              <a:t>§</a:t>
            </a:r>
            <a:endParaRPr lang="en-SG" sz="1050" baseline="32000">
              <a:solidFill>
                <a:srgbClr val="FFFFFF">
                  <a:lumMod val="50000"/>
                </a:srgbClr>
              </a:solidFill>
              <a:latin typeface="Arial"/>
            </a:endParaRPr>
          </a:p>
        </p:txBody>
      </p:sp>
      <p:sp>
        <p:nvSpPr>
          <p:cNvPr id="17" name="TextBox 16">
            <a:extLst>
              <a:ext uri="{FF2B5EF4-FFF2-40B4-BE49-F238E27FC236}">
                <a16:creationId xmlns:a16="http://schemas.microsoft.com/office/drawing/2014/main" id="{18F12337-9315-A406-0B2D-1D386CFBB29C}"/>
              </a:ext>
            </a:extLst>
          </p:cNvPr>
          <p:cNvSpPr txBox="1"/>
          <p:nvPr/>
        </p:nvSpPr>
        <p:spPr>
          <a:xfrm>
            <a:off x="1552854" y="1073484"/>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1,476</a:t>
            </a:r>
            <a:endParaRPr lang="en-SG" sz="900">
              <a:solidFill>
                <a:srgbClr val="FFFFFF">
                  <a:lumMod val="50000"/>
                </a:srgbClr>
              </a:solidFill>
              <a:latin typeface="Arial"/>
            </a:endParaRPr>
          </a:p>
        </p:txBody>
      </p:sp>
      <p:sp>
        <p:nvSpPr>
          <p:cNvPr id="18" name="TextBox 17">
            <a:extLst>
              <a:ext uri="{FF2B5EF4-FFF2-40B4-BE49-F238E27FC236}">
                <a16:creationId xmlns:a16="http://schemas.microsoft.com/office/drawing/2014/main" id="{FC464C9C-7ADD-931B-7EC4-D77F63647D2F}"/>
              </a:ext>
            </a:extLst>
          </p:cNvPr>
          <p:cNvSpPr txBox="1"/>
          <p:nvPr/>
        </p:nvSpPr>
        <p:spPr>
          <a:xfrm>
            <a:off x="3645835" y="1076426"/>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7,827</a:t>
            </a:r>
            <a:endParaRPr lang="en-SG" sz="900">
              <a:solidFill>
                <a:srgbClr val="FFFFFF">
                  <a:lumMod val="50000"/>
                </a:srgbClr>
              </a:solidFill>
              <a:latin typeface="Arial"/>
            </a:endParaRPr>
          </a:p>
        </p:txBody>
      </p:sp>
      <p:sp>
        <p:nvSpPr>
          <p:cNvPr id="19" name="TextBox 18">
            <a:extLst>
              <a:ext uri="{FF2B5EF4-FFF2-40B4-BE49-F238E27FC236}">
                <a16:creationId xmlns:a16="http://schemas.microsoft.com/office/drawing/2014/main" id="{C4C6B921-075E-1003-0EE1-82D93E58664E}"/>
              </a:ext>
            </a:extLst>
          </p:cNvPr>
          <p:cNvSpPr txBox="1"/>
          <p:nvPr/>
        </p:nvSpPr>
        <p:spPr>
          <a:xfrm>
            <a:off x="5670516" y="1073484"/>
            <a:ext cx="720069" cy="230832"/>
          </a:xfrm>
          <a:prstGeom prst="rect">
            <a:avLst/>
          </a:prstGeom>
          <a:noFill/>
        </p:spPr>
        <p:txBody>
          <a:bodyPr wrap="none" rtlCol="0">
            <a:spAutoFit/>
          </a:bodyPr>
          <a:lstStyle/>
          <a:p>
            <a:pPr defTabSz="685800"/>
            <a:r>
              <a:rPr lang="en-US" sz="900">
                <a:solidFill>
                  <a:srgbClr val="FFFFFF">
                    <a:lumMod val="50000"/>
                  </a:srgbClr>
                </a:solidFill>
                <a:latin typeface="Arial"/>
              </a:rPr>
              <a:t>N= 17,858</a:t>
            </a:r>
            <a:endParaRPr lang="en-SG" sz="900">
              <a:solidFill>
                <a:srgbClr val="FFFFFF">
                  <a:lumMod val="50000"/>
                </a:srgbClr>
              </a:solidFill>
              <a:latin typeface="Arial"/>
            </a:endParaRPr>
          </a:p>
        </p:txBody>
      </p:sp>
      <p:pic>
        <p:nvPicPr>
          <p:cNvPr id="22" name="Google Shape;975;p166">
            <a:extLst>
              <a:ext uri="{FF2B5EF4-FFF2-40B4-BE49-F238E27FC236}">
                <a16:creationId xmlns:a16="http://schemas.microsoft.com/office/drawing/2014/main" id="{8F7E7B1D-4012-EBB7-EA0C-E13F4DE6C717}"/>
              </a:ext>
            </a:extLst>
          </p:cNvPr>
          <p:cNvPicPr preferRelativeResize="0"/>
          <p:nvPr/>
        </p:nvPicPr>
        <p:blipFill rotWithShape="1">
          <a:blip r:embed="rId7">
            <a:alphaModFix/>
          </a:blip>
          <a:srcRect l="5370" t="7574" r="7453" b="5058"/>
          <a:stretch/>
        </p:blipFill>
        <p:spPr>
          <a:xfrm>
            <a:off x="1744975" y="754213"/>
            <a:ext cx="258842" cy="267593"/>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23" name="Google Shape;960;p166">
            <a:extLst>
              <a:ext uri="{FF2B5EF4-FFF2-40B4-BE49-F238E27FC236}">
                <a16:creationId xmlns:a16="http://schemas.microsoft.com/office/drawing/2014/main" id="{142C29CD-E858-456E-7C6C-41E224D809CF}"/>
              </a:ext>
            </a:extLst>
          </p:cNvPr>
          <p:cNvPicPr preferRelativeResize="0"/>
          <p:nvPr/>
        </p:nvPicPr>
        <p:blipFill rotWithShape="1">
          <a:blip r:embed="rId5">
            <a:alphaModFix/>
          </a:blip>
          <a:srcRect l="17093" t="3415" r="18059" b="10769"/>
          <a:stretch/>
        </p:blipFill>
        <p:spPr>
          <a:xfrm>
            <a:off x="5877244" y="759342"/>
            <a:ext cx="258842" cy="267593"/>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24" name="Picture 23">
            <a:extLst>
              <a:ext uri="{FF2B5EF4-FFF2-40B4-BE49-F238E27FC236}">
                <a16:creationId xmlns:a16="http://schemas.microsoft.com/office/drawing/2014/main" id="{B5385549-2568-3A22-05F7-88CC6CB0FB74}"/>
              </a:ext>
            </a:extLst>
          </p:cNvPr>
          <p:cNvPicPr>
            <a:picLocks noChangeAspect="1"/>
          </p:cNvPicPr>
          <p:nvPr/>
        </p:nvPicPr>
        <p:blipFill rotWithShape="1">
          <a:blip r:embed="rId8"/>
          <a:srcRect l="10503" t="7420" r="9716" b="12518"/>
          <a:stretch/>
        </p:blipFill>
        <p:spPr>
          <a:xfrm>
            <a:off x="3782256" y="774626"/>
            <a:ext cx="262997" cy="263716"/>
          </a:xfrm>
          <a:prstGeom prst="ellipse">
            <a:avLst/>
          </a:prstGeom>
          <a:ln w="28575">
            <a:solidFill>
              <a:schemeClr val="bg1"/>
            </a:solidFill>
          </a:ln>
          <a:effectLst>
            <a:outerShdw blurRad="63500" sx="102000" sy="102000" algn="ctr" rotWithShape="0">
              <a:prstClr val="black">
                <a:alpha val="40000"/>
              </a:prstClr>
            </a:outerShdw>
          </a:effectLst>
        </p:spPr>
      </p:pic>
      <p:pic>
        <p:nvPicPr>
          <p:cNvPr id="21" name="Picture 20">
            <a:extLst>
              <a:ext uri="{FF2B5EF4-FFF2-40B4-BE49-F238E27FC236}">
                <a16:creationId xmlns:a16="http://schemas.microsoft.com/office/drawing/2014/main" id="{69814201-2CB7-BFEF-CEC2-A90093E3ADAF}"/>
              </a:ext>
            </a:extLst>
          </p:cNvPr>
          <p:cNvPicPr>
            <a:picLocks noChangeAspect="1"/>
          </p:cNvPicPr>
          <p:nvPr/>
        </p:nvPicPr>
        <p:blipFill>
          <a:blip r:embed="rId9"/>
          <a:srcRect t="34909" b="34524"/>
          <a:stretch>
            <a:fillRect/>
          </a:stretch>
        </p:blipFill>
        <p:spPr>
          <a:xfrm>
            <a:off x="7682024" y="4819536"/>
            <a:ext cx="1054615" cy="249083"/>
          </a:xfrm>
          <a:prstGeom prst="rect">
            <a:avLst/>
          </a:prstGeom>
        </p:spPr>
      </p:pic>
    </p:spTree>
    <p:extLst>
      <p:ext uri="{BB962C8B-B14F-4D97-AF65-F5344CB8AC3E}">
        <p14:creationId xmlns:p14="http://schemas.microsoft.com/office/powerpoint/2010/main" val="1788207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92337-1E76-7AB1-F2E9-4DF534533205}"/>
            </a:ext>
          </a:extLst>
        </p:cNvPr>
        <p:cNvGrpSpPr/>
        <p:nvPr/>
      </p:nvGrpSpPr>
      <p:grpSpPr>
        <a:xfrm>
          <a:off x="0" y="0"/>
          <a:ext cx="0" cy="0"/>
          <a:chOff x="0" y="0"/>
          <a:chExt cx="0" cy="0"/>
        </a:xfrm>
      </p:grpSpPr>
      <p:sp>
        <p:nvSpPr>
          <p:cNvPr id="4" name="Content Placeholder 7">
            <a:extLst>
              <a:ext uri="{FF2B5EF4-FFF2-40B4-BE49-F238E27FC236}">
                <a16:creationId xmlns:a16="http://schemas.microsoft.com/office/drawing/2014/main" id="{63B8DAE0-33EA-9302-8F0C-B1840BBED5E4}"/>
              </a:ext>
            </a:extLst>
          </p:cNvPr>
          <p:cNvSpPr txBox="1">
            <a:spLocks/>
          </p:cNvSpPr>
          <p:nvPr/>
        </p:nvSpPr>
        <p:spPr>
          <a:xfrm>
            <a:off x="96988" y="67494"/>
            <a:ext cx="7687973" cy="419099"/>
          </a:xfrm>
          <a:prstGeom prst="rect">
            <a:avLst/>
          </a:prstGeom>
        </p:spPr>
        <p:txBody>
          <a:bodyPr wrap="square">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1500">
                <a:solidFill>
                  <a:srgbClr val="FFFFFF"/>
                </a:solidFill>
                <a:latin typeface="Arial"/>
              </a:rPr>
              <a:t>Proportion of High-Risk COPD Patients who are Current Smokers with Recorded Smoking Cessation Support</a:t>
            </a:r>
          </a:p>
        </p:txBody>
      </p:sp>
      <p:cxnSp>
        <p:nvCxnSpPr>
          <p:cNvPr id="5" name="Straight Connector 4">
            <a:extLst>
              <a:ext uri="{FF2B5EF4-FFF2-40B4-BE49-F238E27FC236}">
                <a16:creationId xmlns:a16="http://schemas.microsoft.com/office/drawing/2014/main" id="{C834133B-948A-1260-9BC0-7E49D0F87E47}"/>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DCA98AE0-8CDD-02C7-E2CD-C01D4A258A12}"/>
              </a:ext>
            </a:extLst>
          </p:cNvPr>
          <p:cNvSpPr/>
          <p:nvPr/>
        </p:nvSpPr>
        <p:spPr bwMode="auto">
          <a:xfrm>
            <a:off x="3489354" y="1029058"/>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sp>
        <p:nvSpPr>
          <p:cNvPr id="10" name="Oval 9">
            <a:extLst>
              <a:ext uri="{FF2B5EF4-FFF2-40B4-BE49-F238E27FC236}">
                <a16:creationId xmlns:a16="http://schemas.microsoft.com/office/drawing/2014/main" id="{39CB6E76-1DB8-7EA7-8775-A89D5C53C5BE}"/>
              </a:ext>
            </a:extLst>
          </p:cNvPr>
          <p:cNvSpPr/>
          <p:nvPr/>
        </p:nvSpPr>
        <p:spPr bwMode="auto">
          <a:xfrm>
            <a:off x="6342815" y="1260153"/>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graphicFrame>
        <p:nvGraphicFramePr>
          <p:cNvPr id="7" name="Chart 6">
            <a:extLst>
              <a:ext uri="{FF2B5EF4-FFF2-40B4-BE49-F238E27FC236}">
                <a16:creationId xmlns:a16="http://schemas.microsoft.com/office/drawing/2014/main" id="{AED74171-5E94-2395-4F49-FA8B1B8C23B4}"/>
              </a:ext>
            </a:extLst>
          </p:cNvPr>
          <p:cNvGraphicFramePr/>
          <p:nvPr>
            <p:extLst>
              <p:ext uri="{D42A27DB-BD31-4B8C-83A1-F6EECF244321}">
                <p14:modId xmlns:p14="http://schemas.microsoft.com/office/powerpoint/2010/main" val="1382385667"/>
              </p:ext>
            </p:extLst>
          </p:nvPr>
        </p:nvGraphicFramePr>
        <p:xfrm>
          <a:off x="96988" y="552448"/>
          <a:ext cx="9015797" cy="4143927"/>
        </p:xfrm>
        <a:graphic>
          <a:graphicData uri="http://schemas.openxmlformats.org/drawingml/2006/chart">
            <c:chart xmlns:c="http://schemas.openxmlformats.org/drawingml/2006/chart" xmlns:r="http://schemas.openxmlformats.org/officeDocument/2006/relationships" r:id="rId3"/>
          </a:graphicData>
        </a:graphic>
      </p:graphicFrame>
      <p:sp>
        <p:nvSpPr>
          <p:cNvPr id="2" name="Callout: Bent Line with Border and Accent Bar 1">
            <a:extLst>
              <a:ext uri="{FF2B5EF4-FFF2-40B4-BE49-F238E27FC236}">
                <a16:creationId xmlns:a16="http://schemas.microsoft.com/office/drawing/2014/main" id="{C1263200-1171-BF21-C892-AF729598E1F3}"/>
              </a:ext>
            </a:extLst>
          </p:cNvPr>
          <p:cNvSpPr/>
          <p:nvPr/>
        </p:nvSpPr>
        <p:spPr>
          <a:xfrm>
            <a:off x="5238884" y="1606977"/>
            <a:ext cx="2396940" cy="685800"/>
          </a:xfrm>
          <a:prstGeom prst="accentBorderCallout2">
            <a:avLst>
              <a:gd name="adj1" fmla="val 18750"/>
              <a:gd name="adj2" fmla="val -5820"/>
              <a:gd name="adj3" fmla="val 18750"/>
              <a:gd name="adj4" fmla="val -12478"/>
              <a:gd name="adj5" fmla="val 37313"/>
              <a:gd name="adj6" fmla="val -6031"/>
            </a:avLst>
          </a:prstGeom>
          <a:solidFill>
            <a:schemeClr val="accent4">
              <a:lumMod val="20000"/>
              <a:lumOff val="80000"/>
            </a:schemeClr>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a:solidFill>
                  <a:srgbClr val="002060"/>
                </a:solidFill>
                <a:latin typeface="Arial"/>
              </a:rPr>
              <a:t>Similar Rates Recorded in Australia &amp; the US</a:t>
            </a:r>
            <a:endParaRPr lang="en-SG" sz="1350">
              <a:solidFill>
                <a:srgbClr val="002060"/>
              </a:solidFill>
              <a:latin typeface="Arial"/>
            </a:endParaRPr>
          </a:p>
        </p:txBody>
      </p:sp>
      <p:sp>
        <p:nvSpPr>
          <p:cNvPr id="6" name="TextBox 5">
            <a:extLst>
              <a:ext uri="{FF2B5EF4-FFF2-40B4-BE49-F238E27FC236}">
                <a16:creationId xmlns:a16="http://schemas.microsoft.com/office/drawing/2014/main" id="{87C81431-A383-7617-FA98-AFB539D64661}"/>
              </a:ext>
            </a:extLst>
          </p:cNvPr>
          <p:cNvSpPr txBox="1"/>
          <p:nvPr/>
        </p:nvSpPr>
        <p:spPr>
          <a:xfrm>
            <a:off x="301871" y="4767653"/>
            <a:ext cx="8334687" cy="492443"/>
          </a:xfrm>
          <a:prstGeom prst="rect">
            <a:avLst/>
          </a:prstGeom>
          <a:noFill/>
        </p:spPr>
        <p:txBody>
          <a:bodyPr wrap="square" lIns="91440" tIns="45720" rIns="91440" bIns="45720" rtlCol="0" anchor="t">
            <a:spAutoFit/>
          </a:bodyPr>
          <a:lstStyle/>
          <a:p>
            <a:pPr defTabSz="914378">
              <a:buClr>
                <a:srgbClr val="000000"/>
              </a:buClr>
              <a:defRPr/>
            </a:pPr>
            <a:r>
              <a:rPr lang="en-US" sz="900" b="1">
                <a:solidFill>
                  <a:srgbClr val="000000"/>
                </a:solidFill>
                <a:latin typeface="Arial"/>
              </a:rPr>
              <a:t>Time frame</a:t>
            </a:r>
            <a:r>
              <a:rPr lang="en-US" sz="900">
                <a:solidFill>
                  <a:srgbClr val="000000"/>
                </a:solidFill>
                <a:latin typeface="Arial"/>
              </a:rPr>
              <a:t>: 12 months either side of 1st January 2019. </a:t>
            </a:r>
            <a:r>
              <a:rPr lang="en-SG" sz="900" kern="0">
                <a:solidFill>
                  <a:srgbClr val="000000"/>
                </a:solidFill>
                <a:latin typeface="Arial"/>
                <a:sym typeface="Arial"/>
              </a:rPr>
              <a:t>Recorded smoking cessation support includes: </a:t>
            </a:r>
            <a:r>
              <a:rPr lang="en-US" sz="900" kern="0">
                <a:solidFill>
                  <a:srgbClr val="000000"/>
                </a:solidFill>
                <a:latin typeface="Arial"/>
                <a:sym typeface="Arial"/>
              </a:rPr>
              <a:t>smoking cessation support (offered/declined/referral), prescription for Varenicline, Bupropion or nicotine replacement therapy  </a:t>
            </a:r>
            <a:r>
              <a:rPr lang="en-SG" sz="800" kern="0">
                <a:solidFill>
                  <a:srgbClr val="000000"/>
                </a:solidFill>
                <a:latin typeface="Arial"/>
                <a:sym typeface="Arial"/>
              </a:rPr>
              <a:t>Cochrane et al</a:t>
            </a:r>
            <a:r>
              <a:rPr lang="en-SG" sz="800" i="1" kern="0">
                <a:solidFill>
                  <a:srgbClr val="000000"/>
                </a:solidFill>
                <a:latin typeface="Arial"/>
                <a:sym typeface="Arial"/>
              </a:rPr>
              <a:t>. Internal Medicine Journal </a:t>
            </a:r>
            <a:r>
              <a:rPr lang="en-SG" sz="800" kern="0">
                <a:solidFill>
                  <a:srgbClr val="000000"/>
                </a:solidFill>
                <a:latin typeface="Arial"/>
                <a:sym typeface="Arial"/>
              </a:rPr>
              <a:t>2025. 55 (Suppl. 1) 4–193. Abstract TO038</a:t>
            </a:r>
            <a:endParaRPr lang="en-US" sz="900" kern="0">
              <a:solidFill>
                <a:srgbClr val="000000"/>
              </a:solidFill>
              <a:latin typeface="Arial"/>
              <a:sym typeface="Arial"/>
            </a:endParaRPr>
          </a:p>
          <a:p>
            <a:pPr defTabSz="914378">
              <a:defRPr/>
            </a:pPr>
            <a:endParaRPr lang="en-SG" sz="800" kern="0">
              <a:solidFill>
                <a:srgbClr val="000000"/>
              </a:solidFill>
              <a:latin typeface="Arial"/>
              <a:cs typeface="Arial"/>
            </a:endParaRPr>
          </a:p>
        </p:txBody>
      </p:sp>
      <p:sp>
        <p:nvSpPr>
          <p:cNvPr id="11" name="TextBox 10">
            <a:extLst>
              <a:ext uri="{FF2B5EF4-FFF2-40B4-BE49-F238E27FC236}">
                <a16:creationId xmlns:a16="http://schemas.microsoft.com/office/drawing/2014/main" id="{B8DCDFD9-CF7A-F527-F931-3E5935C3E492}"/>
              </a:ext>
            </a:extLst>
          </p:cNvPr>
          <p:cNvSpPr txBox="1"/>
          <p:nvPr/>
        </p:nvSpPr>
        <p:spPr>
          <a:xfrm>
            <a:off x="4533269" y="4370103"/>
            <a:ext cx="1704313" cy="246221"/>
          </a:xfrm>
          <a:prstGeom prst="rect">
            <a:avLst/>
          </a:prstGeom>
          <a:noFill/>
        </p:spPr>
        <p:txBody>
          <a:bodyPr wrap="none" rtlCol="0">
            <a:spAutoFit/>
          </a:bodyPr>
          <a:lstStyle/>
          <a:p>
            <a:pPr defTabSz="685800"/>
            <a:r>
              <a:rPr lang="en-US" sz="1000">
                <a:solidFill>
                  <a:srgbClr val="FFFFFF">
                    <a:lumMod val="50000"/>
                  </a:srgbClr>
                </a:solidFill>
                <a:latin typeface="Arial"/>
              </a:rPr>
              <a:t>% high-risk COPD patients</a:t>
            </a:r>
            <a:endParaRPr lang="en-SG" sz="1000">
              <a:solidFill>
                <a:srgbClr val="FFFFFF">
                  <a:lumMod val="50000"/>
                </a:srgbClr>
              </a:solidFill>
              <a:latin typeface="Arial"/>
            </a:endParaRPr>
          </a:p>
        </p:txBody>
      </p:sp>
      <p:pic>
        <p:nvPicPr>
          <p:cNvPr id="14" name="Google Shape;975;p166">
            <a:extLst>
              <a:ext uri="{FF2B5EF4-FFF2-40B4-BE49-F238E27FC236}">
                <a16:creationId xmlns:a16="http://schemas.microsoft.com/office/drawing/2014/main" id="{B11BC94B-65E4-0FAC-5679-6C966629908C}"/>
              </a:ext>
            </a:extLst>
          </p:cNvPr>
          <p:cNvPicPr preferRelativeResize="0"/>
          <p:nvPr/>
        </p:nvPicPr>
        <p:blipFill rotWithShape="1">
          <a:blip r:embed="rId4">
            <a:alphaModFix/>
          </a:blip>
          <a:srcRect l="5370" t="7574" r="7453" b="5058"/>
          <a:stretch/>
        </p:blipFill>
        <p:spPr>
          <a:xfrm>
            <a:off x="4442579" y="1260153"/>
            <a:ext cx="258842" cy="262465"/>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15" name="Google Shape;960;p166">
            <a:extLst>
              <a:ext uri="{FF2B5EF4-FFF2-40B4-BE49-F238E27FC236}">
                <a16:creationId xmlns:a16="http://schemas.microsoft.com/office/drawing/2014/main" id="{B6E0EC27-DC22-E319-2488-DE2B1ABBA113}"/>
              </a:ext>
            </a:extLst>
          </p:cNvPr>
          <p:cNvPicPr preferRelativeResize="0"/>
          <p:nvPr/>
        </p:nvPicPr>
        <p:blipFill rotWithShape="1">
          <a:blip r:embed="rId5">
            <a:alphaModFix/>
          </a:blip>
          <a:srcRect l="17093" t="3415" r="18059" b="10769"/>
          <a:stretch/>
        </p:blipFill>
        <p:spPr>
          <a:xfrm>
            <a:off x="8273889" y="3411577"/>
            <a:ext cx="250340" cy="246061"/>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16" name="Picture 15">
            <a:extLst>
              <a:ext uri="{FF2B5EF4-FFF2-40B4-BE49-F238E27FC236}">
                <a16:creationId xmlns:a16="http://schemas.microsoft.com/office/drawing/2014/main" id="{5A65015D-8BB6-1405-63C3-B8AB531C5A64}"/>
              </a:ext>
            </a:extLst>
          </p:cNvPr>
          <p:cNvPicPr>
            <a:picLocks noChangeAspect="1"/>
          </p:cNvPicPr>
          <p:nvPr/>
        </p:nvPicPr>
        <p:blipFill rotWithShape="1">
          <a:blip r:embed="rId6"/>
          <a:srcRect l="10503" t="7420" r="9716" b="12518"/>
          <a:stretch/>
        </p:blipFill>
        <p:spPr>
          <a:xfrm>
            <a:off x="4401771" y="2360695"/>
            <a:ext cx="262997" cy="263716"/>
          </a:xfrm>
          <a:prstGeom prst="ellipse">
            <a:avLst/>
          </a:prstGeom>
          <a:ln w="28575">
            <a:solidFill>
              <a:schemeClr val="bg1"/>
            </a:solidFill>
          </a:ln>
          <a:effectLst>
            <a:outerShdw blurRad="63500" sx="102000" sy="102000" algn="ctr" rotWithShape="0">
              <a:prstClr val="black">
                <a:alpha val="40000"/>
              </a:prstClr>
            </a:outerShdw>
          </a:effectLst>
        </p:spPr>
      </p:pic>
      <p:sp>
        <p:nvSpPr>
          <p:cNvPr id="17" name="TextBox 16">
            <a:extLst>
              <a:ext uri="{FF2B5EF4-FFF2-40B4-BE49-F238E27FC236}">
                <a16:creationId xmlns:a16="http://schemas.microsoft.com/office/drawing/2014/main" id="{A6C3C0D1-8963-51CB-A640-9B178025A2B4}"/>
              </a:ext>
            </a:extLst>
          </p:cNvPr>
          <p:cNvSpPr txBox="1"/>
          <p:nvPr/>
        </p:nvSpPr>
        <p:spPr>
          <a:xfrm>
            <a:off x="911351" y="1460974"/>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1,476</a:t>
            </a:r>
            <a:endParaRPr lang="en-SG" sz="900">
              <a:solidFill>
                <a:srgbClr val="FFFFFF">
                  <a:lumMod val="50000"/>
                </a:srgbClr>
              </a:solidFill>
              <a:latin typeface="Arial"/>
            </a:endParaRPr>
          </a:p>
        </p:txBody>
      </p:sp>
      <p:sp>
        <p:nvSpPr>
          <p:cNvPr id="18" name="TextBox 17">
            <a:extLst>
              <a:ext uri="{FF2B5EF4-FFF2-40B4-BE49-F238E27FC236}">
                <a16:creationId xmlns:a16="http://schemas.microsoft.com/office/drawing/2014/main" id="{62F0FC7F-3499-ADF9-8FD9-A136D8921DB2}"/>
              </a:ext>
            </a:extLst>
          </p:cNvPr>
          <p:cNvSpPr txBox="1"/>
          <p:nvPr/>
        </p:nvSpPr>
        <p:spPr>
          <a:xfrm>
            <a:off x="911352" y="2571750"/>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7,827</a:t>
            </a:r>
            <a:endParaRPr lang="en-SG" sz="900">
              <a:solidFill>
                <a:srgbClr val="FFFFFF">
                  <a:lumMod val="50000"/>
                </a:srgbClr>
              </a:solidFill>
              <a:latin typeface="Arial"/>
            </a:endParaRPr>
          </a:p>
        </p:txBody>
      </p:sp>
      <p:sp>
        <p:nvSpPr>
          <p:cNvPr id="19" name="TextBox 18">
            <a:extLst>
              <a:ext uri="{FF2B5EF4-FFF2-40B4-BE49-F238E27FC236}">
                <a16:creationId xmlns:a16="http://schemas.microsoft.com/office/drawing/2014/main" id="{9D703BE5-1EC6-26C9-2E29-EDF4BEFE184D}"/>
              </a:ext>
            </a:extLst>
          </p:cNvPr>
          <p:cNvSpPr txBox="1"/>
          <p:nvPr/>
        </p:nvSpPr>
        <p:spPr>
          <a:xfrm>
            <a:off x="847633" y="3633537"/>
            <a:ext cx="720069" cy="230832"/>
          </a:xfrm>
          <a:prstGeom prst="rect">
            <a:avLst/>
          </a:prstGeom>
          <a:noFill/>
        </p:spPr>
        <p:txBody>
          <a:bodyPr wrap="none" rtlCol="0">
            <a:spAutoFit/>
          </a:bodyPr>
          <a:lstStyle/>
          <a:p>
            <a:pPr defTabSz="685800"/>
            <a:r>
              <a:rPr lang="en-US" sz="900">
                <a:solidFill>
                  <a:srgbClr val="FFFFFF">
                    <a:lumMod val="50000"/>
                  </a:srgbClr>
                </a:solidFill>
                <a:latin typeface="Arial"/>
              </a:rPr>
              <a:t>N= 17,858</a:t>
            </a:r>
            <a:endParaRPr lang="en-SG" sz="900">
              <a:solidFill>
                <a:srgbClr val="FFFFFF">
                  <a:lumMod val="50000"/>
                </a:srgbClr>
              </a:solidFill>
              <a:latin typeface="Arial"/>
            </a:endParaRPr>
          </a:p>
        </p:txBody>
      </p:sp>
      <p:pic>
        <p:nvPicPr>
          <p:cNvPr id="8" name="Google Shape;257;p33">
            <a:extLst>
              <a:ext uri="{FF2B5EF4-FFF2-40B4-BE49-F238E27FC236}">
                <a16:creationId xmlns:a16="http://schemas.microsoft.com/office/drawing/2014/main" id="{FDD1DEBF-6F41-67C7-7BE4-E455FA4126F8}"/>
              </a:ext>
            </a:extLst>
          </p:cNvPr>
          <p:cNvPicPr preferRelativeResize="0"/>
          <p:nvPr/>
        </p:nvPicPr>
        <p:blipFill rotWithShape="1">
          <a:blip r:embed="rId7">
            <a:alphaModFix/>
          </a:blip>
          <a:srcRect l="13701" t="35042" r="12909" b="37080"/>
          <a:stretch/>
        </p:blipFill>
        <p:spPr>
          <a:xfrm>
            <a:off x="7784961" y="143691"/>
            <a:ext cx="1168590" cy="342902"/>
          </a:xfrm>
          <a:prstGeom prst="rect">
            <a:avLst/>
          </a:prstGeom>
          <a:noFill/>
          <a:ln>
            <a:noFill/>
          </a:ln>
        </p:spPr>
      </p:pic>
    </p:spTree>
    <p:extLst>
      <p:ext uri="{BB962C8B-B14F-4D97-AF65-F5344CB8AC3E}">
        <p14:creationId xmlns:p14="http://schemas.microsoft.com/office/powerpoint/2010/main" val="151793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78E4D-8A14-1F6C-B9B6-DFE7B6923E79}"/>
            </a:ext>
          </a:extLst>
        </p:cNvPr>
        <p:cNvGrpSpPr/>
        <p:nvPr/>
      </p:nvGrpSpPr>
      <p:grpSpPr>
        <a:xfrm>
          <a:off x="0" y="0"/>
          <a:ext cx="0" cy="0"/>
          <a:chOff x="0" y="0"/>
          <a:chExt cx="0" cy="0"/>
        </a:xfrm>
      </p:grpSpPr>
      <p:sp>
        <p:nvSpPr>
          <p:cNvPr id="4" name="Content Placeholder 7">
            <a:extLst>
              <a:ext uri="{FF2B5EF4-FFF2-40B4-BE49-F238E27FC236}">
                <a16:creationId xmlns:a16="http://schemas.microsoft.com/office/drawing/2014/main" id="{47D7D682-80D0-0558-14B2-2BF206A6C675}"/>
              </a:ext>
            </a:extLst>
          </p:cNvPr>
          <p:cNvSpPr txBox="1">
            <a:spLocks/>
          </p:cNvSpPr>
          <p:nvPr/>
        </p:nvSpPr>
        <p:spPr>
          <a:xfrm>
            <a:off x="188912" y="124117"/>
            <a:ext cx="7659372" cy="419099"/>
          </a:xfrm>
          <a:prstGeom prst="rect">
            <a:avLst/>
          </a:prstGeom>
        </p:spPr>
        <p:txBody>
          <a:bodyPr wrap="square">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1800">
                <a:solidFill>
                  <a:srgbClr val="FFFFFF"/>
                </a:solidFill>
                <a:latin typeface="Arial"/>
              </a:rPr>
              <a:t>Proportion of High-Risk COPD Patients with Recorded COPD Review</a:t>
            </a:r>
          </a:p>
        </p:txBody>
      </p:sp>
      <p:cxnSp>
        <p:nvCxnSpPr>
          <p:cNvPr id="5" name="Straight Connector 4">
            <a:extLst>
              <a:ext uri="{FF2B5EF4-FFF2-40B4-BE49-F238E27FC236}">
                <a16:creationId xmlns:a16="http://schemas.microsoft.com/office/drawing/2014/main" id="{991DE6A5-6FD9-3024-1243-0C060BB3DEEB}"/>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303A2537-A8F5-6C38-356C-A688C321DBD2}"/>
              </a:ext>
            </a:extLst>
          </p:cNvPr>
          <p:cNvSpPr/>
          <p:nvPr/>
        </p:nvSpPr>
        <p:spPr bwMode="auto">
          <a:xfrm>
            <a:off x="3489354" y="1029058"/>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sp>
        <p:nvSpPr>
          <p:cNvPr id="10" name="Oval 9">
            <a:extLst>
              <a:ext uri="{FF2B5EF4-FFF2-40B4-BE49-F238E27FC236}">
                <a16:creationId xmlns:a16="http://schemas.microsoft.com/office/drawing/2014/main" id="{A420CB53-D675-7993-0775-DAA5830F69AD}"/>
              </a:ext>
            </a:extLst>
          </p:cNvPr>
          <p:cNvSpPr/>
          <p:nvPr/>
        </p:nvSpPr>
        <p:spPr bwMode="auto">
          <a:xfrm>
            <a:off x="6342815" y="1260153"/>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graphicFrame>
        <p:nvGraphicFramePr>
          <p:cNvPr id="6" name="Chart 5">
            <a:extLst>
              <a:ext uri="{FF2B5EF4-FFF2-40B4-BE49-F238E27FC236}">
                <a16:creationId xmlns:a16="http://schemas.microsoft.com/office/drawing/2014/main" id="{CC0968DA-646D-73F0-34D2-189D3CCB7BA0}"/>
              </a:ext>
            </a:extLst>
          </p:cNvPr>
          <p:cNvGraphicFramePr/>
          <p:nvPr>
            <p:extLst>
              <p:ext uri="{D42A27DB-BD31-4B8C-83A1-F6EECF244321}">
                <p14:modId xmlns:p14="http://schemas.microsoft.com/office/powerpoint/2010/main" val="1298599122"/>
              </p:ext>
            </p:extLst>
          </p:nvPr>
        </p:nvGraphicFramePr>
        <p:xfrm>
          <a:off x="3600450" y="664845"/>
          <a:ext cx="5407061" cy="4478656"/>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3A76EB2C-6C4D-8E30-4735-DB1F99DF7809}"/>
              </a:ext>
            </a:extLst>
          </p:cNvPr>
          <p:cNvSpPr/>
          <p:nvPr/>
        </p:nvSpPr>
        <p:spPr>
          <a:xfrm>
            <a:off x="227345" y="1412501"/>
            <a:ext cx="3227527" cy="2762651"/>
          </a:xfrm>
          <a:prstGeom prst="rect">
            <a:avLst/>
          </a:prstGeom>
          <a:solidFill>
            <a:schemeClr val="bg1"/>
          </a:solidFill>
          <a:ln w="28575">
            <a:solidFill>
              <a:srgbClr val="C31B4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914378">
              <a:lnSpc>
                <a:spcPct val="150000"/>
              </a:lnSpc>
              <a:buClr>
                <a:srgbClr val="000000"/>
              </a:buClr>
              <a:defRPr/>
            </a:pPr>
            <a:r>
              <a:rPr lang="en-SG" sz="1050" b="1" kern="0">
                <a:solidFill>
                  <a:srgbClr val="002060"/>
                </a:solidFill>
                <a:latin typeface="Arial"/>
                <a:sym typeface="Arial"/>
              </a:rPr>
              <a:t>COPD Review includes</a:t>
            </a:r>
            <a:r>
              <a:rPr lang="en-SG" sz="1050" kern="0">
                <a:solidFill>
                  <a:srgbClr val="002060"/>
                </a:solidFill>
                <a:latin typeface="Arial"/>
                <a:sym typeface="Arial"/>
              </a:rPr>
              <a:t>: </a:t>
            </a:r>
          </a:p>
          <a:p>
            <a:pPr marL="171446" indent="-171446" defTabSz="914378">
              <a:lnSpc>
                <a:spcPct val="150000"/>
              </a:lnSpc>
              <a:buClr>
                <a:srgbClr val="000000"/>
              </a:buClr>
              <a:buFont typeface="Wingdings" panose="05000000000000000000" pitchFamily="2" charset="2"/>
              <a:buChar char="v"/>
              <a:defRPr/>
            </a:pPr>
            <a:r>
              <a:rPr lang="en-SG" sz="1050" b="1" kern="0">
                <a:solidFill>
                  <a:srgbClr val="002060"/>
                </a:solidFill>
                <a:latin typeface="Arial"/>
                <a:sym typeface="Arial"/>
              </a:rPr>
              <a:t>AUS:</a:t>
            </a:r>
            <a:r>
              <a:rPr lang="en-SG" sz="1050" kern="0">
                <a:solidFill>
                  <a:srgbClr val="002060"/>
                </a:solidFill>
                <a:latin typeface="Arial"/>
                <a:sym typeface="Arial"/>
              </a:rPr>
              <a:t> Review, Medication Review, Spirometry, Respiratory Symptoms.</a:t>
            </a:r>
            <a:r>
              <a:rPr lang="en-US" sz="1050" kern="0">
                <a:solidFill>
                  <a:srgbClr val="002060"/>
                </a:solidFill>
                <a:latin typeface="Arial"/>
                <a:sym typeface="Arial"/>
              </a:rPr>
              <a:t> </a:t>
            </a:r>
            <a:endParaRPr lang="en-US" sz="1050" kern="0">
              <a:solidFill>
                <a:srgbClr val="002060"/>
              </a:solidFill>
              <a:latin typeface="Arial"/>
              <a:cs typeface="Arial"/>
              <a:sym typeface="Arial"/>
            </a:endParaRPr>
          </a:p>
          <a:p>
            <a:pPr marL="171446" indent="-171446" defTabSz="914378">
              <a:lnSpc>
                <a:spcPct val="150000"/>
              </a:lnSpc>
              <a:buClr>
                <a:srgbClr val="000000"/>
              </a:buClr>
              <a:buFont typeface="Wingdings" panose="05000000000000000000" pitchFamily="2" charset="2"/>
              <a:buChar char="v"/>
              <a:defRPr/>
            </a:pPr>
            <a:r>
              <a:rPr lang="en-SG" sz="1050" b="1" kern="0">
                <a:solidFill>
                  <a:srgbClr val="002060"/>
                </a:solidFill>
                <a:latin typeface="Arial"/>
                <a:sym typeface="Arial"/>
              </a:rPr>
              <a:t>US:</a:t>
            </a:r>
            <a:r>
              <a:rPr lang="en-SG" sz="1050" kern="0">
                <a:solidFill>
                  <a:srgbClr val="002060"/>
                </a:solidFill>
                <a:latin typeface="Arial"/>
                <a:sym typeface="Arial"/>
              </a:rPr>
              <a:t> Clinical COPD Review, Inhaler Technique Review.</a:t>
            </a:r>
            <a:endParaRPr lang="en-SG" sz="1050" kern="0">
              <a:solidFill>
                <a:srgbClr val="002060"/>
              </a:solidFill>
              <a:latin typeface="Arial"/>
              <a:cs typeface="Arial"/>
              <a:sym typeface="Arial"/>
            </a:endParaRPr>
          </a:p>
          <a:p>
            <a:pPr marL="171446" indent="-171446" defTabSz="914378">
              <a:lnSpc>
                <a:spcPct val="150000"/>
              </a:lnSpc>
              <a:buClr>
                <a:srgbClr val="000000"/>
              </a:buClr>
              <a:buFont typeface="Wingdings" panose="05000000000000000000" pitchFamily="2" charset="2"/>
              <a:buChar char="v"/>
              <a:defRPr/>
            </a:pPr>
            <a:r>
              <a:rPr lang="en-SG" sz="1050" b="1" kern="0">
                <a:solidFill>
                  <a:srgbClr val="002060"/>
                </a:solidFill>
                <a:latin typeface="Arial"/>
                <a:sym typeface="Arial"/>
              </a:rPr>
              <a:t>UK:</a:t>
            </a:r>
            <a:r>
              <a:rPr lang="en-SG" sz="1050" kern="0">
                <a:solidFill>
                  <a:srgbClr val="002060"/>
                </a:solidFill>
                <a:latin typeface="Arial"/>
                <a:sym typeface="Arial"/>
              </a:rPr>
              <a:t> Annual Review, MRC Dyspnoea Scale, CAT, Spirometry, Self-Management, Exacerbation Count.</a:t>
            </a:r>
            <a:endParaRPr lang="en-SG" sz="1050" kern="0">
              <a:solidFill>
                <a:srgbClr val="002060"/>
              </a:solidFill>
              <a:latin typeface="Arial"/>
              <a:cs typeface="Arial"/>
              <a:sym typeface="Arial"/>
            </a:endParaRPr>
          </a:p>
          <a:p>
            <a:pPr marL="171446" indent="-171446" defTabSz="914378">
              <a:lnSpc>
                <a:spcPct val="150000"/>
              </a:lnSpc>
              <a:buClr>
                <a:srgbClr val="000000"/>
              </a:buClr>
              <a:buFont typeface="Arial" panose="020B0604020202020204" pitchFamily="34" charset="0"/>
              <a:buChar char="•"/>
              <a:defRPr/>
            </a:pPr>
            <a:endParaRPr lang="en-US" sz="900" kern="0">
              <a:solidFill>
                <a:srgbClr val="002060"/>
              </a:solidFill>
              <a:latin typeface="Arial"/>
              <a:sym typeface="Arial"/>
            </a:endParaRPr>
          </a:p>
          <a:p>
            <a:pPr defTabSz="914378">
              <a:lnSpc>
                <a:spcPct val="150000"/>
              </a:lnSpc>
              <a:buClr>
                <a:srgbClr val="000000"/>
              </a:buClr>
              <a:defRPr/>
            </a:pPr>
            <a:r>
              <a:rPr lang="en-US" sz="1050" b="1" kern="0">
                <a:solidFill>
                  <a:srgbClr val="002060"/>
                </a:solidFill>
                <a:latin typeface="Arial"/>
                <a:sym typeface="Arial"/>
              </a:rPr>
              <a:t>Time frame:</a:t>
            </a:r>
            <a:r>
              <a:rPr lang="en-US" sz="1050" kern="0">
                <a:solidFill>
                  <a:srgbClr val="002060"/>
                </a:solidFill>
                <a:latin typeface="Arial"/>
                <a:sym typeface="Arial"/>
              </a:rPr>
              <a:t> 12-month period after 1</a:t>
            </a:r>
            <a:r>
              <a:rPr lang="en-US" sz="1050" kern="0" baseline="30000">
                <a:solidFill>
                  <a:srgbClr val="002060"/>
                </a:solidFill>
                <a:latin typeface="Arial"/>
                <a:sym typeface="Arial"/>
              </a:rPr>
              <a:t>st</a:t>
            </a:r>
            <a:r>
              <a:rPr lang="en-US" sz="1050" kern="0">
                <a:solidFill>
                  <a:srgbClr val="002060"/>
                </a:solidFill>
                <a:latin typeface="Arial"/>
                <a:sym typeface="Arial"/>
              </a:rPr>
              <a:t> January 2019</a:t>
            </a:r>
            <a:endParaRPr lang="en-SG" sz="1050" kern="0">
              <a:solidFill>
                <a:srgbClr val="002060"/>
              </a:solidFill>
              <a:latin typeface="Arial"/>
              <a:sym typeface="Arial"/>
            </a:endParaRPr>
          </a:p>
        </p:txBody>
      </p:sp>
      <p:sp>
        <p:nvSpPr>
          <p:cNvPr id="7" name="TextBox 6">
            <a:extLst>
              <a:ext uri="{FF2B5EF4-FFF2-40B4-BE49-F238E27FC236}">
                <a16:creationId xmlns:a16="http://schemas.microsoft.com/office/drawing/2014/main" id="{FAD2D307-F35E-0316-1623-E9367FF6E030}"/>
              </a:ext>
            </a:extLst>
          </p:cNvPr>
          <p:cNvSpPr txBox="1"/>
          <p:nvPr/>
        </p:nvSpPr>
        <p:spPr>
          <a:xfrm>
            <a:off x="234333" y="4789007"/>
            <a:ext cx="4251453" cy="353943"/>
          </a:xfrm>
          <a:prstGeom prst="rect">
            <a:avLst/>
          </a:prstGeom>
          <a:noFill/>
        </p:spPr>
        <p:txBody>
          <a:bodyPr wrap="square" lIns="91440" tIns="45720" rIns="91440" bIns="45720" rtlCol="0" anchor="t">
            <a:spAutoFit/>
          </a:bodyPr>
          <a:lstStyle/>
          <a:p>
            <a:pPr defTabSz="685800"/>
            <a:r>
              <a:rPr lang="en-US" sz="900">
                <a:solidFill>
                  <a:srgbClr val="000000"/>
                </a:solidFill>
                <a:latin typeface="Arial"/>
              </a:rPr>
              <a:t>CAT: COPD Assessment Test; MRC: Medical Research Council </a:t>
            </a:r>
          </a:p>
          <a:p>
            <a:pPr defTabSz="685800"/>
            <a:r>
              <a:rPr lang="en-SG" sz="800">
                <a:solidFill>
                  <a:srgbClr val="000000"/>
                </a:solidFill>
                <a:latin typeface="Arial"/>
                <a:cs typeface="Arial"/>
              </a:rPr>
              <a:t>Cochrane et al.</a:t>
            </a:r>
            <a:r>
              <a:rPr lang="en-SG" sz="800" i="1">
                <a:solidFill>
                  <a:srgbClr val="000000"/>
                </a:solidFill>
                <a:latin typeface="Arial"/>
                <a:cs typeface="Arial"/>
              </a:rPr>
              <a:t> Internal Medicine Journal </a:t>
            </a:r>
            <a:r>
              <a:rPr lang="en-SG" sz="800">
                <a:solidFill>
                  <a:srgbClr val="000000"/>
                </a:solidFill>
                <a:latin typeface="Arial"/>
                <a:cs typeface="Arial"/>
              </a:rPr>
              <a:t>2025. 55 (Suppl. 1) 4–193. Abstract TO038</a:t>
            </a:r>
            <a:endParaRPr lang="en-US"/>
          </a:p>
        </p:txBody>
      </p:sp>
      <p:sp>
        <p:nvSpPr>
          <p:cNvPr id="8" name="TextBox 7">
            <a:extLst>
              <a:ext uri="{FF2B5EF4-FFF2-40B4-BE49-F238E27FC236}">
                <a16:creationId xmlns:a16="http://schemas.microsoft.com/office/drawing/2014/main" id="{EA7138B6-ADA5-AE0B-54E3-BC6CB76B0223}"/>
              </a:ext>
            </a:extLst>
          </p:cNvPr>
          <p:cNvSpPr txBox="1"/>
          <p:nvPr/>
        </p:nvSpPr>
        <p:spPr>
          <a:xfrm>
            <a:off x="4861677" y="1026116"/>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1,476</a:t>
            </a:r>
            <a:endParaRPr lang="en-SG" sz="900">
              <a:solidFill>
                <a:srgbClr val="FFFFFF">
                  <a:lumMod val="50000"/>
                </a:srgbClr>
              </a:solidFill>
              <a:latin typeface="Arial"/>
            </a:endParaRPr>
          </a:p>
        </p:txBody>
      </p:sp>
      <p:sp>
        <p:nvSpPr>
          <p:cNvPr id="9" name="TextBox 8">
            <a:extLst>
              <a:ext uri="{FF2B5EF4-FFF2-40B4-BE49-F238E27FC236}">
                <a16:creationId xmlns:a16="http://schemas.microsoft.com/office/drawing/2014/main" id="{7809906E-F4C3-5B3D-427D-B575F210FBEC}"/>
              </a:ext>
            </a:extLst>
          </p:cNvPr>
          <p:cNvSpPr txBox="1"/>
          <p:nvPr/>
        </p:nvSpPr>
        <p:spPr>
          <a:xfrm>
            <a:off x="6362610" y="1037599"/>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7,827</a:t>
            </a:r>
            <a:endParaRPr lang="en-SG" sz="900">
              <a:solidFill>
                <a:srgbClr val="FFFFFF">
                  <a:lumMod val="50000"/>
                </a:srgbClr>
              </a:solidFill>
              <a:latin typeface="Arial"/>
            </a:endParaRPr>
          </a:p>
        </p:txBody>
      </p:sp>
      <p:sp>
        <p:nvSpPr>
          <p:cNvPr id="11" name="TextBox 10">
            <a:extLst>
              <a:ext uri="{FF2B5EF4-FFF2-40B4-BE49-F238E27FC236}">
                <a16:creationId xmlns:a16="http://schemas.microsoft.com/office/drawing/2014/main" id="{ED681AA2-0B60-4C06-99BB-1FE9ABD12196}"/>
              </a:ext>
            </a:extLst>
          </p:cNvPr>
          <p:cNvSpPr txBox="1"/>
          <p:nvPr/>
        </p:nvSpPr>
        <p:spPr>
          <a:xfrm>
            <a:off x="7848284" y="1037599"/>
            <a:ext cx="720069" cy="230832"/>
          </a:xfrm>
          <a:prstGeom prst="rect">
            <a:avLst/>
          </a:prstGeom>
          <a:noFill/>
        </p:spPr>
        <p:txBody>
          <a:bodyPr wrap="none" rtlCol="0">
            <a:spAutoFit/>
          </a:bodyPr>
          <a:lstStyle/>
          <a:p>
            <a:pPr defTabSz="685800"/>
            <a:r>
              <a:rPr lang="en-US" sz="900">
                <a:solidFill>
                  <a:srgbClr val="FFFFFF">
                    <a:lumMod val="50000"/>
                  </a:srgbClr>
                </a:solidFill>
                <a:latin typeface="Arial"/>
              </a:rPr>
              <a:t>N= 17,858</a:t>
            </a:r>
            <a:endParaRPr lang="en-SG" sz="900">
              <a:solidFill>
                <a:srgbClr val="FFFFFF">
                  <a:lumMod val="50000"/>
                </a:srgbClr>
              </a:solidFill>
              <a:latin typeface="Arial"/>
            </a:endParaRPr>
          </a:p>
        </p:txBody>
      </p:sp>
      <p:pic>
        <p:nvPicPr>
          <p:cNvPr id="12" name="Google Shape;975;p166">
            <a:extLst>
              <a:ext uri="{FF2B5EF4-FFF2-40B4-BE49-F238E27FC236}">
                <a16:creationId xmlns:a16="http://schemas.microsoft.com/office/drawing/2014/main" id="{B5A39A5A-835F-1380-06CE-5C8572611CD6}"/>
              </a:ext>
            </a:extLst>
          </p:cNvPr>
          <p:cNvPicPr preferRelativeResize="0"/>
          <p:nvPr/>
        </p:nvPicPr>
        <p:blipFill rotWithShape="1">
          <a:blip r:embed="rId3">
            <a:alphaModFix/>
          </a:blip>
          <a:srcRect l="5370" t="7574" r="7453" b="5058"/>
          <a:stretch/>
        </p:blipFill>
        <p:spPr>
          <a:xfrm>
            <a:off x="5036546" y="711973"/>
            <a:ext cx="258842" cy="262465"/>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13" name="Google Shape;960;p166">
            <a:extLst>
              <a:ext uri="{FF2B5EF4-FFF2-40B4-BE49-F238E27FC236}">
                <a16:creationId xmlns:a16="http://schemas.microsoft.com/office/drawing/2014/main" id="{D1C350B7-CEDC-DC53-F98F-51F5038C83A8}"/>
              </a:ext>
            </a:extLst>
          </p:cNvPr>
          <p:cNvPicPr preferRelativeResize="0"/>
          <p:nvPr/>
        </p:nvPicPr>
        <p:blipFill rotWithShape="1">
          <a:blip r:embed="rId4">
            <a:alphaModFix/>
          </a:blip>
          <a:srcRect l="17093" t="3415" r="18059" b="10769"/>
          <a:stretch/>
        </p:blipFill>
        <p:spPr>
          <a:xfrm>
            <a:off x="8066497" y="720174"/>
            <a:ext cx="235872" cy="246061"/>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14" name="Picture 13">
            <a:extLst>
              <a:ext uri="{FF2B5EF4-FFF2-40B4-BE49-F238E27FC236}">
                <a16:creationId xmlns:a16="http://schemas.microsoft.com/office/drawing/2014/main" id="{8BFEC1A5-F48E-4134-C111-057FE717400B}"/>
              </a:ext>
            </a:extLst>
          </p:cNvPr>
          <p:cNvPicPr>
            <a:picLocks noChangeAspect="1"/>
          </p:cNvPicPr>
          <p:nvPr/>
        </p:nvPicPr>
        <p:blipFill rotWithShape="1">
          <a:blip r:embed="rId5"/>
          <a:srcRect l="10503" t="7420" r="9716" b="12518"/>
          <a:stretch/>
        </p:blipFill>
        <p:spPr>
          <a:xfrm>
            <a:off x="6516416" y="711347"/>
            <a:ext cx="262997" cy="263716"/>
          </a:xfrm>
          <a:prstGeom prst="ellipse">
            <a:avLst/>
          </a:prstGeom>
          <a:ln w="28575">
            <a:solidFill>
              <a:schemeClr val="bg1"/>
            </a:solidFill>
          </a:ln>
          <a:effectLst>
            <a:outerShdw blurRad="63500" sx="102000" sy="102000" algn="ctr" rotWithShape="0">
              <a:prstClr val="black">
                <a:alpha val="40000"/>
              </a:prstClr>
            </a:outerShdw>
          </a:effectLst>
        </p:spPr>
      </p:pic>
      <p:sp>
        <p:nvSpPr>
          <p:cNvPr id="15" name="Rectangle 14">
            <a:extLst>
              <a:ext uri="{FF2B5EF4-FFF2-40B4-BE49-F238E27FC236}">
                <a16:creationId xmlns:a16="http://schemas.microsoft.com/office/drawing/2014/main" id="{E66D8609-2C2B-424B-0E57-CE496E241464}"/>
              </a:ext>
            </a:extLst>
          </p:cNvPr>
          <p:cNvSpPr/>
          <p:nvPr/>
        </p:nvSpPr>
        <p:spPr>
          <a:xfrm>
            <a:off x="4838129" y="1269843"/>
            <a:ext cx="610340" cy="3161684"/>
          </a:xfrm>
          <a:prstGeom prst="rect">
            <a:avLst/>
          </a:prstGeom>
          <a:noFill/>
          <a:ln>
            <a:solidFill>
              <a:schemeClr val="bg1"/>
            </a:solidFill>
          </a:ln>
          <a:effectLst>
            <a:glow rad="63500">
              <a:srgbClr val="C31B4D">
                <a:alpha val="40000"/>
              </a:srgb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FFFFFF"/>
              </a:solidFill>
              <a:latin typeface="Arial"/>
            </a:endParaRPr>
          </a:p>
        </p:txBody>
      </p:sp>
      <p:pic>
        <p:nvPicPr>
          <p:cNvPr id="16" name="Google Shape;257;p33">
            <a:extLst>
              <a:ext uri="{FF2B5EF4-FFF2-40B4-BE49-F238E27FC236}">
                <a16:creationId xmlns:a16="http://schemas.microsoft.com/office/drawing/2014/main" id="{30660E38-9784-320A-875B-33B51A704791}"/>
              </a:ext>
            </a:extLst>
          </p:cNvPr>
          <p:cNvPicPr preferRelativeResize="0"/>
          <p:nvPr/>
        </p:nvPicPr>
        <p:blipFill rotWithShape="1">
          <a:blip r:embed="rId6">
            <a:alphaModFix/>
          </a:blip>
          <a:srcRect l="13701" t="35042" r="12909" b="37080"/>
          <a:stretch/>
        </p:blipFill>
        <p:spPr>
          <a:xfrm>
            <a:off x="8070878" y="202720"/>
            <a:ext cx="884210" cy="261891"/>
          </a:xfrm>
          <a:prstGeom prst="rect">
            <a:avLst/>
          </a:prstGeom>
          <a:noFill/>
          <a:ln>
            <a:noFill/>
          </a:ln>
        </p:spPr>
      </p:pic>
    </p:spTree>
    <p:extLst>
      <p:ext uri="{BB962C8B-B14F-4D97-AF65-F5344CB8AC3E}">
        <p14:creationId xmlns:p14="http://schemas.microsoft.com/office/powerpoint/2010/main" val="126561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37609-5A36-C02D-D17E-73EFA9706440}"/>
            </a:ext>
          </a:extLst>
        </p:cNvPr>
        <p:cNvGrpSpPr/>
        <p:nvPr/>
      </p:nvGrpSpPr>
      <p:grpSpPr>
        <a:xfrm>
          <a:off x="0" y="0"/>
          <a:ext cx="0" cy="0"/>
          <a:chOff x="0" y="0"/>
          <a:chExt cx="0" cy="0"/>
        </a:xfrm>
      </p:grpSpPr>
      <p:sp>
        <p:nvSpPr>
          <p:cNvPr id="4" name="Content Placeholder 7">
            <a:extLst>
              <a:ext uri="{FF2B5EF4-FFF2-40B4-BE49-F238E27FC236}">
                <a16:creationId xmlns:a16="http://schemas.microsoft.com/office/drawing/2014/main" id="{D70615E3-A84B-343F-3146-0E625524A8CB}"/>
              </a:ext>
            </a:extLst>
          </p:cNvPr>
          <p:cNvSpPr txBox="1">
            <a:spLocks/>
          </p:cNvSpPr>
          <p:nvPr/>
        </p:nvSpPr>
        <p:spPr>
          <a:xfrm>
            <a:off x="62176" y="163204"/>
            <a:ext cx="8122257"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1500">
                <a:solidFill>
                  <a:srgbClr val="FFFFFF"/>
                </a:solidFill>
                <a:latin typeface="Arial"/>
                <a:cs typeface="Calibri Light"/>
              </a:rPr>
              <a:t>Proportion of High-Risk COPD Patients with Cardiac Risk Assessment Recorded</a:t>
            </a:r>
          </a:p>
        </p:txBody>
      </p:sp>
      <p:cxnSp>
        <p:nvCxnSpPr>
          <p:cNvPr id="5" name="Straight Connector 4">
            <a:extLst>
              <a:ext uri="{FF2B5EF4-FFF2-40B4-BE49-F238E27FC236}">
                <a16:creationId xmlns:a16="http://schemas.microsoft.com/office/drawing/2014/main" id="{95E5E0F8-1583-8BE7-C3D8-C431C37848BE}"/>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2E958448-9FFB-14A0-1FCD-12E136A9A1B9}"/>
              </a:ext>
            </a:extLst>
          </p:cNvPr>
          <p:cNvSpPr/>
          <p:nvPr/>
        </p:nvSpPr>
        <p:spPr bwMode="auto">
          <a:xfrm>
            <a:off x="3489354" y="1029058"/>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sp>
        <p:nvSpPr>
          <p:cNvPr id="10" name="Oval 9">
            <a:extLst>
              <a:ext uri="{FF2B5EF4-FFF2-40B4-BE49-F238E27FC236}">
                <a16:creationId xmlns:a16="http://schemas.microsoft.com/office/drawing/2014/main" id="{3FB7EF9F-F6A6-2605-70D3-E0BBB060786D}"/>
              </a:ext>
            </a:extLst>
          </p:cNvPr>
          <p:cNvSpPr/>
          <p:nvPr/>
        </p:nvSpPr>
        <p:spPr bwMode="auto">
          <a:xfrm>
            <a:off x="6342815" y="1260153"/>
            <a:ext cx="305100" cy="304696"/>
          </a:xfrm>
          <a:prstGeom prst="ellipse">
            <a:avLst/>
          </a:prstGeom>
          <a:solidFill>
            <a:schemeClr val="bg1"/>
          </a:solidFill>
          <a:ln w="9525">
            <a:noFill/>
            <a:round/>
            <a:headEnd/>
            <a:tailEnd/>
          </a:ln>
        </p:spPr>
        <p:txBody>
          <a:bodyPr vert="horz" wrap="square" lIns="51435" tIns="25718" rIns="51435" bIns="25718" numCol="1" rtlCol="0" anchor="t" anchorCtr="0" compatLnSpc="1">
            <a:prstTxWarp prst="textNoShape">
              <a:avLst/>
            </a:prstTxWarp>
          </a:bodyPr>
          <a:lstStyle/>
          <a:p>
            <a:pPr algn="ctr" defTabSz="514350">
              <a:defRPr/>
            </a:pPr>
            <a:endParaRPr lang="en-US" sz="1013">
              <a:solidFill>
                <a:srgbClr val="404040"/>
              </a:solidFill>
              <a:latin typeface="Arial"/>
            </a:endParaRPr>
          </a:p>
        </p:txBody>
      </p:sp>
      <p:graphicFrame>
        <p:nvGraphicFramePr>
          <p:cNvPr id="6" name="Chart 5">
            <a:extLst>
              <a:ext uri="{FF2B5EF4-FFF2-40B4-BE49-F238E27FC236}">
                <a16:creationId xmlns:a16="http://schemas.microsoft.com/office/drawing/2014/main" id="{1C5339D8-249D-6719-99C2-FCBB3CE5B0EF}"/>
              </a:ext>
            </a:extLst>
          </p:cNvPr>
          <p:cNvGraphicFramePr/>
          <p:nvPr>
            <p:extLst>
              <p:ext uri="{D42A27DB-BD31-4B8C-83A1-F6EECF244321}">
                <p14:modId xmlns:p14="http://schemas.microsoft.com/office/powerpoint/2010/main" val="2398994202"/>
              </p:ext>
            </p:extLst>
          </p:nvPr>
        </p:nvGraphicFramePr>
        <p:xfrm>
          <a:off x="248574" y="1000543"/>
          <a:ext cx="6189984" cy="4201003"/>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A89036B3-707E-E17E-D8D4-C681DD069F05}"/>
              </a:ext>
            </a:extLst>
          </p:cNvPr>
          <p:cNvSpPr/>
          <p:nvPr/>
        </p:nvSpPr>
        <p:spPr>
          <a:xfrm>
            <a:off x="6527575" y="1546960"/>
            <a:ext cx="2367851" cy="2243491"/>
          </a:xfrm>
          <a:prstGeom prst="rect">
            <a:avLst/>
          </a:prstGeom>
          <a:solidFill>
            <a:schemeClr val="bg1"/>
          </a:solidFill>
          <a:ln w="28575">
            <a:solidFill>
              <a:schemeClr val="accent3">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14313" indent="-214313" defTabSz="914378">
              <a:lnSpc>
                <a:spcPct val="150000"/>
              </a:lnSpc>
              <a:buClr>
                <a:srgbClr val="000000"/>
              </a:buClr>
              <a:buFont typeface="Wingdings" panose="05000000000000000000" pitchFamily="2" charset="2"/>
              <a:buChar char="v"/>
              <a:defRPr/>
            </a:pPr>
            <a:r>
              <a:rPr lang="en-US" sz="1050" b="1" kern="0">
                <a:solidFill>
                  <a:srgbClr val="002060"/>
                </a:solidFill>
                <a:latin typeface="Arial"/>
                <a:sym typeface="Arial"/>
              </a:rPr>
              <a:t>Time frame:</a:t>
            </a:r>
            <a:r>
              <a:rPr lang="en-US" sz="1050" kern="0">
                <a:solidFill>
                  <a:srgbClr val="002060"/>
                </a:solidFill>
                <a:latin typeface="Arial"/>
                <a:sym typeface="Arial"/>
              </a:rPr>
              <a:t> 12-month period either side of January 1</a:t>
            </a:r>
            <a:r>
              <a:rPr lang="en-US" sz="1050" kern="0" baseline="30000">
                <a:solidFill>
                  <a:srgbClr val="002060"/>
                </a:solidFill>
                <a:latin typeface="Arial"/>
                <a:sym typeface="Arial"/>
              </a:rPr>
              <a:t>st</a:t>
            </a:r>
            <a:r>
              <a:rPr lang="en-US" sz="1050" kern="0">
                <a:solidFill>
                  <a:srgbClr val="002060"/>
                </a:solidFill>
                <a:latin typeface="Arial"/>
                <a:sym typeface="Arial"/>
              </a:rPr>
              <a:t> 2019</a:t>
            </a:r>
          </a:p>
          <a:p>
            <a:pPr marL="214313" indent="-214313" defTabSz="914378">
              <a:lnSpc>
                <a:spcPct val="150000"/>
              </a:lnSpc>
              <a:buClr>
                <a:srgbClr val="000000"/>
              </a:buClr>
              <a:buFont typeface="Wingdings" panose="05000000000000000000" pitchFamily="2" charset="2"/>
              <a:buChar char="v"/>
              <a:defRPr/>
            </a:pPr>
            <a:r>
              <a:rPr lang="en-US" sz="1050" kern="0">
                <a:solidFill>
                  <a:srgbClr val="002060"/>
                </a:solidFill>
                <a:latin typeface="Arial"/>
                <a:sym typeface="Arial"/>
              </a:rPr>
              <a:t>Indicators of cardiac risk assessment varied per country according to relevant risk scores. </a:t>
            </a:r>
          </a:p>
          <a:p>
            <a:pPr marL="214313" indent="-214313" defTabSz="914378">
              <a:lnSpc>
                <a:spcPct val="150000"/>
              </a:lnSpc>
              <a:buClr>
                <a:srgbClr val="000000"/>
              </a:buClr>
              <a:buFont typeface="Wingdings" panose="05000000000000000000" pitchFamily="2" charset="2"/>
              <a:buChar char="v"/>
              <a:defRPr/>
            </a:pPr>
            <a:r>
              <a:rPr lang="en-US" sz="1050" kern="0">
                <a:solidFill>
                  <a:srgbClr val="002060"/>
                </a:solidFill>
                <a:latin typeface="Arial"/>
                <a:sym typeface="Arial"/>
              </a:rPr>
              <a:t>In the US, risk assessment is reported irrespective of existing cardiac diagnosis. </a:t>
            </a:r>
            <a:endParaRPr lang="en-SG" sz="1050" kern="0">
              <a:solidFill>
                <a:srgbClr val="002060"/>
              </a:solidFill>
              <a:latin typeface="Arial"/>
              <a:sym typeface="Arial"/>
            </a:endParaRPr>
          </a:p>
        </p:txBody>
      </p:sp>
      <p:sp>
        <p:nvSpPr>
          <p:cNvPr id="7" name="TextBox 6">
            <a:extLst>
              <a:ext uri="{FF2B5EF4-FFF2-40B4-BE49-F238E27FC236}">
                <a16:creationId xmlns:a16="http://schemas.microsoft.com/office/drawing/2014/main" id="{043C6128-6CAF-0B3C-5F33-8C884C80F0F2}"/>
              </a:ext>
            </a:extLst>
          </p:cNvPr>
          <p:cNvSpPr txBox="1"/>
          <p:nvPr/>
        </p:nvSpPr>
        <p:spPr>
          <a:xfrm>
            <a:off x="1647397" y="1052885"/>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1,476</a:t>
            </a:r>
            <a:endParaRPr lang="en-SG" sz="900">
              <a:solidFill>
                <a:srgbClr val="FFFFFF">
                  <a:lumMod val="50000"/>
                </a:srgbClr>
              </a:solidFill>
              <a:latin typeface="Arial"/>
            </a:endParaRPr>
          </a:p>
        </p:txBody>
      </p:sp>
      <p:sp>
        <p:nvSpPr>
          <p:cNvPr id="8" name="TextBox 7">
            <a:extLst>
              <a:ext uri="{FF2B5EF4-FFF2-40B4-BE49-F238E27FC236}">
                <a16:creationId xmlns:a16="http://schemas.microsoft.com/office/drawing/2014/main" id="{0936029E-9114-5175-8F6F-FD0F581E59F1}"/>
              </a:ext>
            </a:extLst>
          </p:cNvPr>
          <p:cNvSpPr txBox="1"/>
          <p:nvPr/>
        </p:nvSpPr>
        <p:spPr>
          <a:xfrm>
            <a:off x="3409083" y="1062254"/>
            <a:ext cx="655949" cy="230832"/>
          </a:xfrm>
          <a:prstGeom prst="rect">
            <a:avLst/>
          </a:prstGeom>
          <a:noFill/>
        </p:spPr>
        <p:txBody>
          <a:bodyPr wrap="none" rtlCol="0">
            <a:spAutoFit/>
          </a:bodyPr>
          <a:lstStyle/>
          <a:p>
            <a:pPr defTabSz="685800"/>
            <a:r>
              <a:rPr lang="en-US" sz="900">
                <a:solidFill>
                  <a:srgbClr val="FFFFFF">
                    <a:lumMod val="50000"/>
                  </a:srgbClr>
                </a:solidFill>
                <a:latin typeface="Arial"/>
              </a:rPr>
              <a:t>N= 7,827</a:t>
            </a:r>
            <a:endParaRPr lang="en-SG" sz="900">
              <a:solidFill>
                <a:srgbClr val="FFFFFF">
                  <a:lumMod val="50000"/>
                </a:srgbClr>
              </a:solidFill>
              <a:latin typeface="Arial"/>
            </a:endParaRPr>
          </a:p>
        </p:txBody>
      </p:sp>
      <p:sp>
        <p:nvSpPr>
          <p:cNvPr id="9" name="TextBox 8">
            <a:extLst>
              <a:ext uri="{FF2B5EF4-FFF2-40B4-BE49-F238E27FC236}">
                <a16:creationId xmlns:a16="http://schemas.microsoft.com/office/drawing/2014/main" id="{46016615-A74F-4382-44EE-DAEB30DADB34}"/>
              </a:ext>
            </a:extLst>
          </p:cNvPr>
          <p:cNvSpPr txBox="1"/>
          <p:nvPr/>
        </p:nvSpPr>
        <p:spPr>
          <a:xfrm>
            <a:off x="5170770" y="1086209"/>
            <a:ext cx="720069" cy="230832"/>
          </a:xfrm>
          <a:prstGeom prst="rect">
            <a:avLst/>
          </a:prstGeom>
          <a:noFill/>
        </p:spPr>
        <p:txBody>
          <a:bodyPr wrap="none" rtlCol="0">
            <a:spAutoFit/>
          </a:bodyPr>
          <a:lstStyle/>
          <a:p>
            <a:pPr defTabSz="685800"/>
            <a:r>
              <a:rPr lang="en-US" sz="900">
                <a:solidFill>
                  <a:srgbClr val="FFFFFF">
                    <a:lumMod val="50000"/>
                  </a:srgbClr>
                </a:solidFill>
                <a:latin typeface="Arial"/>
              </a:rPr>
              <a:t>N= 17,858</a:t>
            </a:r>
            <a:endParaRPr lang="en-SG" sz="900">
              <a:solidFill>
                <a:srgbClr val="FFFFFF">
                  <a:lumMod val="50000"/>
                </a:srgbClr>
              </a:solidFill>
              <a:latin typeface="Arial"/>
            </a:endParaRPr>
          </a:p>
        </p:txBody>
      </p:sp>
      <p:pic>
        <p:nvPicPr>
          <p:cNvPr id="11" name="Google Shape;975;p166">
            <a:extLst>
              <a:ext uri="{FF2B5EF4-FFF2-40B4-BE49-F238E27FC236}">
                <a16:creationId xmlns:a16="http://schemas.microsoft.com/office/drawing/2014/main" id="{A3A05EEE-CDA8-30D0-9C54-373C4BA04474}"/>
              </a:ext>
            </a:extLst>
          </p:cNvPr>
          <p:cNvPicPr preferRelativeResize="0"/>
          <p:nvPr/>
        </p:nvPicPr>
        <p:blipFill rotWithShape="1">
          <a:blip r:embed="rId4">
            <a:alphaModFix/>
          </a:blip>
          <a:srcRect l="5370" t="7574" r="7453" b="5058"/>
          <a:stretch/>
        </p:blipFill>
        <p:spPr>
          <a:xfrm>
            <a:off x="1822267" y="763445"/>
            <a:ext cx="258842" cy="262465"/>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12" name="Picture 11">
            <a:extLst>
              <a:ext uri="{FF2B5EF4-FFF2-40B4-BE49-F238E27FC236}">
                <a16:creationId xmlns:a16="http://schemas.microsoft.com/office/drawing/2014/main" id="{986E8FE7-973D-8715-298C-8A698E4BB842}"/>
              </a:ext>
            </a:extLst>
          </p:cNvPr>
          <p:cNvPicPr>
            <a:picLocks noChangeAspect="1"/>
          </p:cNvPicPr>
          <p:nvPr/>
        </p:nvPicPr>
        <p:blipFill rotWithShape="1">
          <a:blip r:embed="rId5"/>
          <a:srcRect l="10503" t="7420" r="9716" b="12518"/>
          <a:stretch/>
        </p:blipFill>
        <p:spPr>
          <a:xfrm>
            <a:off x="3581875" y="758588"/>
            <a:ext cx="262997" cy="263716"/>
          </a:xfrm>
          <a:prstGeom prst="ellipse">
            <a:avLst/>
          </a:prstGeom>
          <a:ln w="28575">
            <a:solidFill>
              <a:schemeClr val="bg1"/>
            </a:solidFill>
          </a:ln>
          <a:effectLst>
            <a:outerShdw blurRad="63500" sx="102000" sy="102000" algn="ctr" rotWithShape="0">
              <a:prstClr val="black">
                <a:alpha val="40000"/>
              </a:prstClr>
            </a:outerShdw>
          </a:effectLst>
        </p:spPr>
      </p:pic>
      <p:pic>
        <p:nvPicPr>
          <p:cNvPr id="13" name="Google Shape;960;p166">
            <a:extLst>
              <a:ext uri="{FF2B5EF4-FFF2-40B4-BE49-F238E27FC236}">
                <a16:creationId xmlns:a16="http://schemas.microsoft.com/office/drawing/2014/main" id="{89398CC8-B075-F701-0D43-678C78F742B1}"/>
              </a:ext>
            </a:extLst>
          </p:cNvPr>
          <p:cNvPicPr preferRelativeResize="0"/>
          <p:nvPr/>
        </p:nvPicPr>
        <p:blipFill rotWithShape="1">
          <a:blip r:embed="rId6">
            <a:alphaModFix/>
          </a:blip>
          <a:srcRect l="17093" t="3415" r="18059" b="10769"/>
          <a:stretch/>
        </p:blipFill>
        <p:spPr>
          <a:xfrm>
            <a:off x="5388983" y="778109"/>
            <a:ext cx="235872" cy="246061"/>
          </a:xfrm>
          <a:prstGeom prst="ellipse">
            <a:avLst/>
          </a:prstGeom>
          <a:noFill/>
          <a:ln w="28575">
            <a:solidFill>
              <a:schemeClr val="bg1"/>
            </a:solidFill>
          </a:ln>
          <a:effectLst>
            <a:outerShdw blurRad="63500" sx="102000" sy="102000" algn="ctr" rotWithShape="0">
              <a:prstClr val="black">
                <a:alpha val="40000"/>
              </a:prstClr>
            </a:outerShdw>
          </a:effectLst>
        </p:spPr>
      </p:pic>
      <p:sp>
        <p:nvSpPr>
          <p:cNvPr id="16" name="Rectangle 15">
            <a:extLst>
              <a:ext uri="{FF2B5EF4-FFF2-40B4-BE49-F238E27FC236}">
                <a16:creationId xmlns:a16="http://schemas.microsoft.com/office/drawing/2014/main" id="{81616072-D68B-3DF9-E3DC-8F712D0EF08F}"/>
              </a:ext>
            </a:extLst>
          </p:cNvPr>
          <p:cNvSpPr/>
          <p:nvPr/>
        </p:nvSpPr>
        <p:spPr>
          <a:xfrm>
            <a:off x="1536261" y="1333753"/>
            <a:ext cx="781141" cy="3103454"/>
          </a:xfrm>
          <a:prstGeom prst="rect">
            <a:avLst/>
          </a:prstGeom>
          <a:noFill/>
          <a:ln>
            <a:solidFill>
              <a:schemeClr val="bg1"/>
            </a:solidFill>
          </a:ln>
          <a:effectLst>
            <a:glow rad="63500">
              <a:srgbClr val="C31B4D">
                <a:alpha val="40000"/>
              </a:srgb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FFFFFF"/>
              </a:solidFill>
              <a:latin typeface="Arial"/>
            </a:endParaRPr>
          </a:p>
        </p:txBody>
      </p:sp>
      <p:sp>
        <p:nvSpPr>
          <p:cNvPr id="14" name="TextBox 13">
            <a:extLst>
              <a:ext uri="{FF2B5EF4-FFF2-40B4-BE49-F238E27FC236}">
                <a16:creationId xmlns:a16="http://schemas.microsoft.com/office/drawing/2014/main" id="{F4D1AE4D-4DB6-CDB3-CEFF-85C49E7E867F}"/>
              </a:ext>
            </a:extLst>
          </p:cNvPr>
          <p:cNvSpPr txBox="1"/>
          <p:nvPr/>
        </p:nvSpPr>
        <p:spPr>
          <a:xfrm>
            <a:off x="5098344" y="4890205"/>
            <a:ext cx="418253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SG" sz="800"/>
              <a:t>Cochrane et al</a:t>
            </a:r>
            <a:r>
              <a:rPr lang="en-SG" sz="800" i="1"/>
              <a:t>. Internal Medicine Journal </a:t>
            </a:r>
            <a:r>
              <a:rPr lang="en-SG" sz="800"/>
              <a:t>2025. 55 (Suppl. 1) 4–193. Abstract TO038</a:t>
            </a:r>
            <a:endParaRPr lang="en-US"/>
          </a:p>
        </p:txBody>
      </p:sp>
      <p:pic>
        <p:nvPicPr>
          <p:cNvPr id="15" name="Google Shape;257;p33">
            <a:extLst>
              <a:ext uri="{FF2B5EF4-FFF2-40B4-BE49-F238E27FC236}">
                <a16:creationId xmlns:a16="http://schemas.microsoft.com/office/drawing/2014/main" id="{0A10A012-40B0-B3F7-F0E4-D6BEA4BFA3D8}"/>
              </a:ext>
            </a:extLst>
          </p:cNvPr>
          <p:cNvPicPr preferRelativeResize="0"/>
          <p:nvPr/>
        </p:nvPicPr>
        <p:blipFill rotWithShape="1">
          <a:blip r:embed="rId7">
            <a:alphaModFix/>
          </a:blip>
          <a:srcRect l="13701" t="35042" r="12909" b="37080"/>
          <a:stretch/>
        </p:blipFill>
        <p:spPr>
          <a:xfrm>
            <a:off x="7726836" y="165853"/>
            <a:ext cx="1168590" cy="342902"/>
          </a:xfrm>
          <a:prstGeom prst="rect">
            <a:avLst/>
          </a:prstGeom>
          <a:noFill/>
          <a:ln>
            <a:noFill/>
          </a:ln>
        </p:spPr>
      </p:pic>
    </p:spTree>
    <p:extLst>
      <p:ext uri="{BB962C8B-B14F-4D97-AF65-F5344CB8AC3E}">
        <p14:creationId xmlns:p14="http://schemas.microsoft.com/office/powerpoint/2010/main" val="2989375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931D2-305C-7ED6-1C16-AA35B59CFA5A}"/>
            </a:ext>
          </a:extLst>
        </p:cNvPr>
        <p:cNvGrpSpPr/>
        <p:nvPr/>
      </p:nvGrpSpPr>
      <p:grpSpPr>
        <a:xfrm>
          <a:off x="0" y="0"/>
          <a:ext cx="0" cy="0"/>
          <a:chOff x="0" y="0"/>
          <a:chExt cx="0" cy="0"/>
        </a:xfrm>
      </p:grpSpPr>
      <p:sp>
        <p:nvSpPr>
          <p:cNvPr id="2" name="Subtitle 1">
            <a:extLst>
              <a:ext uri="{FF2B5EF4-FFF2-40B4-BE49-F238E27FC236}">
                <a16:creationId xmlns:a16="http://schemas.microsoft.com/office/drawing/2014/main" id="{96E84593-B9C0-34DA-4158-74BED05FF7FC}"/>
              </a:ext>
            </a:extLst>
          </p:cNvPr>
          <p:cNvSpPr>
            <a:spLocks noGrp="1"/>
          </p:cNvSpPr>
          <p:nvPr>
            <p:ph type="subTitle" idx="1"/>
          </p:nvPr>
        </p:nvSpPr>
        <p:spPr>
          <a:xfrm>
            <a:off x="685800" y="2511460"/>
            <a:ext cx="7809186" cy="1241822"/>
          </a:xfrm>
        </p:spPr>
        <p:txBody>
          <a:bodyPr/>
          <a:lstStyle/>
          <a:p>
            <a:r>
              <a:rPr lang="en-US"/>
              <a:t>Based on Interventions Recorded within Electronic Medical Records </a:t>
            </a:r>
            <a:endParaRPr lang="en-SG"/>
          </a:p>
        </p:txBody>
      </p:sp>
      <p:sp>
        <p:nvSpPr>
          <p:cNvPr id="3" name="Title 2">
            <a:extLst>
              <a:ext uri="{FF2B5EF4-FFF2-40B4-BE49-F238E27FC236}">
                <a16:creationId xmlns:a16="http://schemas.microsoft.com/office/drawing/2014/main" id="{A715C5A2-E7DB-C338-BE19-156D6D27A00C}"/>
              </a:ext>
            </a:extLst>
          </p:cNvPr>
          <p:cNvSpPr>
            <a:spLocks noGrp="1"/>
          </p:cNvSpPr>
          <p:nvPr>
            <p:ph type="ctrTitle"/>
          </p:nvPr>
        </p:nvSpPr>
        <p:spPr/>
        <p:txBody>
          <a:bodyPr/>
          <a:lstStyle/>
          <a:p>
            <a:r>
              <a:rPr lang="en-US">
                <a:latin typeface="Arial Black" panose="020B0A04020102020204" pitchFamily="34" charset="0"/>
              </a:rPr>
              <a:t>Global Opportunity Analysis: Conclusions</a:t>
            </a:r>
            <a:endParaRPr lang="en-SG">
              <a:latin typeface="Arial Black" panose="020B0A04020102020204" pitchFamily="34" charset="0"/>
            </a:endParaRPr>
          </a:p>
        </p:txBody>
      </p:sp>
    </p:spTree>
    <p:extLst>
      <p:ext uri="{BB962C8B-B14F-4D97-AF65-F5344CB8AC3E}">
        <p14:creationId xmlns:p14="http://schemas.microsoft.com/office/powerpoint/2010/main" val="3855123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Google Shape;974;p166">
            <a:extLst>
              <a:ext uri="{FF2B5EF4-FFF2-40B4-BE49-F238E27FC236}">
                <a16:creationId xmlns:a16="http://schemas.microsoft.com/office/drawing/2014/main" id="{AEC5B9C5-8712-FC67-3C23-2B44F7FB5343}"/>
              </a:ext>
            </a:extLst>
          </p:cNvPr>
          <p:cNvSpPr/>
          <p:nvPr/>
        </p:nvSpPr>
        <p:spPr>
          <a:xfrm>
            <a:off x="301872" y="2459654"/>
            <a:ext cx="2449493" cy="1925816"/>
          </a:xfrm>
          <a:prstGeom prst="roundRect">
            <a:avLst>
              <a:gd name="adj" fmla="val 8868"/>
            </a:avLst>
          </a:prstGeom>
          <a:solidFill>
            <a:srgbClr val="002060"/>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lnSpc>
                <a:spcPct val="200000"/>
              </a:lnSpc>
              <a:buFont typeface="Wingdings" panose="05000000000000000000" pitchFamily="2" charset="2"/>
              <a:buChar char="v"/>
              <a:defRPr/>
            </a:pPr>
            <a:r>
              <a:rPr lang="en-US" sz="1200" kern="0">
                <a:solidFill>
                  <a:srgbClr val="FFFFFF"/>
                </a:solidFill>
                <a:latin typeface="Arial"/>
                <a:cs typeface="Arial"/>
                <a:sym typeface="Arial"/>
              </a:rPr>
              <a:t>From our results, </a:t>
            </a:r>
            <a:r>
              <a:rPr lang="en-US" sz="1200" b="1" kern="0">
                <a:solidFill>
                  <a:srgbClr val="FFFFFF"/>
                </a:solidFill>
                <a:latin typeface="Arial"/>
                <a:cs typeface="Arial"/>
                <a:sym typeface="Arial"/>
              </a:rPr>
              <a:t>key areas for focus</a:t>
            </a:r>
            <a:r>
              <a:rPr lang="en-US" sz="1200" kern="0">
                <a:solidFill>
                  <a:srgbClr val="FFFFFF"/>
                </a:solidFill>
                <a:latin typeface="Arial"/>
                <a:cs typeface="Arial"/>
                <a:sym typeface="Arial"/>
              </a:rPr>
              <a:t> in Australian high-risk COPD patients include:</a:t>
            </a:r>
            <a:endParaRPr lang="en-US" sz="1500" kern="0">
              <a:solidFill>
                <a:srgbClr val="FFFFFF"/>
              </a:solidFill>
              <a:latin typeface="Arial"/>
              <a:cs typeface="Arial"/>
              <a:sym typeface="Arial"/>
            </a:endParaRPr>
          </a:p>
        </p:txBody>
      </p:sp>
      <p:sp>
        <p:nvSpPr>
          <p:cNvPr id="4" name="Content Placeholder 7">
            <a:extLst>
              <a:ext uri="{FF2B5EF4-FFF2-40B4-BE49-F238E27FC236}">
                <a16:creationId xmlns:a16="http://schemas.microsoft.com/office/drawing/2014/main" id="{A55288B1-D9F6-65A2-5D81-AFC7ACA470E1}"/>
              </a:ext>
            </a:extLst>
          </p:cNvPr>
          <p:cNvSpPr txBox="1">
            <a:spLocks/>
          </p:cNvSpPr>
          <p:nvPr/>
        </p:nvSpPr>
        <p:spPr>
          <a:xfrm>
            <a:off x="254374" y="104519"/>
            <a:ext cx="5970341" cy="419099"/>
          </a:xfrm>
          <a:prstGeom prst="rect">
            <a:avLst/>
          </a:prstGeom>
        </p:spPr>
        <p:txBody>
          <a:bodyPr wrap="square">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SG" sz="2100">
                <a:solidFill>
                  <a:srgbClr val="FFFFFF"/>
                </a:solidFill>
                <a:latin typeface="Arial"/>
              </a:rPr>
              <a:t>Conclusions</a:t>
            </a:r>
            <a:endParaRPr lang="en-GB" sz="2100">
              <a:solidFill>
                <a:srgbClr val="FFFFFF"/>
              </a:solidFill>
              <a:latin typeface="Arial"/>
            </a:endParaRPr>
          </a:p>
        </p:txBody>
      </p:sp>
      <p:cxnSp>
        <p:nvCxnSpPr>
          <p:cNvPr id="5" name="Straight Connector 4">
            <a:extLst>
              <a:ext uri="{FF2B5EF4-FFF2-40B4-BE49-F238E27FC236}">
                <a16:creationId xmlns:a16="http://schemas.microsoft.com/office/drawing/2014/main" id="{D54FFB9E-1565-E90C-943D-DD72714885BD}"/>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6" name="Google Shape;974;p166">
            <a:extLst>
              <a:ext uri="{FF2B5EF4-FFF2-40B4-BE49-F238E27FC236}">
                <a16:creationId xmlns:a16="http://schemas.microsoft.com/office/drawing/2014/main" id="{A29AE6A3-72C6-554B-E89F-1281BBD3FDF1}"/>
              </a:ext>
            </a:extLst>
          </p:cNvPr>
          <p:cNvSpPr/>
          <p:nvPr/>
        </p:nvSpPr>
        <p:spPr>
          <a:xfrm>
            <a:off x="301872" y="923482"/>
            <a:ext cx="8404807" cy="419099"/>
          </a:xfrm>
          <a:prstGeom prst="roundRect">
            <a:avLst>
              <a:gd name="adj" fmla="val 16667"/>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lnSpc>
                <a:spcPct val="150000"/>
              </a:lnSpc>
              <a:buFont typeface="Wingdings" panose="05000000000000000000" pitchFamily="2" charset="2"/>
              <a:buChar char="v"/>
              <a:defRPr/>
            </a:pPr>
            <a:r>
              <a:rPr lang="en-US" sz="1200" kern="0">
                <a:solidFill>
                  <a:srgbClr val="002060"/>
                </a:solidFill>
                <a:latin typeface="Arial"/>
                <a:cs typeface="Arial"/>
                <a:sym typeface="Arial"/>
              </a:rPr>
              <a:t>¼ of eligible Australian COPD patients can be classified as </a:t>
            </a:r>
            <a:r>
              <a:rPr lang="en-US" sz="1200" b="1" kern="0">
                <a:solidFill>
                  <a:srgbClr val="002060"/>
                </a:solidFill>
                <a:latin typeface="Arial"/>
                <a:cs typeface="Arial"/>
                <a:sym typeface="Arial"/>
              </a:rPr>
              <a:t>high-risk</a:t>
            </a:r>
            <a:r>
              <a:rPr lang="en-US" sz="1200" kern="0">
                <a:solidFill>
                  <a:srgbClr val="002060"/>
                </a:solidFill>
                <a:latin typeface="Arial"/>
                <a:cs typeface="Arial"/>
                <a:sym typeface="Arial"/>
              </a:rPr>
              <a:t> based on their exacerbation history </a:t>
            </a:r>
          </a:p>
        </p:txBody>
      </p:sp>
      <p:sp>
        <p:nvSpPr>
          <p:cNvPr id="7" name="Google Shape;974;p166">
            <a:extLst>
              <a:ext uri="{FF2B5EF4-FFF2-40B4-BE49-F238E27FC236}">
                <a16:creationId xmlns:a16="http://schemas.microsoft.com/office/drawing/2014/main" id="{F45B3D8C-E471-4FBF-A6CA-5C3278FD765D}"/>
              </a:ext>
            </a:extLst>
          </p:cNvPr>
          <p:cNvSpPr/>
          <p:nvPr/>
        </p:nvSpPr>
        <p:spPr>
          <a:xfrm>
            <a:off x="3041484" y="2521869"/>
            <a:ext cx="5628742" cy="317058"/>
          </a:xfrm>
          <a:prstGeom prst="roundRect">
            <a:avLst>
              <a:gd name="adj" fmla="val 16667"/>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buFont typeface="Wingdings" panose="05000000000000000000" pitchFamily="2" charset="2"/>
              <a:buChar char="Ø"/>
              <a:defRPr/>
            </a:pPr>
            <a:r>
              <a:rPr lang="en-US" sz="1200" kern="0" err="1">
                <a:solidFill>
                  <a:srgbClr val="002060"/>
                </a:solidFill>
                <a:latin typeface="Arial"/>
                <a:cs typeface="Arial"/>
                <a:sym typeface="Arial"/>
              </a:rPr>
              <a:t>Optimisation</a:t>
            </a:r>
            <a:r>
              <a:rPr lang="en-US" sz="1200" kern="0">
                <a:solidFill>
                  <a:srgbClr val="002060"/>
                </a:solidFill>
                <a:latin typeface="Arial"/>
                <a:cs typeface="Arial"/>
                <a:sym typeface="Arial"/>
              </a:rPr>
              <a:t> of </a:t>
            </a:r>
            <a:r>
              <a:rPr lang="en-US" sz="1200" b="1" kern="0">
                <a:solidFill>
                  <a:srgbClr val="002060"/>
                </a:solidFill>
                <a:latin typeface="Arial"/>
                <a:cs typeface="Arial"/>
                <a:sym typeface="Arial"/>
              </a:rPr>
              <a:t>pharmacological therapy </a:t>
            </a:r>
            <a:r>
              <a:rPr lang="en-US" sz="1200" kern="0">
                <a:solidFill>
                  <a:srgbClr val="002060"/>
                </a:solidFill>
                <a:latin typeface="Arial"/>
                <a:cs typeface="Arial"/>
                <a:sym typeface="Arial"/>
              </a:rPr>
              <a:t>in patients with high-risk COPD</a:t>
            </a:r>
          </a:p>
        </p:txBody>
      </p:sp>
      <p:sp>
        <p:nvSpPr>
          <p:cNvPr id="8" name="Google Shape;974;p166">
            <a:extLst>
              <a:ext uri="{FF2B5EF4-FFF2-40B4-BE49-F238E27FC236}">
                <a16:creationId xmlns:a16="http://schemas.microsoft.com/office/drawing/2014/main" id="{9E938C72-511F-1A7B-DBB4-D52B700ABC75}"/>
              </a:ext>
            </a:extLst>
          </p:cNvPr>
          <p:cNvSpPr/>
          <p:nvPr/>
        </p:nvSpPr>
        <p:spPr>
          <a:xfrm>
            <a:off x="301872" y="1556183"/>
            <a:ext cx="8404807" cy="670100"/>
          </a:xfrm>
          <a:prstGeom prst="roundRect">
            <a:avLst>
              <a:gd name="adj" fmla="val 13293"/>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lnSpc>
                <a:spcPct val="150000"/>
              </a:lnSpc>
              <a:buFont typeface="Wingdings" panose="05000000000000000000" pitchFamily="2" charset="2"/>
              <a:buChar char="v"/>
              <a:defRPr/>
            </a:pPr>
            <a:r>
              <a:rPr lang="en-US" sz="1200" kern="0">
                <a:solidFill>
                  <a:srgbClr val="002060"/>
                </a:solidFill>
                <a:latin typeface="Arial"/>
                <a:cs typeface="Arial"/>
                <a:sym typeface="Arial"/>
              </a:rPr>
              <a:t>Co</a:t>
            </a:r>
            <a:r>
              <a:rPr lang="en-US" sz="1200" kern="0" err="1">
                <a:solidFill>
                  <a:srgbClr val="002060"/>
                </a:solidFill>
                <a:latin typeface="Arial"/>
                <a:cs typeface="Arial"/>
                <a:sym typeface="Arial"/>
              </a:rPr>
              <a:t>nsiderable</a:t>
            </a:r>
            <a:r>
              <a:rPr lang="en-US" sz="1200" kern="0">
                <a:solidFill>
                  <a:srgbClr val="002060"/>
                </a:solidFill>
                <a:latin typeface="Arial"/>
                <a:cs typeface="Arial"/>
                <a:sym typeface="Arial"/>
              </a:rPr>
              <a:t> opportunities exist to </a:t>
            </a:r>
            <a:r>
              <a:rPr lang="en-US" sz="1200" b="1" kern="0">
                <a:solidFill>
                  <a:srgbClr val="002060"/>
                </a:solidFill>
                <a:latin typeface="Arial"/>
                <a:cs typeface="Arial"/>
                <a:sym typeface="Arial"/>
              </a:rPr>
              <a:t>better align COPD management with guidelines and CONQUEST QS </a:t>
            </a:r>
            <a:r>
              <a:rPr lang="en-US" sz="1200" kern="0">
                <a:solidFill>
                  <a:srgbClr val="002060"/>
                </a:solidFill>
                <a:latin typeface="Arial"/>
                <a:cs typeface="Arial"/>
                <a:sym typeface="Arial"/>
              </a:rPr>
              <a:t>in Australia, as in the US and UK </a:t>
            </a:r>
          </a:p>
        </p:txBody>
      </p:sp>
      <p:sp>
        <p:nvSpPr>
          <p:cNvPr id="11" name="Google Shape;974;p166">
            <a:extLst>
              <a:ext uri="{FF2B5EF4-FFF2-40B4-BE49-F238E27FC236}">
                <a16:creationId xmlns:a16="http://schemas.microsoft.com/office/drawing/2014/main" id="{C926AE5A-6F4E-BFBA-FA76-D8343A4D6680}"/>
              </a:ext>
            </a:extLst>
          </p:cNvPr>
          <p:cNvSpPr/>
          <p:nvPr/>
        </p:nvSpPr>
        <p:spPr>
          <a:xfrm>
            <a:off x="3041485" y="3511686"/>
            <a:ext cx="5628742" cy="317060"/>
          </a:xfrm>
          <a:prstGeom prst="roundRect">
            <a:avLst>
              <a:gd name="adj" fmla="val 16667"/>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buFont typeface="Wingdings" panose="05000000000000000000" pitchFamily="2" charset="2"/>
              <a:buChar char="Ø"/>
              <a:defRPr/>
            </a:pPr>
            <a:r>
              <a:rPr lang="en-US" sz="1200" kern="0">
                <a:solidFill>
                  <a:srgbClr val="002060"/>
                </a:solidFill>
                <a:latin typeface="Arial"/>
                <a:cs typeface="Arial"/>
                <a:sym typeface="Arial"/>
              </a:rPr>
              <a:t>Completion of </a:t>
            </a:r>
            <a:r>
              <a:rPr lang="en-US" sz="1200" b="1" kern="0">
                <a:solidFill>
                  <a:srgbClr val="002060"/>
                </a:solidFill>
                <a:latin typeface="Arial"/>
                <a:cs typeface="Arial"/>
                <a:sym typeface="Arial"/>
              </a:rPr>
              <a:t>annual COPD review </a:t>
            </a:r>
            <a:r>
              <a:rPr lang="en-US" sz="1200" kern="0">
                <a:solidFill>
                  <a:srgbClr val="002060"/>
                </a:solidFill>
                <a:latin typeface="Arial"/>
                <a:cs typeface="Arial"/>
                <a:sym typeface="Arial"/>
              </a:rPr>
              <a:t>with high-risk COPD patients </a:t>
            </a:r>
          </a:p>
        </p:txBody>
      </p:sp>
      <p:sp>
        <p:nvSpPr>
          <p:cNvPr id="12" name="Google Shape;974;p166">
            <a:extLst>
              <a:ext uri="{FF2B5EF4-FFF2-40B4-BE49-F238E27FC236}">
                <a16:creationId xmlns:a16="http://schemas.microsoft.com/office/drawing/2014/main" id="{E4D67F7B-33C1-C0A3-8123-58BDE6278A2C}"/>
              </a:ext>
            </a:extLst>
          </p:cNvPr>
          <p:cNvSpPr/>
          <p:nvPr/>
        </p:nvSpPr>
        <p:spPr>
          <a:xfrm>
            <a:off x="3041485" y="3017431"/>
            <a:ext cx="5628742" cy="317059"/>
          </a:xfrm>
          <a:prstGeom prst="roundRect">
            <a:avLst>
              <a:gd name="adj" fmla="val 16667"/>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buFont typeface="Wingdings" panose="05000000000000000000" pitchFamily="2" charset="2"/>
              <a:buChar char="Ø"/>
              <a:defRPr/>
            </a:pPr>
            <a:r>
              <a:rPr lang="en-US" sz="1200" kern="0">
                <a:solidFill>
                  <a:srgbClr val="002060"/>
                </a:solidFill>
                <a:latin typeface="Arial"/>
                <a:cs typeface="Arial"/>
                <a:sym typeface="Arial"/>
              </a:rPr>
              <a:t>Offering smoking </a:t>
            </a:r>
            <a:r>
              <a:rPr lang="en-US" sz="1200" b="1" kern="0">
                <a:solidFill>
                  <a:srgbClr val="002060"/>
                </a:solidFill>
                <a:latin typeface="Arial"/>
                <a:cs typeface="Arial"/>
                <a:sym typeface="Arial"/>
              </a:rPr>
              <a:t>cessation support </a:t>
            </a:r>
            <a:r>
              <a:rPr lang="en-US" sz="1200" kern="0">
                <a:solidFill>
                  <a:srgbClr val="002060"/>
                </a:solidFill>
                <a:latin typeface="Arial"/>
                <a:cs typeface="Arial"/>
                <a:sym typeface="Arial"/>
              </a:rPr>
              <a:t>to current smokers  </a:t>
            </a:r>
          </a:p>
        </p:txBody>
      </p:sp>
      <p:sp>
        <p:nvSpPr>
          <p:cNvPr id="2" name="Google Shape;974;p166">
            <a:extLst>
              <a:ext uri="{FF2B5EF4-FFF2-40B4-BE49-F238E27FC236}">
                <a16:creationId xmlns:a16="http://schemas.microsoft.com/office/drawing/2014/main" id="{691E750F-3BB5-302C-3DAB-7BADB0BC98E2}"/>
              </a:ext>
            </a:extLst>
          </p:cNvPr>
          <p:cNvSpPr/>
          <p:nvPr/>
        </p:nvSpPr>
        <p:spPr>
          <a:xfrm>
            <a:off x="3041484" y="4005942"/>
            <a:ext cx="5628742" cy="317059"/>
          </a:xfrm>
          <a:prstGeom prst="roundRect">
            <a:avLst>
              <a:gd name="adj" fmla="val 16667"/>
            </a:avLst>
          </a:prstGeom>
          <a:solidFill>
            <a:srgbClr val="4BACC6">
              <a:lumMod val="20000"/>
              <a:lumOff val="80000"/>
            </a:srgbClr>
          </a:solidFill>
          <a:ln w="28575" cap="flat" cmpd="sng">
            <a:solidFill>
              <a:srgbClr val="FFFFFF"/>
            </a:solidFill>
            <a:prstDash val="solid"/>
            <a:round/>
            <a:headEnd type="none" w="sm" len="sm"/>
            <a:tailEnd type="none" w="sm" len="sm"/>
          </a:ln>
          <a:effectLst>
            <a:outerShdw blurRad="63500" sx="102000" sy="102000" algn="ctr" rotWithShape="0">
              <a:prstClr val="black">
                <a:alpha val="40000"/>
              </a:prstClr>
            </a:outerShdw>
          </a:effectLst>
        </p:spPr>
        <p:txBody>
          <a:bodyPr spcFirstLastPara="1" wrap="square" lIns="68569" tIns="68569" rIns="68569" bIns="68569" anchor="ctr" anchorCtr="0">
            <a:noAutofit/>
          </a:bodyPr>
          <a:lstStyle/>
          <a:p>
            <a:pPr marL="214313" indent="-214313" defTabSz="685783">
              <a:buFont typeface="Wingdings" panose="05000000000000000000" pitchFamily="2" charset="2"/>
              <a:buChar char="Ø"/>
              <a:defRPr/>
            </a:pPr>
            <a:r>
              <a:rPr lang="en-US" sz="1200" kern="0">
                <a:solidFill>
                  <a:srgbClr val="002060"/>
                </a:solidFill>
                <a:latin typeface="Arial"/>
                <a:cs typeface="Arial"/>
                <a:sym typeface="Arial"/>
              </a:rPr>
              <a:t> Evaluating </a:t>
            </a:r>
            <a:r>
              <a:rPr lang="en-US" sz="1200" b="1" kern="0">
                <a:solidFill>
                  <a:srgbClr val="002060"/>
                </a:solidFill>
                <a:latin typeface="Arial"/>
                <a:cs typeface="Arial"/>
                <a:sym typeface="Arial"/>
              </a:rPr>
              <a:t>cardiac risk </a:t>
            </a:r>
            <a:r>
              <a:rPr lang="en-US" sz="1200" kern="0">
                <a:solidFill>
                  <a:srgbClr val="002060"/>
                </a:solidFill>
                <a:latin typeface="Arial"/>
                <a:cs typeface="Arial"/>
                <a:sym typeface="Arial"/>
              </a:rPr>
              <a:t>in patients with high-risk COPD </a:t>
            </a:r>
          </a:p>
        </p:txBody>
      </p:sp>
      <p:sp>
        <p:nvSpPr>
          <p:cNvPr id="9" name="TextBox 1">
            <a:extLst>
              <a:ext uri="{FF2B5EF4-FFF2-40B4-BE49-F238E27FC236}">
                <a16:creationId xmlns:a16="http://schemas.microsoft.com/office/drawing/2014/main" id="{0041477E-F2F3-E5F0-B601-7BC306F83EFD}"/>
              </a:ext>
            </a:extLst>
          </p:cNvPr>
          <p:cNvSpPr txBox="1"/>
          <p:nvPr/>
        </p:nvSpPr>
        <p:spPr>
          <a:xfrm>
            <a:off x="1016483" y="4727980"/>
            <a:ext cx="1353006" cy="231089"/>
          </a:xfrm>
          <a:prstGeom prst="rect">
            <a:avLst/>
          </a:prstGeom>
          <a:noFill/>
        </p:spPr>
        <p:txBody>
          <a:bodyPr rot="0" spcFirstLastPara="0" vert="horz" wrap="square" lIns="68580" tIns="34290" rIns="68580" bIns="3429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lnSpc>
                <a:spcPct val="150000"/>
              </a:lnSpc>
            </a:pPr>
            <a:r>
              <a:rPr lang="en-US" sz="800" dirty="0">
                <a:solidFill>
                  <a:srgbClr val="000000"/>
                </a:solidFill>
                <a:latin typeface="Arial"/>
              </a:rPr>
              <a:t>QS: Quality Standards. </a:t>
            </a:r>
            <a:endParaRPr lang="en-US" sz="800" dirty="0">
              <a:solidFill>
                <a:srgbClr val="000000"/>
              </a:solidFill>
              <a:latin typeface="Arial"/>
              <a:cs typeface="Arial"/>
            </a:endParaRPr>
          </a:p>
        </p:txBody>
      </p:sp>
      <p:sp>
        <p:nvSpPr>
          <p:cNvPr id="10" name="TextBox 5">
            <a:extLst>
              <a:ext uri="{FF2B5EF4-FFF2-40B4-BE49-F238E27FC236}">
                <a16:creationId xmlns:a16="http://schemas.microsoft.com/office/drawing/2014/main" id="{29FCDCED-4F0A-9BD6-B7E5-07AF2ED2D458}"/>
              </a:ext>
            </a:extLst>
          </p:cNvPr>
          <p:cNvSpPr txBox="1"/>
          <p:nvPr/>
        </p:nvSpPr>
        <p:spPr>
          <a:xfrm>
            <a:off x="3041484" y="4779009"/>
            <a:ext cx="4365850"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285750" rtl="0" eaLnBrk="1" latinLnBrk="0" hangingPunct="1">
              <a:defRPr sz="1100" kern="1200">
                <a:solidFill>
                  <a:schemeClr val="tx1"/>
                </a:solidFill>
                <a:latin typeface="+mn-lt"/>
                <a:ea typeface="+mn-ea"/>
                <a:cs typeface="+mn-cs"/>
              </a:defRPr>
            </a:lvl1pPr>
            <a:lvl2pPr marL="457200" algn="l" defTabSz="285750" rtl="0" eaLnBrk="1" latinLnBrk="0" hangingPunct="1">
              <a:defRPr sz="1100" kern="1200">
                <a:solidFill>
                  <a:schemeClr val="tx1"/>
                </a:solidFill>
                <a:latin typeface="+mn-lt"/>
                <a:ea typeface="+mn-ea"/>
                <a:cs typeface="+mn-cs"/>
              </a:defRPr>
            </a:lvl2pPr>
            <a:lvl3pPr marL="914400" algn="l" defTabSz="285750" rtl="0" eaLnBrk="1" latinLnBrk="0" hangingPunct="1">
              <a:defRPr sz="1100" kern="1200">
                <a:solidFill>
                  <a:schemeClr val="tx1"/>
                </a:solidFill>
                <a:latin typeface="+mn-lt"/>
                <a:ea typeface="+mn-ea"/>
                <a:cs typeface="+mn-cs"/>
              </a:defRPr>
            </a:lvl3pPr>
            <a:lvl4pPr marL="1371600" algn="l" defTabSz="285750" rtl="0" eaLnBrk="1" latinLnBrk="0" hangingPunct="1">
              <a:defRPr sz="1100" kern="1200">
                <a:solidFill>
                  <a:schemeClr val="tx1"/>
                </a:solidFill>
                <a:latin typeface="+mn-lt"/>
                <a:ea typeface="+mn-ea"/>
                <a:cs typeface="+mn-cs"/>
              </a:defRPr>
            </a:lvl4pPr>
            <a:lvl5pPr marL="1828800" algn="l" defTabSz="285750" rtl="0" eaLnBrk="1" latinLnBrk="0" hangingPunct="1">
              <a:defRPr sz="1100" kern="1200">
                <a:solidFill>
                  <a:schemeClr val="tx1"/>
                </a:solidFill>
                <a:latin typeface="+mn-lt"/>
                <a:ea typeface="+mn-ea"/>
                <a:cs typeface="+mn-cs"/>
              </a:defRPr>
            </a:lvl5pPr>
            <a:lvl6pPr marL="2286000" algn="l" defTabSz="285750" rtl="0" eaLnBrk="1" latinLnBrk="0" hangingPunct="1">
              <a:defRPr sz="1100" kern="1200">
                <a:solidFill>
                  <a:schemeClr val="tx1"/>
                </a:solidFill>
                <a:latin typeface="+mn-lt"/>
                <a:ea typeface="+mn-ea"/>
                <a:cs typeface="+mn-cs"/>
              </a:defRPr>
            </a:lvl6pPr>
            <a:lvl7pPr marL="2743200" algn="l" defTabSz="285750" rtl="0" eaLnBrk="1" latinLnBrk="0" hangingPunct="1">
              <a:defRPr sz="1100" kern="1200">
                <a:solidFill>
                  <a:schemeClr val="tx1"/>
                </a:solidFill>
                <a:latin typeface="+mn-lt"/>
                <a:ea typeface="+mn-ea"/>
                <a:cs typeface="+mn-cs"/>
              </a:defRPr>
            </a:lvl7pPr>
            <a:lvl8pPr marL="3200400" algn="l" defTabSz="285750" rtl="0" eaLnBrk="1" latinLnBrk="0" hangingPunct="1">
              <a:defRPr sz="1100" kern="1200">
                <a:solidFill>
                  <a:schemeClr val="tx1"/>
                </a:solidFill>
                <a:latin typeface="+mn-lt"/>
                <a:ea typeface="+mn-ea"/>
                <a:cs typeface="+mn-cs"/>
              </a:defRPr>
            </a:lvl8pPr>
            <a:lvl9pPr marL="3657600" algn="l" defTabSz="285750" rtl="0" eaLnBrk="1" latinLnBrk="0" hangingPunct="1">
              <a:defRPr sz="1100" kern="1200">
                <a:solidFill>
                  <a:schemeClr val="tx1"/>
                </a:solidFill>
                <a:latin typeface="+mn-lt"/>
                <a:ea typeface="+mn-ea"/>
                <a:cs typeface="+mn-cs"/>
              </a:defRPr>
            </a:lvl9pPr>
          </a:lstStyle>
          <a:p>
            <a:r>
              <a:rPr lang="en-SG" sz="800" dirty="0"/>
              <a:t>Cochrane et al. </a:t>
            </a:r>
            <a:r>
              <a:rPr lang="en-SG" sz="800" i="1" dirty="0"/>
              <a:t>Internal Medicine Journal </a:t>
            </a:r>
            <a:r>
              <a:rPr lang="en-SG" sz="800" dirty="0"/>
              <a:t>2025. 55 (Suppl. 1) 4–193. Abstract TO038.</a:t>
            </a:r>
            <a:endParaRPr lang="en-US" sz="800" u="sng" dirty="0">
              <a:cs typeface="Segoe UI"/>
            </a:endParaRPr>
          </a:p>
        </p:txBody>
      </p:sp>
      <p:pic>
        <p:nvPicPr>
          <p:cNvPr id="15" name="Google Shape;257;p33">
            <a:extLst>
              <a:ext uri="{FF2B5EF4-FFF2-40B4-BE49-F238E27FC236}">
                <a16:creationId xmlns:a16="http://schemas.microsoft.com/office/drawing/2014/main" id="{7B1852FD-4CD6-4011-BED9-C8F37109FA8C}"/>
              </a:ext>
            </a:extLst>
          </p:cNvPr>
          <p:cNvPicPr preferRelativeResize="0"/>
          <p:nvPr/>
        </p:nvPicPr>
        <p:blipFill rotWithShape="1">
          <a:blip r:embed="rId3">
            <a:alphaModFix/>
          </a:blip>
          <a:srcRect l="13701" t="35042" r="12909" b="37080"/>
          <a:stretch/>
        </p:blipFill>
        <p:spPr>
          <a:xfrm>
            <a:off x="7501636" y="168524"/>
            <a:ext cx="1168590" cy="342902"/>
          </a:xfrm>
          <a:prstGeom prst="rect">
            <a:avLst/>
          </a:prstGeom>
          <a:noFill/>
          <a:ln>
            <a:noFill/>
          </a:ln>
        </p:spPr>
      </p:pic>
    </p:spTree>
    <p:extLst>
      <p:ext uri="{BB962C8B-B14F-4D97-AF65-F5344CB8AC3E}">
        <p14:creationId xmlns:p14="http://schemas.microsoft.com/office/powerpoint/2010/main" val="3516628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2181"/>
          <p:cNvSpPr/>
          <p:nvPr/>
        </p:nvSpPr>
        <p:spPr>
          <a:xfrm>
            <a:off x="157899" y="326952"/>
            <a:ext cx="8986101" cy="4249600"/>
          </a:xfrm>
          <a:prstGeom prst="rect">
            <a:avLst/>
          </a:prstGeom>
          <a:noFill/>
          <a:ln>
            <a:noFill/>
          </a:ln>
        </p:spPr>
        <p:txBody>
          <a:bodyPr lIns="68562" tIns="34277" rIns="68562" bIns="34277" anchor="t" anchorCtr="0">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buSzPct val="25000"/>
            </a:pPr>
            <a:r>
              <a:rPr lang="en-US" sz="1100" b="1">
                <a:solidFill>
                  <a:schemeClr val="bg1"/>
                </a:solidFill>
                <a:ea typeface="Calibri"/>
                <a:cs typeface="Calibri"/>
                <a:sym typeface="Lato"/>
              </a:rPr>
              <a:t>References </a:t>
            </a:r>
            <a:endParaRPr lang="en-US" sz="1100" b="1">
              <a:solidFill>
                <a:schemeClr val="bg1"/>
              </a:solidFill>
              <a:highlight>
                <a:srgbClr val="C31B4D"/>
              </a:highlight>
              <a:ea typeface="Calibri"/>
              <a:cs typeface="Calibri"/>
            </a:endParaRPr>
          </a:p>
          <a:p>
            <a:endParaRPr lang="en-US" sz="900" i="1">
              <a:solidFill>
                <a:schemeClr val="bg1"/>
              </a:solidFill>
              <a:ea typeface="Calibri"/>
              <a:cs typeface="Arial"/>
            </a:endParaRPr>
          </a:p>
          <a:p>
            <a:r>
              <a:rPr lang="en-US" sz="900" b="1">
                <a:solidFill>
                  <a:schemeClr val="bg1"/>
                </a:solidFill>
                <a:ea typeface="Calibri"/>
                <a:cs typeface="Arial"/>
              </a:rPr>
              <a:t>Slide: </a:t>
            </a:r>
            <a:r>
              <a:rPr lang="en-GB" sz="900" b="1">
                <a:solidFill>
                  <a:schemeClr val="bg1"/>
                </a:solidFill>
                <a:ea typeface="Calibri"/>
                <a:cs typeface="Arial"/>
              </a:rPr>
              <a:t>COPD Patients Experiencing Exacerbations are High-risk </a:t>
            </a:r>
            <a:endParaRPr lang="en-US" sz="900" b="1">
              <a:solidFill>
                <a:schemeClr val="bg1"/>
              </a:solidFill>
              <a:ea typeface="Calibri"/>
              <a:cs typeface="Arial"/>
            </a:endParaRPr>
          </a:p>
          <a:p>
            <a:endParaRPr lang="en-AU" sz="900" i="1">
              <a:solidFill>
                <a:schemeClr val="bg1"/>
              </a:solidFill>
              <a:ea typeface="Calibri"/>
              <a:cs typeface="Calibri"/>
            </a:endParaRPr>
          </a:p>
          <a:p>
            <a:r>
              <a:rPr lang="en-AU" sz="900" i="1">
                <a:solidFill>
                  <a:schemeClr val="bg1"/>
                </a:solidFill>
                <a:ea typeface="Calibri"/>
                <a:cs typeface="Arial"/>
              </a:rPr>
              <a:t>1. Kerkhof M, et al. Int J Chron Obstruct </a:t>
            </a:r>
            <a:r>
              <a:rPr lang="en-AU" sz="900" i="1" err="1">
                <a:solidFill>
                  <a:schemeClr val="bg1"/>
                </a:solidFill>
                <a:ea typeface="Calibri"/>
                <a:cs typeface="Arial"/>
              </a:rPr>
              <a:t>Pulmon</a:t>
            </a:r>
            <a:r>
              <a:rPr lang="en-AU" sz="900" i="1">
                <a:solidFill>
                  <a:schemeClr val="bg1"/>
                </a:solidFill>
                <a:ea typeface="Calibri"/>
                <a:cs typeface="Arial"/>
              </a:rPr>
              <a:t> Dis 2020; 15: 1909-1918</a:t>
            </a:r>
            <a:endParaRPr lang="en-US" sz="900" i="1">
              <a:solidFill>
                <a:schemeClr val="bg1"/>
              </a:solidFill>
              <a:ea typeface="Calibri"/>
              <a:cs typeface="Arial"/>
            </a:endParaRPr>
          </a:p>
          <a:p>
            <a:r>
              <a:rPr lang="en-AU" sz="900" i="1">
                <a:solidFill>
                  <a:schemeClr val="bg1"/>
                </a:solidFill>
                <a:ea typeface="Calibri"/>
                <a:cs typeface="Arial"/>
              </a:rPr>
              <a:t>2. Menzies-Gow et al., Oral Presentation - British Thoracic Society, January 2021</a:t>
            </a:r>
            <a:endParaRPr lang="en-US" sz="900" i="1">
              <a:solidFill>
                <a:schemeClr val="bg1"/>
              </a:solidFill>
              <a:ea typeface="Calibri"/>
              <a:cs typeface="Arial"/>
            </a:endParaRPr>
          </a:p>
          <a:p>
            <a:r>
              <a:rPr lang="en-AU" sz="900" i="1">
                <a:solidFill>
                  <a:schemeClr val="bg1"/>
                </a:solidFill>
                <a:ea typeface="Calibri"/>
                <a:cs typeface="Arial"/>
              </a:rPr>
              <a:t>3. Jones PW, et al. </a:t>
            </a:r>
            <a:r>
              <a:rPr lang="en-AU" sz="900" i="1" err="1">
                <a:solidFill>
                  <a:schemeClr val="bg1"/>
                </a:solidFill>
                <a:ea typeface="Calibri"/>
                <a:cs typeface="Arial"/>
              </a:rPr>
              <a:t>Eur</a:t>
            </a:r>
            <a:r>
              <a:rPr lang="en-AU" sz="900" i="1">
                <a:solidFill>
                  <a:schemeClr val="bg1"/>
                </a:solidFill>
                <a:ea typeface="Calibri"/>
                <a:cs typeface="Arial"/>
              </a:rPr>
              <a:t> Respir J 2014; 44:1156–1165</a:t>
            </a:r>
            <a:endParaRPr lang="en-US" sz="900" i="1">
              <a:solidFill>
                <a:schemeClr val="bg1"/>
              </a:solidFill>
              <a:ea typeface="Calibri"/>
              <a:cs typeface="Arial"/>
            </a:endParaRPr>
          </a:p>
          <a:p>
            <a:r>
              <a:rPr lang="en-AU" sz="900" i="1">
                <a:solidFill>
                  <a:schemeClr val="bg1"/>
                </a:solidFill>
                <a:ea typeface="Calibri"/>
                <a:cs typeface="Arial"/>
              </a:rPr>
              <a:t>4. Hurst JR, et al. N Engl J Med 2010; 363 (12): 1128–1138.</a:t>
            </a:r>
            <a:endParaRPr lang="en-US" sz="900" i="1">
              <a:solidFill>
                <a:schemeClr val="bg1"/>
              </a:solidFill>
              <a:ea typeface="Calibri"/>
              <a:cs typeface="Arial"/>
            </a:endParaRPr>
          </a:p>
          <a:p>
            <a:r>
              <a:rPr lang="en-AU" sz="900" i="1">
                <a:solidFill>
                  <a:schemeClr val="bg1"/>
                </a:solidFill>
                <a:ea typeface="Calibri"/>
                <a:cs typeface="Arial"/>
              </a:rPr>
              <a:t>5. Kunisaki KM, et al. Am J Respir Crit Care Med 2018; 198: 51-57</a:t>
            </a:r>
            <a:endParaRPr lang="en-US" sz="900" i="1">
              <a:solidFill>
                <a:schemeClr val="bg1"/>
              </a:solidFill>
              <a:ea typeface="Calibri"/>
              <a:cs typeface="Arial"/>
            </a:endParaRPr>
          </a:p>
          <a:p>
            <a:r>
              <a:rPr lang="en-AU" sz="900" i="1">
                <a:solidFill>
                  <a:schemeClr val="bg1"/>
                </a:solidFill>
                <a:ea typeface="Calibri"/>
                <a:cs typeface="Arial"/>
              </a:rPr>
              <a:t>6. Lung Foundation Australia - COPD-X Guidelines, April 2022 </a:t>
            </a:r>
          </a:p>
          <a:p>
            <a:pPr>
              <a:lnSpc>
                <a:spcPct val="150000"/>
              </a:lnSpc>
            </a:pPr>
            <a:endParaRPr lang="en-AU" sz="900">
              <a:solidFill>
                <a:schemeClr val="bg1"/>
              </a:solidFill>
              <a:ea typeface="Calibri"/>
              <a:cs typeface="Arial"/>
            </a:endParaRPr>
          </a:p>
          <a:p>
            <a:r>
              <a:rPr lang="en-AU" sz="900" b="1">
                <a:solidFill>
                  <a:schemeClr val="bg1"/>
                </a:solidFill>
                <a:ea typeface="Calibri"/>
                <a:cs typeface="Calibri"/>
              </a:rPr>
              <a:t>Slide: Quality Standards</a:t>
            </a:r>
          </a:p>
          <a:p>
            <a:endParaRPr lang="en-AU" sz="900" b="1">
              <a:solidFill>
                <a:schemeClr val="bg1"/>
              </a:solidFill>
              <a:ea typeface="Calibri"/>
              <a:cs typeface="Calibri"/>
            </a:endParaRPr>
          </a:p>
          <a:p>
            <a:r>
              <a:rPr lang="en-GB" sz="900" i="1">
                <a:solidFill>
                  <a:schemeClr val="bg1"/>
                </a:solidFill>
                <a:ea typeface="Calibri"/>
                <a:cs typeface="Arial"/>
              </a:rPr>
              <a:t>1. Pullen et al. 2021. Int J Chron Obstruct </a:t>
            </a:r>
            <a:r>
              <a:rPr lang="en-GB" sz="900" i="1" err="1">
                <a:solidFill>
                  <a:schemeClr val="bg1"/>
                </a:solidFill>
                <a:ea typeface="Calibri"/>
                <a:cs typeface="Arial"/>
              </a:rPr>
              <a:t>Pulmon</a:t>
            </a:r>
            <a:r>
              <a:rPr lang="en-GB" sz="900" i="1">
                <a:solidFill>
                  <a:schemeClr val="bg1"/>
                </a:solidFill>
                <a:ea typeface="Calibri"/>
                <a:cs typeface="Arial"/>
              </a:rPr>
              <a:t> Dis. 2021(6), 2301-2322. </a:t>
            </a:r>
          </a:p>
          <a:p>
            <a:endParaRPr lang="en-GB" sz="900" b="1">
              <a:solidFill>
                <a:schemeClr val="bg1"/>
              </a:solidFill>
              <a:ea typeface="Calibri"/>
              <a:cs typeface="Arial"/>
            </a:endParaRPr>
          </a:p>
          <a:p>
            <a:r>
              <a:rPr lang="en-GB" sz="900" b="1">
                <a:solidFill>
                  <a:schemeClr val="bg1"/>
                </a:solidFill>
                <a:ea typeface="Calibri"/>
                <a:cs typeface="Arial"/>
              </a:rPr>
              <a:t>Slide: </a:t>
            </a:r>
            <a:r>
              <a:rPr lang="en-US" sz="900" b="1">
                <a:solidFill>
                  <a:schemeClr val="bg1"/>
                </a:solidFill>
                <a:ea typeface="Calibri"/>
                <a:cs typeface="Arial"/>
              </a:rPr>
              <a:t>Comparing Current Practice to Guidelines &amp; CONQUEST Quality Standards to Identify Opportunities in COPD Care</a:t>
            </a:r>
          </a:p>
          <a:p>
            <a:endParaRPr lang="en-US" sz="900" b="1">
              <a:solidFill>
                <a:schemeClr val="bg1"/>
              </a:solidFill>
              <a:ea typeface="Calibri"/>
              <a:cs typeface="Arial"/>
            </a:endParaRPr>
          </a:p>
          <a:p>
            <a:r>
              <a:rPr lang="en-GB" sz="900" i="1">
                <a:solidFill>
                  <a:schemeClr val="bg1"/>
                </a:solidFill>
                <a:ea typeface="Calibri"/>
                <a:cs typeface="Arial"/>
              </a:rPr>
              <a:t>1. Pullen et al. 2021. Int J Chron Obstruct </a:t>
            </a:r>
            <a:r>
              <a:rPr lang="en-GB" sz="900" i="1" err="1">
                <a:solidFill>
                  <a:schemeClr val="bg1"/>
                </a:solidFill>
                <a:ea typeface="Calibri"/>
                <a:cs typeface="Arial"/>
              </a:rPr>
              <a:t>Pulmon</a:t>
            </a:r>
            <a:r>
              <a:rPr lang="en-GB" sz="900" i="1">
                <a:solidFill>
                  <a:schemeClr val="bg1"/>
                </a:solidFill>
                <a:ea typeface="Calibri"/>
                <a:cs typeface="Arial"/>
              </a:rPr>
              <a:t> Dis. 2021(6), 2301-2322. </a:t>
            </a:r>
          </a:p>
          <a:p>
            <a:r>
              <a:rPr lang="en-GB" sz="900" i="1">
                <a:solidFill>
                  <a:schemeClr val="bg1"/>
                </a:solidFill>
                <a:ea typeface="Calibri"/>
                <a:cs typeface="Arial"/>
              </a:rPr>
              <a:t>2. Halpin et al. Lancet Regional Health – Europe. 2023. 29: 100619. </a:t>
            </a:r>
          </a:p>
          <a:p>
            <a:r>
              <a:rPr lang="en-GB" sz="900" i="1">
                <a:solidFill>
                  <a:schemeClr val="bg1"/>
                </a:solidFill>
                <a:ea typeface="Calibri"/>
                <a:cs typeface="Arial"/>
              </a:rPr>
              <a:t>3. Kerr et al. Lancet Regional Health – Americas. 2023. 24: 100546. </a:t>
            </a:r>
          </a:p>
          <a:p>
            <a:endParaRPr lang="en-GB" sz="900" b="1">
              <a:solidFill>
                <a:schemeClr val="bg1"/>
              </a:solidFill>
              <a:ea typeface="Calibri"/>
              <a:cs typeface="Arial"/>
            </a:endParaRPr>
          </a:p>
          <a:p>
            <a:r>
              <a:rPr lang="en-GB" sz="900" b="1">
                <a:solidFill>
                  <a:schemeClr val="bg1"/>
                </a:solidFill>
                <a:ea typeface="Calibri"/>
                <a:cs typeface="Arial"/>
              </a:rPr>
              <a:t>Slide: Identifying Patients ≥40 years old with High-Risk* COPD. (references for COPD prevalence)</a:t>
            </a:r>
          </a:p>
          <a:p>
            <a:pPr>
              <a:spcAft>
                <a:spcPts val="75"/>
              </a:spcAft>
            </a:pPr>
            <a:r>
              <a:rPr lang="en-SG" sz="900" i="1">
                <a:solidFill>
                  <a:schemeClr val="bg1"/>
                </a:solidFill>
                <a:ea typeface="Calibri"/>
                <a:cs typeface="Calibri"/>
              </a:rPr>
              <a:t>1. </a:t>
            </a:r>
            <a:r>
              <a:rPr lang="en-SG" sz="900" i="1">
                <a:solidFill>
                  <a:schemeClr val="bg1"/>
                </a:solidFill>
                <a:latin typeface="Arial"/>
                <a:ea typeface="Calibri"/>
                <a:cs typeface="Segoe UI"/>
              </a:rPr>
              <a:t>Toelle BG, Xuan W, Bird TE, Abramson MJ, Atkinson DN, Burton DL, et al. Respiratory symptoms and illness in older Australians: the Burden of Obstructive Lung Disease (BOLD) study. Med J Aust. 2013;198(3):144-8)</a:t>
            </a:r>
            <a:endParaRPr lang="en-SG" sz="900" i="1">
              <a:solidFill>
                <a:schemeClr val="bg1"/>
              </a:solidFill>
              <a:latin typeface="Arial"/>
              <a:ea typeface="Calibri"/>
              <a:cs typeface="Arial"/>
            </a:endParaRPr>
          </a:p>
          <a:p>
            <a:pPr>
              <a:spcAft>
                <a:spcPts val="75"/>
              </a:spcAft>
            </a:pPr>
            <a:r>
              <a:rPr lang="en-SG" sz="900" i="1">
                <a:solidFill>
                  <a:schemeClr val="bg1"/>
                </a:solidFill>
                <a:ea typeface="Calibri"/>
                <a:cs typeface="Calibri"/>
              </a:rPr>
              <a:t>2. Australia Bureau of Statistics </a:t>
            </a:r>
            <a:r>
              <a:rPr lang="en-SG" sz="900" i="1">
                <a:solidFill>
                  <a:schemeClr val="bg1"/>
                </a:solidFill>
                <a:ea typeface="Calibri"/>
                <a:cs typeface="Calibri"/>
                <a:hlinkClick r:id="rId3">
                  <a:extLst>
                    <a:ext uri="{A12FA001-AC4F-418D-AE19-62706E023703}">
                      <ahyp:hlinkClr xmlns:ahyp="http://schemas.microsoft.com/office/drawing/2018/hyperlinkcolor" val="tx"/>
                    </a:ext>
                  </a:extLst>
                </a:hlinkClick>
              </a:rPr>
              <a:t>Chronic Obstructive Pulmonary Disease, 2022 | Australian Bureau of Statistics</a:t>
            </a:r>
            <a:r>
              <a:rPr lang="en-SG" sz="900" i="1">
                <a:solidFill>
                  <a:schemeClr val="bg1"/>
                </a:solidFill>
                <a:ea typeface="Calibri"/>
                <a:cs typeface="Calibri"/>
              </a:rPr>
              <a:t> Australian Bureau of Statistics</a:t>
            </a:r>
            <a:endParaRPr lang="en-SG" sz="900">
              <a:solidFill>
                <a:schemeClr val="bg1"/>
              </a:solidFill>
              <a:cs typeface="Arial"/>
            </a:endParaRPr>
          </a:p>
          <a:p>
            <a:pPr>
              <a:spcAft>
                <a:spcPts val="75"/>
              </a:spcAft>
            </a:pPr>
            <a:r>
              <a:rPr lang="en-SG" sz="900" i="1">
                <a:solidFill>
                  <a:schemeClr val="bg1"/>
                </a:solidFill>
                <a:ea typeface="Calibri"/>
                <a:cs typeface="Calibri"/>
              </a:rPr>
              <a:t>3. US </a:t>
            </a:r>
            <a:r>
              <a:rPr lang="en-SG" sz="900" i="1">
                <a:solidFill>
                  <a:schemeClr val="bg1"/>
                </a:solidFill>
                <a:ea typeface="Calibri"/>
                <a:cs typeface="Calibri"/>
                <a:hlinkClick r:id="rId4">
                  <a:extLst>
                    <a:ext uri="{A12FA001-AC4F-418D-AE19-62706E023703}">
                      <ahyp:hlinkClr xmlns:ahyp="http://schemas.microsoft.com/office/drawing/2018/hyperlinkcolor" val="tx"/>
                    </a:ext>
                  </a:extLst>
                </a:hlinkClick>
              </a:rPr>
              <a:t>National Trends in COPD | COPD | CDC</a:t>
            </a:r>
            <a:r>
              <a:rPr lang="en-SG" sz="900" i="1">
                <a:solidFill>
                  <a:schemeClr val="bg1"/>
                </a:solidFill>
                <a:ea typeface="Calibri"/>
                <a:cs typeface="Calibri"/>
              </a:rPr>
              <a:t> </a:t>
            </a:r>
          </a:p>
          <a:p>
            <a:pPr>
              <a:spcAft>
                <a:spcPts val="75"/>
              </a:spcAft>
              <a:buSzPct val="100000"/>
            </a:pPr>
            <a:r>
              <a:rPr lang="en-US" sz="900" i="1">
                <a:solidFill>
                  <a:schemeClr val="bg1"/>
                </a:solidFill>
                <a:ea typeface="Calibri"/>
                <a:cs typeface="Calibri"/>
              </a:rPr>
              <a:t>4.</a:t>
            </a:r>
            <a:r>
              <a:rPr lang="en-US" sz="900" b="1" i="1">
                <a:solidFill>
                  <a:schemeClr val="bg1"/>
                </a:solidFill>
                <a:ea typeface="Calibri"/>
                <a:cs typeface="Calibri"/>
              </a:rPr>
              <a:t> </a:t>
            </a:r>
            <a:r>
              <a:rPr lang="en-SG" sz="900" i="1">
                <a:solidFill>
                  <a:schemeClr val="bg1"/>
                </a:solidFill>
                <a:ea typeface="Calibri"/>
                <a:cs typeface="Calibri"/>
              </a:rPr>
              <a:t>UK </a:t>
            </a:r>
            <a:r>
              <a:rPr lang="en-SG" sz="900" i="1">
                <a:solidFill>
                  <a:schemeClr val="bg1"/>
                </a:solidFill>
                <a:ea typeface="Calibri"/>
                <a:cs typeface="Calibri"/>
                <a:hlinkClick r:id="rId5">
                  <a:extLst>
                    <a:ext uri="{A12FA001-AC4F-418D-AE19-62706E023703}">
                      <ahyp:hlinkClr xmlns:ahyp="http://schemas.microsoft.com/office/drawing/2018/hyperlinkcolor" val="tx"/>
                    </a:ext>
                  </a:extLst>
                </a:hlinkClick>
              </a:rPr>
              <a:t>Prevalence of Chronic Obstructive Pulmonary Disease in England from 2000 to 2019 - PMC</a:t>
            </a:r>
            <a:endParaRPr lang="en-US" sz="900" b="1" i="1">
              <a:solidFill>
                <a:schemeClr val="bg1"/>
              </a:solidFill>
              <a:ea typeface="Calibri" charset="0"/>
              <a:cs typeface="Calibri" charset="0"/>
            </a:endParaRPr>
          </a:p>
          <a:p>
            <a:pPr>
              <a:buSzPct val="25000"/>
            </a:pPr>
            <a:endParaRPr lang="en-US" sz="900" b="1" i="1">
              <a:solidFill>
                <a:schemeClr val="bg1"/>
              </a:solidFill>
              <a:ea typeface="Calibri" charset="0"/>
              <a:cs typeface="Calibri" charset="0"/>
            </a:endParaRPr>
          </a:p>
        </p:txBody>
      </p:sp>
    </p:spTree>
    <p:extLst>
      <p:ext uri="{BB962C8B-B14F-4D97-AF65-F5344CB8AC3E}">
        <p14:creationId xmlns:p14="http://schemas.microsoft.com/office/powerpoint/2010/main" val="1381562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85394"/>
        </a:solidFill>
        <a:effectLst/>
      </p:bgPr>
    </p:bg>
    <p:spTree>
      <p:nvGrpSpPr>
        <p:cNvPr id="1" name="Shape 251">
          <a:extLst>
            <a:ext uri="{FF2B5EF4-FFF2-40B4-BE49-F238E27FC236}">
              <a16:creationId xmlns:a16="http://schemas.microsoft.com/office/drawing/2014/main" id="{9F9981EB-26C5-B8ED-F286-3BAE2BC859A6}"/>
            </a:ext>
          </a:extLst>
        </p:cNvPr>
        <p:cNvGrpSpPr/>
        <p:nvPr/>
      </p:nvGrpSpPr>
      <p:grpSpPr>
        <a:xfrm>
          <a:off x="0" y="0"/>
          <a:ext cx="0" cy="0"/>
          <a:chOff x="0" y="0"/>
          <a:chExt cx="0" cy="0"/>
        </a:xfrm>
      </p:grpSpPr>
      <p:sp>
        <p:nvSpPr>
          <p:cNvPr id="252" name="Google Shape;252;p33">
            <a:extLst>
              <a:ext uri="{FF2B5EF4-FFF2-40B4-BE49-F238E27FC236}">
                <a16:creationId xmlns:a16="http://schemas.microsoft.com/office/drawing/2014/main" id="{6CA5F32B-7315-D02B-CAA5-03E080700CB3}"/>
              </a:ext>
            </a:extLst>
          </p:cNvPr>
          <p:cNvSpPr txBox="1"/>
          <p:nvPr/>
        </p:nvSpPr>
        <p:spPr>
          <a:xfrm>
            <a:off x="1472400" y="1630653"/>
            <a:ext cx="5786100" cy="782400"/>
          </a:xfrm>
          <a:prstGeom prst="rect">
            <a:avLst/>
          </a:prstGeom>
          <a:noFill/>
          <a:ln>
            <a:noFill/>
          </a:ln>
        </p:spPr>
        <p:txBody>
          <a:bodyPr spcFirstLastPara="1" wrap="square" lIns="68575" tIns="68575" rIns="68575" bIns="68575" anchor="t" anchorCtr="0">
            <a:noAutofit/>
          </a:bodyPr>
          <a:lstStyle/>
          <a:p>
            <a:pPr marL="0" marR="0" lvl="0" indent="0" algn="ctr" defTabSz="28575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FFFFFF"/>
                </a:solidFill>
                <a:effectLst/>
                <a:uLnTx/>
                <a:uFillTx/>
                <a:latin typeface="Arial"/>
                <a:ea typeface="+mn-ea"/>
                <a:cs typeface="Arial"/>
              </a:rPr>
              <a:t>For More Information on the Findings of the Global Opportunity Analysis Abstract</a:t>
            </a:r>
          </a:p>
        </p:txBody>
      </p:sp>
      <p:pic>
        <p:nvPicPr>
          <p:cNvPr id="253" name="Google Shape;253;p33">
            <a:extLst>
              <a:ext uri="{FF2B5EF4-FFF2-40B4-BE49-F238E27FC236}">
                <a16:creationId xmlns:a16="http://schemas.microsoft.com/office/drawing/2014/main" id="{981A59E7-D3A4-582C-DE79-A4036C3286CB}"/>
              </a:ext>
            </a:extLst>
          </p:cNvPr>
          <p:cNvPicPr preferRelativeResize="0"/>
          <p:nvPr/>
        </p:nvPicPr>
        <p:blipFill>
          <a:blip r:embed="rId3">
            <a:alphaModFix/>
          </a:blip>
          <a:stretch>
            <a:fillRect/>
          </a:stretch>
        </p:blipFill>
        <p:spPr>
          <a:xfrm rot="5400000">
            <a:off x="4350680" y="-1446510"/>
            <a:ext cx="29562" cy="5786100"/>
          </a:xfrm>
          <a:prstGeom prst="rect">
            <a:avLst/>
          </a:prstGeom>
          <a:noFill/>
          <a:ln>
            <a:noFill/>
          </a:ln>
        </p:spPr>
      </p:pic>
      <p:pic>
        <p:nvPicPr>
          <p:cNvPr id="254" name="Google Shape;254;p33">
            <a:extLst>
              <a:ext uri="{FF2B5EF4-FFF2-40B4-BE49-F238E27FC236}">
                <a16:creationId xmlns:a16="http://schemas.microsoft.com/office/drawing/2014/main" id="{61EBE150-E6A4-8CAA-47ED-096D710BA004}"/>
              </a:ext>
            </a:extLst>
          </p:cNvPr>
          <p:cNvPicPr preferRelativeResize="0"/>
          <p:nvPr/>
        </p:nvPicPr>
        <p:blipFill>
          <a:blip r:embed="rId3">
            <a:alphaModFix/>
          </a:blip>
          <a:stretch>
            <a:fillRect/>
          </a:stretch>
        </p:blipFill>
        <p:spPr>
          <a:xfrm rot="5400000">
            <a:off x="4350669" y="-295884"/>
            <a:ext cx="29562" cy="5786100"/>
          </a:xfrm>
          <a:prstGeom prst="rect">
            <a:avLst/>
          </a:prstGeom>
          <a:noFill/>
          <a:ln>
            <a:noFill/>
          </a:ln>
        </p:spPr>
      </p:pic>
      <p:sp>
        <p:nvSpPr>
          <p:cNvPr id="2" name="TextBox 1">
            <a:extLst>
              <a:ext uri="{FF2B5EF4-FFF2-40B4-BE49-F238E27FC236}">
                <a16:creationId xmlns:a16="http://schemas.microsoft.com/office/drawing/2014/main" id="{3C327D79-5665-F0BB-A034-44BBC72B7F3D}"/>
              </a:ext>
            </a:extLst>
          </p:cNvPr>
          <p:cNvSpPr txBox="1"/>
          <p:nvPr/>
        </p:nvSpPr>
        <p:spPr>
          <a:xfrm>
            <a:off x="1441679" y="2733085"/>
            <a:ext cx="6260642" cy="430887"/>
          </a:xfrm>
          <a:prstGeom prst="rect">
            <a:avLst/>
          </a:prstGeom>
          <a:noFill/>
        </p:spPr>
        <p:txBody>
          <a:bodyPr wrap="square" lIns="91440" tIns="45720" rIns="91440" bIns="45720" rtlCol="0" anchor="t">
            <a:spAutoFit/>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SG" sz="1100" b="0" i="0" u="none" strike="noStrike" kern="1200" cap="none" spc="0" normalizeH="0" baseline="0" noProof="0" dirty="0">
                <a:ln>
                  <a:noFill/>
                </a:ln>
                <a:solidFill>
                  <a:schemeClr val="bg1"/>
                </a:solidFill>
                <a:effectLst/>
                <a:uLnTx/>
                <a:uFillTx/>
                <a:latin typeface="Arial"/>
                <a:ea typeface="+mn-ea"/>
                <a:cs typeface="+mn-cs"/>
              </a:rPr>
              <a:t>View the full abstract here: </a:t>
            </a:r>
            <a:r>
              <a:rPr lang="en-SG" sz="1100" dirty="0">
                <a:solidFill>
                  <a:schemeClr val="bg1"/>
                </a:solidFill>
              </a:rPr>
              <a:t>Abstract TO038. </a:t>
            </a:r>
            <a:r>
              <a:rPr lang="en-US" sz="1100" dirty="0">
                <a:solidFill>
                  <a:schemeClr val="bg1"/>
                </a:solidFill>
                <a:hlinkClick r:id="rId4">
                  <a:extLst>
                    <a:ext uri="{A12FA001-AC4F-418D-AE19-62706E023703}">
                      <ahyp:hlinkClr xmlns:ahyp="http://schemas.microsoft.com/office/drawing/2018/hyperlinkcolor" val="tx"/>
                    </a:ext>
                  </a:extLst>
                </a:hlinkClick>
              </a:rPr>
              <a:t>https://onlinelibrary.wiley.com/doi/10.1111/imj.70003#imj70003-sec-0149-title</a:t>
            </a:r>
            <a:r>
              <a:rPr lang="en-US" sz="1100" dirty="0">
                <a:solidFill>
                  <a:schemeClr val="bg1"/>
                </a:solidFill>
              </a:rPr>
              <a:t> </a:t>
            </a:r>
            <a:endParaRPr kumimoji="0" lang="en-SG" sz="1100" b="0" i="0" u="none" strike="noStrike" kern="1200" cap="none" spc="0" normalizeH="0" baseline="0" noProof="0" dirty="0">
              <a:ln>
                <a:noFill/>
              </a:ln>
              <a:solidFill>
                <a:schemeClr val="bg1"/>
              </a:solidFill>
              <a:effectLst/>
              <a:uLnTx/>
              <a:uFillTx/>
              <a:latin typeface="Arial"/>
              <a:ea typeface="+mn-ea"/>
              <a:cs typeface="+mn-cs"/>
            </a:endParaRPr>
          </a:p>
        </p:txBody>
      </p:sp>
    </p:spTree>
    <p:extLst>
      <p:ext uri="{BB962C8B-B14F-4D97-AF65-F5344CB8AC3E}">
        <p14:creationId xmlns:p14="http://schemas.microsoft.com/office/powerpoint/2010/main" val="174451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8F8F6">
            <a:alpha val="100000"/>
          </a:srgbClr>
        </a:solidFill>
        <a:effectLst/>
      </p:bgPr>
    </p:bg>
    <p:spTree>
      <p:nvGrpSpPr>
        <p:cNvPr id="1" name="">
          <a:extLst>
            <a:ext uri="{FF2B5EF4-FFF2-40B4-BE49-F238E27FC236}">
              <a16:creationId xmlns:a16="http://schemas.microsoft.com/office/drawing/2014/main" id="{640A9835-5EA8-9560-736C-047C725AE220}"/>
            </a:ext>
          </a:extLst>
        </p:cNvPr>
        <p:cNvGrpSpPr/>
        <p:nvPr/>
      </p:nvGrpSpPr>
      <p:grpSpPr>
        <a:xfrm>
          <a:off x="0" y="1769419"/>
          <a:ext cx="9144001" cy="5143500"/>
          <a:chOff x="0" y="1769419"/>
          <a:chExt cx="9144001" cy="5143500"/>
        </a:xfrm>
      </p:grpSpPr>
      <p:sp>
        <p:nvSpPr>
          <p:cNvPr id="2" name="Rectangle 1">
            <a:extLst>
              <a:ext uri="{FF2B5EF4-FFF2-40B4-BE49-F238E27FC236}">
                <a16:creationId xmlns:a16="http://schemas.microsoft.com/office/drawing/2014/main" id="{B4784357-AD9E-3CCD-673B-EF47C350751D}"/>
              </a:ext>
            </a:extLst>
          </p:cNvPr>
          <p:cNvSpPr/>
          <p:nvPr/>
        </p:nvSpPr>
        <p:spPr>
          <a:xfrm>
            <a:off x="1" y="4800600"/>
            <a:ext cx="9144000" cy="342900"/>
          </a:xfrm>
          <a:prstGeom prst="rect">
            <a:avLst/>
          </a:prstGeom>
          <a:solidFill>
            <a:srgbClr val="085394">
              <a:alpha val="100000"/>
            </a:srgbClr>
          </a:solidFill>
        </p:spPr>
        <p:txBody>
          <a:bodyPr lIns="68575" tIns="68575" rIns="68575" bIns="68575" rtlCol="0" anchor="ctr">
            <a:normAutofit/>
          </a:bodyPr>
          <a:lstStyle/>
          <a:p>
            <a:pPr marL="0" marR="0" lvl="0" indent="0" algn="l" defTabSz="28575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a:ea typeface="+mn-ea"/>
              <a:cs typeface="+mn-cs"/>
            </a:endParaRPr>
          </a:p>
        </p:txBody>
      </p:sp>
      <p:pic>
        <p:nvPicPr>
          <p:cNvPr id="4" name="Picture 3">
            <a:extLst>
              <a:ext uri="{FF2B5EF4-FFF2-40B4-BE49-F238E27FC236}">
                <a16:creationId xmlns:a16="http://schemas.microsoft.com/office/drawing/2014/main" id="{F584C9C2-611B-0114-F2E4-92D0B2DED680}"/>
              </a:ext>
            </a:extLst>
          </p:cNvPr>
          <p:cNvPicPr>
            <a:picLocks noChangeAspect="1"/>
          </p:cNvPicPr>
          <p:nvPr/>
        </p:nvPicPr>
        <p:blipFill>
          <a:blip r:embed="rId3"/>
          <a:srcRect/>
          <a:stretch>
            <a:fillRect/>
          </a:stretch>
        </p:blipFill>
        <p:spPr>
          <a:xfrm>
            <a:off x="70696" y="4839713"/>
            <a:ext cx="489139" cy="264671"/>
          </a:xfrm>
          <a:prstGeom prst="rect">
            <a:avLst/>
          </a:prstGeom>
        </p:spPr>
      </p:pic>
      <p:sp>
        <p:nvSpPr>
          <p:cNvPr id="5" name="Rectangle 4">
            <a:extLst>
              <a:ext uri="{FF2B5EF4-FFF2-40B4-BE49-F238E27FC236}">
                <a16:creationId xmlns:a16="http://schemas.microsoft.com/office/drawing/2014/main" id="{BDCE87AA-712F-A2D8-9A77-C0BC95250085}"/>
              </a:ext>
            </a:extLst>
          </p:cNvPr>
          <p:cNvSpPr/>
          <p:nvPr/>
        </p:nvSpPr>
        <p:spPr>
          <a:xfrm>
            <a:off x="0" y="1842192"/>
            <a:ext cx="9144000" cy="864097"/>
          </a:xfrm>
          <a:prstGeom prst="rect">
            <a:avLst/>
          </a:prstGeom>
          <a:solidFill>
            <a:srgbClr val="F2A21F"/>
          </a:solidFill>
        </p:spPr>
        <p:txBody>
          <a:bodyPr lIns="45725" tIns="45725" rIns="45725" bIns="45725" rtlCol="0" anchor="ctr">
            <a:noAutofit/>
          </a:bodyPr>
          <a:lstStyle/>
          <a:p>
            <a:pPr marL="0" marR="0" lvl="0" indent="0" algn="ctr" defTabSz="285750" rtl="0" eaLnBrk="1" fontAlgn="auto" latinLnBrk="0" hangingPunct="1">
              <a:lnSpc>
                <a:spcPct val="100000"/>
              </a:lnSpc>
              <a:spcBef>
                <a:spcPts val="1200"/>
              </a:spcBef>
              <a:spcAft>
                <a:spcPts val="0"/>
              </a:spcAft>
              <a:buClrTx/>
              <a:buSzTx/>
              <a:buFontTx/>
              <a:buNone/>
              <a:tabLst/>
              <a:defRPr/>
            </a:pPr>
            <a:r>
              <a:rPr kumimoji="0" lang="en-US" sz="1600" b="1" i="0" u="none" strike="noStrike" kern="0" cap="none" spc="0" normalizeH="0" baseline="0" noProof="0">
                <a:ln>
                  <a:noFill/>
                </a:ln>
                <a:solidFill>
                  <a:srgbClr val="002060"/>
                </a:solidFill>
                <a:effectLst/>
                <a:uLnTx/>
                <a:uFillTx/>
                <a:latin typeface="+mj-lt"/>
                <a:ea typeface="DengXian Light" panose="02010600030101010101" pitchFamily="2" charset="-122"/>
                <a:cs typeface="Times New Roman" panose="02020603050405020304" pitchFamily="18" charset="0"/>
              </a:rPr>
              <a:t>Opportunities to </a:t>
            </a:r>
            <a:r>
              <a:rPr kumimoji="0" lang="en-US" sz="1600" b="1" i="0" u="none" strike="noStrike" kern="0" cap="none" spc="0" normalizeH="0" baseline="0" noProof="0" err="1">
                <a:ln>
                  <a:noFill/>
                </a:ln>
                <a:solidFill>
                  <a:srgbClr val="002060"/>
                </a:solidFill>
                <a:effectLst/>
                <a:uLnTx/>
                <a:uFillTx/>
                <a:latin typeface="+mj-lt"/>
                <a:ea typeface="DengXian Light" panose="02010600030101010101" pitchFamily="2" charset="-122"/>
                <a:cs typeface="Times New Roman" panose="02020603050405020304" pitchFamily="18" charset="0"/>
              </a:rPr>
              <a:t>optimise</a:t>
            </a:r>
            <a:r>
              <a:rPr kumimoji="0" lang="en-US" sz="1600" b="1" i="0" u="none" strike="noStrike" kern="0" cap="none" spc="0" normalizeH="0" baseline="0" noProof="0">
                <a:ln>
                  <a:noFill/>
                </a:ln>
                <a:solidFill>
                  <a:srgbClr val="002060"/>
                </a:solidFill>
                <a:effectLst/>
                <a:uLnTx/>
                <a:uFillTx/>
                <a:latin typeface="+mj-lt"/>
                <a:ea typeface="DengXian Light" panose="02010600030101010101" pitchFamily="2" charset="-122"/>
                <a:cs typeface="Times New Roman" panose="02020603050405020304" pitchFamily="18" charset="0"/>
              </a:rPr>
              <a:t> the management of high-risk COPD: Comparing Australian observational data from 2019 with analogous data from the US and UK  </a:t>
            </a:r>
          </a:p>
        </p:txBody>
      </p:sp>
      <p:pic>
        <p:nvPicPr>
          <p:cNvPr id="6" name="Picture 5">
            <a:extLst>
              <a:ext uri="{FF2B5EF4-FFF2-40B4-BE49-F238E27FC236}">
                <a16:creationId xmlns:a16="http://schemas.microsoft.com/office/drawing/2014/main" id="{2E3B624B-A89B-9CEB-DB2A-CA6D278B6576}"/>
              </a:ext>
            </a:extLst>
          </p:cNvPr>
          <p:cNvPicPr>
            <a:picLocks noChangeAspect="1"/>
          </p:cNvPicPr>
          <p:nvPr/>
        </p:nvPicPr>
        <p:blipFill>
          <a:blip r:embed="rId4"/>
          <a:srcRect t="34909" b="34524"/>
          <a:stretch>
            <a:fillRect/>
          </a:stretch>
        </p:blipFill>
        <p:spPr>
          <a:xfrm>
            <a:off x="1907704" y="339502"/>
            <a:ext cx="5404594" cy="1276481"/>
          </a:xfrm>
          <a:prstGeom prst="rect">
            <a:avLst/>
          </a:prstGeom>
        </p:spPr>
      </p:pic>
      <p:sp>
        <p:nvSpPr>
          <p:cNvPr id="7" name="TextBox 6">
            <a:extLst>
              <a:ext uri="{FF2B5EF4-FFF2-40B4-BE49-F238E27FC236}">
                <a16:creationId xmlns:a16="http://schemas.microsoft.com/office/drawing/2014/main" id="{9D9C4C2B-39EB-0585-B50C-BB3FDED508ED}"/>
              </a:ext>
            </a:extLst>
          </p:cNvPr>
          <p:cNvSpPr txBox="1"/>
          <p:nvPr/>
        </p:nvSpPr>
        <p:spPr>
          <a:xfrm>
            <a:off x="70696" y="2695448"/>
            <a:ext cx="8974337" cy="1800493"/>
          </a:xfrm>
          <a:prstGeom prst="rect">
            <a:avLst/>
          </a:prstGeom>
          <a:noFill/>
        </p:spPr>
        <p:txBody>
          <a:bodyPr wrap="square" lIns="91440" tIns="45720" rIns="91440" bIns="45720" rtlCol="0" anchor="t">
            <a:spAutoFit/>
          </a:bodyPr>
          <a:lstStyle/>
          <a:p>
            <a:pPr marL="0" marR="0" lvl="0" indent="0" algn="ctr" defTabSz="285750" rtl="0" eaLnBrk="1" fontAlgn="auto" latinLnBrk="0" hangingPunct="1">
              <a:lnSpc>
                <a:spcPct val="200000"/>
              </a:lnSpc>
              <a:spcBef>
                <a:spcPts val="0"/>
              </a:spcBef>
              <a:buClrTx/>
              <a:buSzTx/>
              <a:buFontTx/>
              <a:buNone/>
              <a:tabLst/>
              <a:defRPr/>
            </a:pPr>
            <a:r>
              <a:rPr kumimoji="0" lang="en-US" sz="1050" b="0" i="0" u="none" strike="noStrike" kern="1200" cap="none" spc="0" normalizeH="0" baseline="0" noProof="0" dirty="0">
                <a:ln>
                  <a:noFill/>
                </a:ln>
                <a:solidFill>
                  <a:srgbClr val="002060"/>
                </a:solidFill>
                <a:effectLst/>
                <a:uLnTx/>
                <a:uFillTx/>
                <a:latin typeface="Arial"/>
                <a:ea typeface="Calibri"/>
                <a:cs typeface="Times New Roman"/>
              </a:rPr>
              <a:t>Belinda Cochrane, Amy Couper, Rachel Pullen, Andrew P Dickens, Alexander Evans, Porsche Le Cheng, Jennifer Perret, Sinthia Bosnic-</a:t>
            </a:r>
            <a:r>
              <a:rPr kumimoji="0" lang="en-US" sz="1050" b="0" i="0" u="none" strike="noStrike" kern="1200" cap="none" spc="0" normalizeH="0" baseline="0" noProof="0" dirty="0" err="1">
                <a:ln>
                  <a:noFill/>
                </a:ln>
                <a:solidFill>
                  <a:srgbClr val="002060"/>
                </a:solidFill>
                <a:effectLst/>
                <a:uLnTx/>
                <a:uFillTx/>
                <a:latin typeface="Arial"/>
                <a:ea typeface="Calibri"/>
                <a:cs typeface="Times New Roman"/>
              </a:rPr>
              <a:t>Anticevich</a:t>
            </a:r>
            <a:r>
              <a:rPr kumimoji="0" lang="en-US" sz="1050" b="0" i="0" u="none" strike="noStrike" kern="1200" cap="none" spc="0" normalizeH="0" baseline="0" noProof="0" dirty="0">
                <a:ln>
                  <a:noFill/>
                </a:ln>
                <a:solidFill>
                  <a:srgbClr val="002060"/>
                </a:solidFill>
                <a:effectLst/>
                <a:uLnTx/>
                <a:uFillTx/>
                <a:latin typeface="Arial"/>
                <a:ea typeface="Calibri"/>
                <a:cs typeface="Times New Roman"/>
              </a:rPr>
              <a:t>, Margee Kerr, Fabio Botini, Victoria Carter, Angelina Catanzariti, Kerry Hancock, Mark Hew, Christine Jenkins, Brian Ko, Thao Le, Paul Leong, Chantal Le Lievre, Vanessa McDonald, Ruth Murray, Alexander Roussos, Peter Smith, Deb Stewart, Kanchanamala Ranasinghe, David Price2,3,4 </a:t>
            </a:r>
          </a:p>
          <a:p>
            <a:pPr marL="0" marR="0" lvl="0" indent="0" algn="ctr" defTabSz="285750" rtl="0" eaLnBrk="1" fontAlgn="auto" latinLnBrk="0" hangingPunct="1">
              <a:lnSpc>
                <a:spcPct val="2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2060"/>
                </a:solidFill>
                <a:effectLst/>
                <a:uLnTx/>
                <a:uFillTx/>
                <a:latin typeface="Arial"/>
                <a:ea typeface="Calibri"/>
                <a:cs typeface="Times New Roman"/>
              </a:rPr>
              <a:t>on behalf of OPCA High-risk COPD in Australia Research Group</a:t>
            </a:r>
            <a:endParaRPr kumimoji="0" lang="en-US" sz="1100" b="0" i="0" u="none" strike="noStrike" kern="1200" cap="none" spc="0" normalizeH="0" baseline="0" noProof="0" dirty="0">
              <a:ln>
                <a:noFill/>
              </a:ln>
              <a:solidFill>
                <a:srgbClr val="002060"/>
              </a:solidFill>
              <a:effectLst/>
              <a:uLnTx/>
              <a:uFillTx/>
              <a:latin typeface="Arial"/>
              <a:ea typeface="+mn-ea"/>
              <a:cs typeface="Arial"/>
            </a:endParaRPr>
          </a:p>
          <a:p>
            <a:pPr marL="0" marR="0" lvl="0" indent="0" algn="ctr" defTabSz="28575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2060"/>
              </a:solidFill>
              <a:effectLst/>
              <a:uLnTx/>
              <a:uFillTx/>
              <a:latin typeface="Arial"/>
              <a:ea typeface="+mn-lt"/>
              <a:cs typeface="Arial"/>
            </a:endParaRPr>
          </a:p>
          <a:p>
            <a:pPr marL="0" marR="0" lvl="0" indent="0" algn="ctr" defTabSz="28575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2060"/>
              </a:solidFill>
              <a:effectLst/>
              <a:uLnTx/>
              <a:uFillTx/>
              <a:latin typeface="Arial"/>
              <a:ea typeface="+mn-ea"/>
              <a:cs typeface="+mn-cs"/>
            </a:endParaRPr>
          </a:p>
        </p:txBody>
      </p:sp>
      <p:sp>
        <p:nvSpPr>
          <p:cNvPr id="10" name="TextBox 9">
            <a:extLst>
              <a:ext uri="{FF2B5EF4-FFF2-40B4-BE49-F238E27FC236}">
                <a16:creationId xmlns:a16="http://schemas.microsoft.com/office/drawing/2014/main" id="{F0E3F405-476F-C788-F8E6-6D9F524BB179}"/>
              </a:ext>
            </a:extLst>
          </p:cNvPr>
          <p:cNvSpPr txBox="1"/>
          <p:nvPr/>
        </p:nvSpPr>
        <p:spPr>
          <a:xfrm>
            <a:off x="-34252" y="4585153"/>
            <a:ext cx="9288506" cy="215444"/>
          </a:xfrm>
          <a:prstGeom prst="rect">
            <a:avLst/>
          </a:prstGeom>
          <a:noFill/>
        </p:spPr>
        <p:txBody>
          <a:bodyPr wrap="square" rtlCol="0">
            <a:spAutoFit/>
          </a:bodyPr>
          <a:lstStyle/>
          <a:p>
            <a:pPr marL="0" marR="0" lvl="0" indent="0" algn="ctr" defTabSz="28575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497D"/>
                </a:solidFill>
                <a:effectLst/>
                <a:uLnTx/>
                <a:uFillTx/>
                <a:latin typeface="Arial"/>
                <a:ea typeface="+mn-ea"/>
                <a:cs typeface="+mn-cs"/>
              </a:rPr>
              <a:t>CONQUEST is conducted by Optimum Patient Care Global and the Observational and Pragmatic Research Institute and is co-funded by Optimum Patient Care Global and AstraZeneca. </a:t>
            </a:r>
          </a:p>
        </p:txBody>
      </p:sp>
      <p:sp>
        <p:nvSpPr>
          <p:cNvPr id="3" name="TextBox 2">
            <a:extLst>
              <a:ext uri="{FF2B5EF4-FFF2-40B4-BE49-F238E27FC236}">
                <a16:creationId xmlns:a16="http://schemas.microsoft.com/office/drawing/2014/main" id="{D78F60D3-0A83-6B81-83B2-B676607C6A1B}"/>
              </a:ext>
            </a:extLst>
          </p:cNvPr>
          <p:cNvSpPr txBox="1"/>
          <p:nvPr/>
        </p:nvSpPr>
        <p:spPr>
          <a:xfrm>
            <a:off x="1031914" y="4215820"/>
            <a:ext cx="7156174" cy="246221"/>
          </a:xfrm>
          <a:prstGeom prst="rect">
            <a:avLst/>
          </a:prstGeom>
          <a:noFill/>
        </p:spPr>
        <p:txBody>
          <a:bodyPr wrap="square" rtlCol="0">
            <a:spAutoFit/>
          </a:bodyPr>
          <a:lstStyle/>
          <a:p>
            <a:pPr algn="ctr"/>
            <a:r>
              <a:rPr lang="en-SG" sz="1000" i="1" dirty="0">
                <a:solidFill>
                  <a:srgbClr val="002060"/>
                </a:solidFill>
              </a:rPr>
              <a:t>Internal Medicine Journal </a:t>
            </a:r>
            <a:r>
              <a:rPr lang="en-SG" sz="1000" dirty="0">
                <a:solidFill>
                  <a:srgbClr val="002060"/>
                </a:solidFill>
              </a:rPr>
              <a:t>2025. 55 (Suppl. 1) 4–193. Abstract TO038.</a:t>
            </a:r>
          </a:p>
        </p:txBody>
      </p:sp>
      <p:sp>
        <p:nvSpPr>
          <p:cNvPr id="8" name="TextBox 7">
            <a:extLst>
              <a:ext uri="{FF2B5EF4-FFF2-40B4-BE49-F238E27FC236}">
                <a16:creationId xmlns:a16="http://schemas.microsoft.com/office/drawing/2014/main" id="{59891E17-1457-D583-0392-D57FC1544F1E}"/>
              </a:ext>
            </a:extLst>
          </p:cNvPr>
          <p:cNvSpPr txBox="1"/>
          <p:nvPr/>
        </p:nvSpPr>
        <p:spPr>
          <a:xfrm>
            <a:off x="1518699" y="4849059"/>
            <a:ext cx="7370861" cy="369332"/>
          </a:xfrm>
          <a:prstGeom prst="rect">
            <a:avLst/>
          </a:prstGeom>
          <a:noFill/>
        </p:spPr>
        <p:txBody>
          <a:bodyPr wrap="square" rtlCol="0">
            <a:spAutoFit/>
          </a:bodyPr>
          <a:lstStyle/>
          <a:p>
            <a:pPr algn="r"/>
            <a:r>
              <a:rPr kumimoji="0" lang="en-US" sz="900" b="0" i="0" u="none" strike="noStrike" kern="1200" cap="none" spc="0" normalizeH="0" baseline="0" noProof="0" dirty="0">
                <a:ln>
                  <a:noFill/>
                </a:ln>
                <a:solidFill>
                  <a:schemeClr val="bg1"/>
                </a:solidFill>
                <a:effectLst/>
                <a:uLnTx/>
                <a:uFillTx/>
                <a:latin typeface="Arial"/>
                <a:ea typeface="+mn-ea"/>
                <a:cs typeface="+mn-cs"/>
              </a:rPr>
              <a:t>Funding Disclosure: This analysis was conducted by Optimum Patient Care Australia (OPCA) and was funded by AstraZeneca Australia Ltd.</a:t>
            </a:r>
          </a:p>
          <a:p>
            <a:pPr algn="r"/>
            <a:endParaRPr lang="en-SG" sz="900" dirty="0">
              <a:solidFill>
                <a:schemeClr val="bg1"/>
              </a:solidFill>
            </a:endParaRPr>
          </a:p>
        </p:txBody>
      </p:sp>
    </p:spTree>
    <p:extLst>
      <p:ext uri="{BB962C8B-B14F-4D97-AF65-F5344CB8AC3E}">
        <p14:creationId xmlns:p14="http://schemas.microsoft.com/office/powerpoint/2010/main" val="2369143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CC06A-B3D8-AD12-EDAE-58C41413E25A}"/>
            </a:ext>
          </a:extLst>
        </p:cNvPr>
        <p:cNvGrpSpPr/>
        <p:nvPr/>
      </p:nvGrpSpPr>
      <p:grpSpPr>
        <a:xfrm>
          <a:off x="0" y="0"/>
          <a:ext cx="0" cy="0"/>
          <a:chOff x="0" y="0"/>
          <a:chExt cx="0" cy="0"/>
        </a:xfrm>
      </p:grpSpPr>
      <p:sp>
        <p:nvSpPr>
          <p:cNvPr id="43" name="Rectangle: Rounded Corners 42">
            <a:extLst>
              <a:ext uri="{FF2B5EF4-FFF2-40B4-BE49-F238E27FC236}">
                <a16:creationId xmlns:a16="http://schemas.microsoft.com/office/drawing/2014/main" id="{2AB6D4CD-1DB4-8F49-C47D-F6521F6FA54E}"/>
              </a:ext>
            </a:extLst>
          </p:cNvPr>
          <p:cNvSpPr/>
          <p:nvPr/>
        </p:nvSpPr>
        <p:spPr>
          <a:xfrm>
            <a:off x="3914083" y="2504958"/>
            <a:ext cx="4037790" cy="339302"/>
          </a:xfrm>
          <a:prstGeom prst="roundRect">
            <a:avLst/>
          </a:prstGeom>
          <a:solidFill>
            <a:schemeClr val="accent5"/>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AU" sz="1350">
                <a:solidFill>
                  <a:srgbClr val="FFFFFF"/>
                </a:solidFill>
                <a:latin typeface="Arial"/>
              </a:rPr>
              <a:t>Negative impact on patient quality of </a:t>
            </a:r>
            <a:r>
              <a:rPr lang="en-AU" sz="1350" kern="0">
                <a:solidFill>
                  <a:srgbClr val="FFFFFF"/>
                </a:solidFill>
                <a:latin typeface="Arial"/>
                <a:ea typeface="Arial"/>
                <a:cs typeface="Arial"/>
                <a:sym typeface="Arial"/>
              </a:rPr>
              <a:t>life</a:t>
            </a:r>
            <a:r>
              <a:rPr lang="en-AU" sz="1350" kern="0" baseline="30000">
                <a:solidFill>
                  <a:srgbClr val="FFFFFF"/>
                </a:solidFill>
                <a:latin typeface="Arial"/>
                <a:ea typeface="Arial"/>
                <a:cs typeface="Arial"/>
                <a:sym typeface="Arial"/>
              </a:rPr>
              <a:t>3</a:t>
            </a:r>
            <a:endParaRPr lang="en-SG" sz="1350">
              <a:solidFill>
                <a:srgbClr val="FFFFFF"/>
              </a:solidFill>
              <a:latin typeface="Arial"/>
            </a:endParaRPr>
          </a:p>
        </p:txBody>
      </p:sp>
      <p:sp>
        <p:nvSpPr>
          <p:cNvPr id="44" name="Rectangle: Rounded Corners 43">
            <a:extLst>
              <a:ext uri="{FF2B5EF4-FFF2-40B4-BE49-F238E27FC236}">
                <a16:creationId xmlns:a16="http://schemas.microsoft.com/office/drawing/2014/main" id="{AF99D22B-E118-F739-3A4C-6FEA060D3FEC}"/>
              </a:ext>
            </a:extLst>
          </p:cNvPr>
          <p:cNvSpPr/>
          <p:nvPr/>
        </p:nvSpPr>
        <p:spPr>
          <a:xfrm>
            <a:off x="3550718" y="1645851"/>
            <a:ext cx="4037790" cy="339302"/>
          </a:xfrm>
          <a:prstGeom prst="roundRect">
            <a:avLst/>
          </a:prstGeom>
          <a:solidFill>
            <a:schemeClr val="accent5"/>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lnSpc>
                <a:spcPct val="115000"/>
              </a:lnSpc>
              <a:buClr>
                <a:srgbClr val="000000"/>
              </a:buClr>
              <a:buSzPts val="1200"/>
              <a:defRPr/>
            </a:pPr>
            <a:r>
              <a:rPr lang="en-AU" sz="1350">
                <a:solidFill>
                  <a:srgbClr val="FFFFFF"/>
                </a:solidFill>
                <a:latin typeface="Arial"/>
              </a:rPr>
              <a:t>Increasing systemic corticosteroid burden</a:t>
            </a:r>
            <a:r>
              <a:rPr lang="en-AU" sz="1350" baseline="30000">
                <a:solidFill>
                  <a:srgbClr val="FFFFFF"/>
                </a:solidFill>
                <a:latin typeface="Arial"/>
              </a:rPr>
              <a:t>2</a:t>
            </a:r>
            <a:endParaRPr lang="en-AU" sz="1350" kern="0" baseline="30000">
              <a:solidFill>
                <a:srgbClr val="FFFFFF"/>
              </a:solidFill>
              <a:latin typeface="Arial"/>
              <a:ea typeface="Arial"/>
              <a:cs typeface="Arial"/>
              <a:sym typeface="Arial"/>
            </a:endParaRPr>
          </a:p>
        </p:txBody>
      </p:sp>
      <p:sp>
        <p:nvSpPr>
          <p:cNvPr id="45" name="Rectangle: Rounded Corners 44">
            <a:extLst>
              <a:ext uri="{FF2B5EF4-FFF2-40B4-BE49-F238E27FC236}">
                <a16:creationId xmlns:a16="http://schemas.microsoft.com/office/drawing/2014/main" id="{131C7D97-128B-70DE-C070-B1FA57FD1EAA}"/>
              </a:ext>
            </a:extLst>
          </p:cNvPr>
          <p:cNvSpPr/>
          <p:nvPr/>
        </p:nvSpPr>
        <p:spPr>
          <a:xfrm>
            <a:off x="2814715" y="865655"/>
            <a:ext cx="4037790" cy="339302"/>
          </a:xfrm>
          <a:prstGeom prst="roundRect">
            <a:avLst/>
          </a:prstGeom>
          <a:solidFill>
            <a:schemeClr val="accent5"/>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AU" sz="1350" kern="0">
                <a:solidFill>
                  <a:srgbClr val="FFFFFF"/>
                </a:solidFill>
                <a:latin typeface="Arial"/>
                <a:ea typeface="Arial"/>
                <a:cs typeface="Arial"/>
                <a:sym typeface="Arial"/>
              </a:rPr>
              <a:t>         Declining lung function</a:t>
            </a:r>
            <a:r>
              <a:rPr lang="en-AU" sz="1350" kern="0" baseline="30000">
                <a:solidFill>
                  <a:srgbClr val="FFFFFF"/>
                </a:solidFill>
                <a:latin typeface="Arial"/>
                <a:ea typeface="Arial"/>
                <a:cs typeface="Arial"/>
                <a:sym typeface="Arial"/>
              </a:rPr>
              <a:t>1</a:t>
            </a:r>
          </a:p>
        </p:txBody>
      </p:sp>
      <p:sp>
        <p:nvSpPr>
          <p:cNvPr id="42" name="Rectangle: Rounded Corners 41">
            <a:extLst>
              <a:ext uri="{FF2B5EF4-FFF2-40B4-BE49-F238E27FC236}">
                <a16:creationId xmlns:a16="http://schemas.microsoft.com/office/drawing/2014/main" id="{0624C4D8-76AA-FFDB-B69E-585F315DD5FC}"/>
              </a:ext>
            </a:extLst>
          </p:cNvPr>
          <p:cNvSpPr/>
          <p:nvPr/>
        </p:nvSpPr>
        <p:spPr>
          <a:xfrm>
            <a:off x="2737690" y="4044368"/>
            <a:ext cx="4037790" cy="339302"/>
          </a:xfrm>
          <a:prstGeom prst="roundRect">
            <a:avLst/>
          </a:prstGeom>
          <a:solidFill>
            <a:schemeClr val="accent5"/>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AU" sz="1350" kern="0">
                <a:solidFill>
                  <a:srgbClr val="FFFFFF"/>
                </a:solidFill>
                <a:latin typeface="Arial"/>
                <a:ea typeface="Arial"/>
                <a:cs typeface="Arial"/>
                <a:sym typeface="Arial"/>
              </a:rPr>
              <a:t>Increased risk of c</a:t>
            </a:r>
            <a:r>
              <a:rPr lang="en-AU" sz="1350" kern="0" err="1">
                <a:solidFill>
                  <a:srgbClr val="FFFFFF"/>
                </a:solidFill>
                <a:latin typeface="Arial"/>
                <a:ea typeface="Arial"/>
                <a:cs typeface="Arial"/>
                <a:sym typeface="Arial"/>
              </a:rPr>
              <a:t>ardiovascular</a:t>
            </a:r>
            <a:r>
              <a:rPr lang="en-AU" sz="1350" kern="0">
                <a:solidFill>
                  <a:srgbClr val="FFFFFF"/>
                </a:solidFill>
                <a:latin typeface="Arial"/>
                <a:ea typeface="Arial"/>
                <a:cs typeface="Arial"/>
                <a:sym typeface="Arial"/>
              </a:rPr>
              <a:t> events</a:t>
            </a:r>
            <a:r>
              <a:rPr lang="en-AU" sz="1350" kern="0" baseline="30000">
                <a:solidFill>
                  <a:srgbClr val="FFFFFF"/>
                </a:solidFill>
                <a:latin typeface="Arial"/>
                <a:ea typeface="Arial"/>
                <a:cs typeface="Arial"/>
                <a:sym typeface="Arial"/>
              </a:rPr>
              <a:t>5</a:t>
            </a:r>
            <a:r>
              <a:rPr lang="en-AU" sz="1350" kern="0">
                <a:solidFill>
                  <a:srgbClr val="FFFFFF"/>
                </a:solidFill>
                <a:latin typeface="Arial"/>
                <a:ea typeface="Arial"/>
                <a:cs typeface="Arial"/>
                <a:sym typeface="Arial"/>
              </a:rPr>
              <a:t> </a:t>
            </a:r>
          </a:p>
        </p:txBody>
      </p:sp>
      <p:sp>
        <p:nvSpPr>
          <p:cNvPr id="41" name="Rectangle: Rounded Corners 40">
            <a:extLst>
              <a:ext uri="{FF2B5EF4-FFF2-40B4-BE49-F238E27FC236}">
                <a16:creationId xmlns:a16="http://schemas.microsoft.com/office/drawing/2014/main" id="{2820A603-53A7-ECD7-4DDF-1FE0FAB1E2F9}"/>
              </a:ext>
            </a:extLst>
          </p:cNvPr>
          <p:cNvSpPr/>
          <p:nvPr/>
        </p:nvSpPr>
        <p:spPr>
          <a:xfrm>
            <a:off x="3550718" y="3368812"/>
            <a:ext cx="4037790" cy="339302"/>
          </a:xfrm>
          <a:prstGeom prst="roundRect">
            <a:avLst/>
          </a:prstGeom>
          <a:solidFill>
            <a:schemeClr val="accent5"/>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lnSpc>
                <a:spcPct val="115000"/>
              </a:lnSpc>
              <a:buClr>
                <a:srgbClr val="000000"/>
              </a:buClr>
              <a:buSzPts val="1200"/>
              <a:defRPr/>
            </a:pPr>
            <a:r>
              <a:rPr lang="en-AU" sz="1350" kern="0">
                <a:solidFill>
                  <a:srgbClr val="FFFFFF"/>
                </a:solidFill>
                <a:latin typeface="Arial"/>
                <a:ea typeface="Arial"/>
                <a:cs typeface="Arial"/>
                <a:sym typeface="Arial"/>
              </a:rPr>
              <a:t> Increased risk of future exacerbations</a:t>
            </a:r>
            <a:r>
              <a:rPr lang="en-AU" sz="1350" kern="0" baseline="30000">
                <a:solidFill>
                  <a:srgbClr val="FFFFFF"/>
                </a:solidFill>
                <a:latin typeface="Arial"/>
                <a:ea typeface="Arial"/>
                <a:cs typeface="Arial"/>
                <a:sym typeface="Arial"/>
              </a:rPr>
              <a:t>4</a:t>
            </a:r>
          </a:p>
        </p:txBody>
      </p:sp>
      <p:sp>
        <p:nvSpPr>
          <p:cNvPr id="4" name="Content Placeholder 7">
            <a:extLst>
              <a:ext uri="{FF2B5EF4-FFF2-40B4-BE49-F238E27FC236}">
                <a16:creationId xmlns:a16="http://schemas.microsoft.com/office/drawing/2014/main" id="{7B8CB91D-08E0-1AFF-541F-C8500A8B3500}"/>
              </a:ext>
            </a:extLst>
          </p:cNvPr>
          <p:cNvSpPr txBox="1">
            <a:spLocks/>
          </p:cNvSpPr>
          <p:nvPr/>
        </p:nvSpPr>
        <p:spPr>
          <a:xfrm>
            <a:off x="255500" y="118195"/>
            <a:ext cx="7574841"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2100">
                <a:solidFill>
                  <a:srgbClr val="FFFFFF"/>
                </a:solidFill>
                <a:latin typeface="Arial"/>
                <a:cs typeface="Calibri Light"/>
              </a:rPr>
              <a:t>COPD Patients Experiencing Exacerbations are High-Risk</a:t>
            </a:r>
            <a:endParaRPr lang="en-GB" sz="2100">
              <a:solidFill>
                <a:srgbClr val="FFFFFF"/>
              </a:solidFill>
              <a:latin typeface="Arial"/>
            </a:endParaRPr>
          </a:p>
        </p:txBody>
      </p:sp>
      <p:cxnSp>
        <p:nvCxnSpPr>
          <p:cNvPr id="5" name="Straight Connector 4">
            <a:extLst>
              <a:ext uri="{FF2B5EF4-FFF2-40B4-BE49-F238E27FC236}">
                <a16:creationId xmlns:a16="http://schemas.microsoft.com/office/drawing/2014/main" id="{1DB64178-0463-9831-7ED4-5E13BE054296}"/>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2" name="Rectangle: Rounded Corners 1">
            <a:extLst>
              <a:ext uri="{FF2B5EF4-FFF2-40B4-BE49-F238E27FC236}">
                <a16:creationId xmlns:a16="http://schemas.microsoft.com/office/drawing/2014/main" id="{5359FFD6-03C8-9B22-CF3F-1D4EDE988D6C}"/>
              </a:ext>
            </a:extLst>
          </p:cNvPr>
          <p:cNvSpPr/>
          <p:nvPr/>
        </p:nvSpPr>
        <p:spPr>
          <a:xfrm>
            <a:off x="926096" y="1957940"/>
            <a:ext cx="1698831" cy="1463150"/>
          </a:xfrm>
          <a:prstGeom prst="roundRect">
            <a:avLst>
              <a:gd name="adj" fmla="val 11835"/>
            </a:avLst>
          </a:prstGeom>
          <a:solidFill>
            <a:srgbClr val="0C0F36"/>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FFFFFF"/>
              </a:solidFill>
              <a:latin typeface="Arial"/>
            </a:endParaRPr>
          </a:p>
        </p:txBody>
      </p:sp>
      <p:sp>
        <p:nvSpPr>
          <p:cNvPr id="23" name="Oval 22">
            <a:extLst>
              <a:ext uri="{FF2B5EF4-FFF2-40B4-BE49-F238E27FC236}">
                <a16:creationId xmlns:a16="http://schemas.microsoft.com/office/drawing/2014/main" id="{BDF4F5CF-E16D-A0E8-8C62-D4303876152D}"/>
              </a:ext>
            </a:extLst>
          </p:cNvPr>
          <p:cNvSpPr/>
          <p:nvPr/>
        </p:nvSpPr>
        <p:spPr>
          <a:xfrm>
            <a:off x="734954" y="1647326"/>
            <a:ext cx="685800" cy="685800"/>
          </a:xfrm>
          <a:prstGeom prst="ellipse">
            <a:avLst/>
          </a:prstGeom>
          <a:solidFill>
            <a:srgbClr val="C31B4D"/>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FFFFFF"/>
              </a:solidFill>
              <a:latin typeface="Arial"/>
            </a:endParaRPr>
          </a:p>
        </p:txBody>
      </p:sp>
      <p:grpSp>
        <p:nvGrpSpPr>
          <p:cNvPr id="6" name="Google Shape;326;g1cd063179ad_1_253">
            <a:extLst>
              <a:ext uri="{FF2B5EF4-FFF2-40B4-BE49-F238E27FC236}">
                <a16:creationId xmlns:a16="http://schemas.microsoft.com/office/drawing/2014/main" id="{C0019448-79FE-FF64-A0E7-AF4362F87FDE}"/>
              </a:ext>
            </a:extLst>
          </p:cNvPr>
          <p:cNvGrpSpPr>
            <a:grpSpLocks noChangeAspect="1"/>
          </p:cNvGrpSpPr>
          <p:nvPr/>
        </p:nvGrpSpPr>
        <p:grpSpPr>
          <a:xfrm rot="722007">
            <a:off x="798748" y="1774435"/>
            <a:ext cx="571452" cy="545156"/>
            <a:chOff x="2772178" y="1510597"/>
            <a:chExt cx="417152" cy="383015"/>
          </a:xfrm>
        </p:grpSpPr>
        <p:sp>
          <p:nvSpPr>
            <p:cNvPr id="7" name="Google Shape;327;g1cd063179ad_1_253">
              <a:extLst>
                <a:ext uri="{FF2B5EF4-FFF2-40B4-BE49-F238E27FC236}">
                  <a16:creationId xmlns:a16="http://schemas.microsoft.com/office/drawing/2014/main" id="{FB36755F-49A6-612B-CD84-BF66283F25D6}"/>
                </a:ext>
              </a:extLst>
            </p:cNvPr>
            <p:cNvSpPr/>
            <p:nvPr/>
          </p:nvSpPr>
          <p:spPr>
            <a:xfrm>
              <a:off x="2821531" y="1510597"/>
              <a:ext cx="165449" cy="164306"/>
            </a:xfrm>
            <a:custGeom>
              <a:avLst/>
              <a:gdLst/>
              <a:ahLst/>
              <a:cxnLst/>
              <a:rect l="l" t="t" r="r" b="b"/>
              <a:pathLst>
                <a:path w="114300" h="114300" extrusionOk="0">
                  <a:moveTo>
                    <a:pt x="60389" y="120777"/>
                  </a:moveTo>
                  <a:cubicBezTo>
                    <a:pt x="27051" y="120777"/>
                    <a:pt x="0" y="93631"/>
                    <a:pt x="0" y="60389"/>
                  </a:cubicBezTo>
                  <a:cubicBezTo>
                    <a:pt x="0" y="27146"/>
                    <a:pt x="27146" y="0"/>
                    <a:pt x="60389" y="0"/>
                  </a:cubicBezTo>
                  <a:cubicBezTo>
                    <a:pt x="93631" y="0"/>
                    <a:pt x="120777" y="27146"/>
                    <a:pt x="120777" y="60389"/>
                  </a:cubicBezTo>
                  <a:cubicBezTo>
                    <a:pt x="120777" y="93631"/>
                    <a:pt x="93726" y="120777"/>
                    <a:pt x="60389" y="120777"/>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8" name="Google Shape;328;g1cd063179ad_1_253">
              <a:extLst>
                <a:ext uri="{FF2B5EF4-FFF2-40B4-BE49-F238E27FC236}">
                  <a16:creationId xmlns:a16="http://schemas.microsoft.com/office/drawing/2014/main" id="{E644D1B9-3249-AC24-FE0E-C305D5A2EE30}"/>
                </a:ext>
              </a:extLst>
            </p:cNvPr>
            <p:cNvSpPr/>
            <p:nvPr/>
          </p:nvSpPr>
          <p:spPr>
            <a:xfrm>
              <a:off x="2772178" y="1688229"/>
              <a:ext cx="179237" cy="205383"/>
            </a:xfrm>
            <a:custGeom>
              <a:avLst/>
              <a:gdLst/>
              <a:ahLst/>
              <a:cxnLst/>
              <a:rect l="l" t="t" r="r" b="b"/>
              <a:pathLst>
                <a:path w="123825" h="142875" extrusionOk="0">
                  <a:moveTo>
                    <a:pt x="98679" y="150665"/>
                  </a:moveTo>
                  <a:lnTo>
                    <a:pt x="94679" y="149713"/>
                  </a:lnTo>
                  <a:cubicBezTo>
                    <a:pt x="58103" y="140855"/>
                    <a:pt x="26003" y="120852"/>
                    <a:pt x="1810" y="92086"/>
                  </a:cubicBezTo>
                  <a:lnTo>
                    <a:pt x="0" y="89896"/>
                  </a:lnTo>
                  <a:lnTo>
                    <a:pt x="1048" y="87229"/>
                  </a:lnTo>
                  <a:cubicBezTo>
                    <a:pt x="10954" y="62940"/>
                    <a:pt x="29337" y="20649"/>
                    <a:pt x="42005" y="9409"/>
                  </a:cubicBezTo>
                  <a:cubicBezTo>
                    <a:pt x="53721" y="-973"/>
                    <a:pt x="67628" y="-2782"/>
                    <a:pt x="82296" y="4076"/>
                  </a:cubicBezTo>
                  <a:cubicBezTo>
                    <a:pt x="86296" y="5980"/>
                    <a:pt x="90011" y="7124"/>
                    <a:pt x="94012" y="8362"/>
                  </a:cubicBezTo>
                  <a:cubicBezTo>
                    <a:pt x="100679" y="10457"/>
                    <a:pt x="107537" y="12553"/>
                    <a:pt x="116014" y="18077"/>
                  </a:cubicBezTo>
                  <a:cubicBezTo>
                    <a:pt x="132493" y="28745"/>
                    <a:pt x="130207" y="62750"/>
                    <a:pt x="121158" y="89896"/>
                  </a:cubicBezTo>
                  <a:lnTo>
                    <a:pt x="121158" y="89896"/>
                  </a:lnTo>
                  <a:cubicBezTo>
                    <a:pt x="114490" y="109898"/>
                    <a:pt x="105156" y="134187"/>
                    <a:pt x="100203" y="146855"/>
                  </a:cubicBezTo>
                  <a:lnTo>
                    <a:pt x="98679" y="150665"/>
                  </a:ln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9" name="Google Shape;329;g1cd063179ad_1_253">
              <a:extLst>
                <a:ext uri="{FF2B5EF4-FFF2-40B4-BE49-F238E27FC236}">
                  <a16:creationId xmlns:a16="http://schemas.microsoft.com/office/drawing/2014/main" id="{9CD76851-6B93-8D72-4B2F-7FAE664BCC2F}"/>
                </a:ext>
              </a:extLst>
            </p:cNvPr>
            <p:cNvSpPr/>
            <p:nvPr/>
          </p:nvSpPr>
          <p:spPr>
            <a:xfrm>
              <a:off x="2848340" y="1659770"/>
              <a:ext cx="193024" cy="205383"/>
            </a:xfrm>
            <a:custGeom>
              <a:avLst/>
              <a:gdLst/>
              <a:ahLst/>
              <a:cxnLst/>
              <a:rect l="l" t="t" r="r" b="b"/>
              <a:pathLst>
                <a:path w="133350" h="142875" extrusionOk="0">
                  <a:moveTo>
                    <a:pt x="90634" y="146158"/>
                  </a:moveTo>
                  <a:cubicBezTo>
                    <a:pt x="85300" y="146158"/>
                    <a:pt x="80251" y="144538"/>
                    <a:pt x="75870" y="141395"/>
                  </a:cubicBezTo>
                  <a:lnTo>
                    <a:pt x="10528" y="95104"/>
                  </a:lnTo>
                  <a:cubicBezTo>
                    <a:pt x="-806" y="87007"/>
                    <a:pt x="-3378" y="71196"/>
                    <a:pt x="4718" y="59861"/>
                  </a:cubicBezTo>
                  <a:cubicBezTo>
                    <a:pt x="12814" y="48622"/>
                    <a:pt x="28626" y="46050"/>
                    <a:pt x="39865" y="54146"/>
                  </a:cubicBezTo>
                  <a:lnTo>
                    <a:pt x="76251" y="80911"/>
                  </a:lnTo>
                  <a:lnTo>
                    <a:pt x="87490" y="20237"/>
                  </a:lnTo>
                  <a:cubicBezTo>
                    <a:pt x="88919" y="13570"/>
                    <a:pt x="92729" y="7855"/>
                    <a:pt x="98349" y="4140"/>
                  </a:cubicBezTo>
                  <a:cubicBezTo>
                    <a:pt x="103969" y="425"/>
                    <a:pt x="110731" y="-813"/>
                    <a:pt x="117304" y="520"/>
                  </a:cubicBezTo>
                  <a:cubicBezTo>
                    <a:pt x="123876" y="1854"/>
                    <a:pt x="129591" y="5759"/>
                    <a:pt x="133210" y="11379"/>
                  </a:cubicBezTo>
                  <a:cubicBezTo>
                    <a:pt x="136925" y="16999"/>
                    <a:pt x="138163" y="23761"/>
                    <a:pt x="136830" y="30334"/>
                  </a:cubicBezTo>
                  <a:lnTo>
                    <a:pt x="115208" y="126060"/>
                  </a:lnTo>
                  <a:cubicBezTo>
                    <a:pt x="113494" y="134347"/>
                    <a:pt x="107683" y="141205"/>
                    <a:pt x="99682" y="144348"/>
                  </a:cubicBezTo>
                  <a:cubicBezTo>
                    <a:pt x="96920" y="145586"/>
                    <a:pt x="93777" y="146158"/>
                    <a:pt x="90634" y="146158"/>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grpSp>
          <p:nvGrpSpPr>
            <p:cNvPr id="11" name="Google Shape;330;g1cd063179ad_1_253">
              <a:extLst>
                <a:ext uri="{FF2B5EF4-FFF2-40B4-BE49-F238E27FC236}">
                  <a16:creationId xmlns:a16="http://schemas.microsoft.com/office/drawing/2014/main" id="{24329B6E-79F0-F91A-0699-147009191165}"/>
                </a:ext>
              </a:extLst>
            </p:cNvPr>
            <p:cNvGrpSpPr/>
            <p:nvPr/>
          </p:nvGrpSpPr>
          <p:grpSpPr>
            <a:xfrm>
              <a:off x="3010011" y="1511148"/>
              <a:ext cx="179319" cy="206094"/>
              <a:chOff x="2543141" y="2327690"/>
              <a:chExt cx="123899" cy="143251"/>
            </a:xfrm>
          </p:grpSpPr>
          <p:sp>
            <p:nvSpPr>
              <p:cNvPr id="12" name="Google Shape;331;g1cd063179ad_1_253">
                <a:extLst>
                  <a:ext uri="{FF2B5EF4-FFF2-40B4-BE49-F238E27FC236}">
                    <a16:creationId xmlns:a16="http://schemas.microsoft.com/office/drawing/2014/main" id="{5A68CBC5-427C-5AE5-49D1-14D08224A188}"/>
                  </a:ext>
                </a:extLst>
              </p:cNvPr>
              <p:cNvSpPr/>
              <p:nvPr/>
            </p:nvSpPr>
            <p:spPr>
              <a:xfrm>
                <a:off x="2543215" y="2373820"/>
                <a:ext cx="123825" cy="38100"/>
              </a:xfrm>
              <a:custGeom>
                <a:avLst/>
                <a:gdLst/>
                <a:ahLst/>
                <a:cxnLst/>
                <a:rect l="l" t="t" r="r" b="b"/>
                <a:pathLst>
                  <a:path w="123825" h="38100" extrusionOk="0">
                    <a:moveTo>
                      <a:pt x="109497" y="41053"/>
                    </a:moveTo>
                    <a:cubicBezTo>
                      <a:pt x="109116" y="41053"/>
                      <a:pt x="108640" y="41053"/>
                      <a:pt x="108164" y="41053"/>
                    </a:cubicBezTo>
                    <a:cubicBezTo>
                      <a:pt x="92638" y="39910"/>
                      <a:pt x="5579" y="23717"/>
                      <a:pt x="1960" y="23051"/>
                    </a:cubicBezTo>
                    <a:cubicBezTo>
                      <a:pt x="626" y="22765"/>
                      <a:pt x="-231" y="21527"/>
                      <a:pt x="55" y="20288"/>
                    </a:cubicBezTo>
                    <a:cubicBezTo>
                      <a:pt x="341" y="19050"/>
                      <a:pt x="1579" y="18098"/>
                      <a:pt x="2817" y="18383"/>
                    </a:cubicBezTo>
                    <a:cubicBezTo>
                      <a:pt x="3674" y="18574"/>
                      <a:pt x="93209" y="35243"/>
                      <a:pt x="108545" y="36386"/>
                    </a:cubicBezTo>
                    <a:cubicBezTo>
                      <a:pt x="112355" y="36576"/>
                      <a:pt x="116069" y="35243"/>
                      <a:pt x="119022" y="32576"/>
                    </a:cubicBezTo>
                    <a:cubicBezTo>
                      <a:pt x="122356" y="29528"/>
                      <a:pt x="124261" y="25146"/>
                      <a:pt x="124261" y="20574"/>
                    </a:cubicBezTo>
                    <a:cubicBezTo>
                      <a:pt x="124261" y="11811"/>
                      <a:pt x="117117" y="4763"/>
                      <a:pt x="108449" y="4763"/>
                    </a:cubicBezTo>
                    <a:cubicBezTo>
                      <a:pt x="100544" y="4763"/>
                      <a:pt x="93781" y="10668"/>
                      <a:pt x="92733" y="18479"/>
                    </a:cubicBezTo>
                    <a:cubicBezTo>
                      <a:pt x="92543" y="19812"/>
                      <a:pt x="91304" y="20669"/>
                      <a:pt x="90066" y="20574"/>
                    </a:cubicBezTo>
                    <a:cubicBezTo>
                      <a:pt x="88733" y="20384"/>
                      <a:pt x="87875" y="19241"/>
                      <a:pt x="87971" y="17907"/>
                    </a:cubicBezTo>
                    <a:cubicBezTo>
                      <a:pt x="89304" y="7715"/>
                      <a:pt x="98067" y="0"/>
                      <a:pt x="108354" y="0"/>
                    </a:cubicBezTo>
                    <a:cubicBezTo>
                      <a:pt x="119689" y="0"/>
                      <a:pt x="128928" y="9239"/>
                      <a:pt x="128928" y="20574"/>
                    </a:cubicBezTo>
                    <a:cubicBezTo>
                      <a:pt x="128928" y="26480"/>
                      <a:pt x="126452" y="32099"/>
                      <a:pt x="122165" y="36100"/>
                    </a:cubicBezTo>
                    <a:cubicBezTo>
                      <a:pt x="118641" y="39243"/>
                      <a:pt x="114164" y="41053"/>
                      <a:pt x="109497" y="41053"/>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13" name="Google Shape;332;g1cd063179ad_1_253">
                <a:extLst>
                  <a:ext uri="{FF2B5EF4-FFF2-40B4-BE49-F238E27FC236}">
                    <a16:creationId xmlns:a16="http://schemas.microsoft.com/office/drawing/2014/main" id="{0336D930-A761-1AB7-6750-C36E487142B0}"/>
                  </a:ext>
                </a:extLst>
              </p:cNvPr>
              <p:cNvSpPr/>
              <p:nvPr/>
            </p:nvSpPr>
            <p:spPr>
              <a:xfrm>
                <a:off x="2543266" y="2327690"/>
                <a:ext cx="76200" cy="57150"/>
              </a:xfrm>
              <a:custGeom>
                <a:avLst/>
                <a:gdLst/>
                <a:ahLst/>
                <a:cxnLst/>
                <a:rect l="l" t="t" r="r" b="b"/>
                <a:pathLst>
                  <a:path w="76200" h="57150" extrusionOk="0">
                    <a:moveTo>
                      <a:pt x="2385" y="58608"/>
                    </a:moveTo>
                    <a:cubicBezTo>
                      <a:pt x="1337" y="58608"/>
                      <a:pt x="384" y="57941"/>
                      <a:pt x="99" y="56893"/>
                    </a:cubicBezTo>
                    <a:cubicBezTo>
                      <a:pt x="-282" y="55655"/>
                      <a:pt x="480" y="54322"/>
                      <a:pt x="1718" y="53941"/>
                    </a:cubicBezTo>
                    <a:cubicBezTo>
                      <a:pt x="37722" y="43844"/>
                      <a:pt x="60201" y="37177"/>
                      <a:pt x="66488" y="34700"/>
                    </a:cubicBezTo>
                    <a:cubicBezTo>
                      <a:pt x="70012" y="33271"/>
                      <a:pt x="72774" y="30414"/>
                      <a:pt x="74203" y="26699"/>
                    </a:cubicBezTo>
                    <a:cubicBezTo>
                      <a:pt x="75822" y="22508"/>
                      <a:pt x="75632" y="17746"/>
                      <a:pt x="73632" y="13650"/>
                    </a:cubicBezTo>
                    <a:cubicBezTo>
                      <a:pt x="71822" y="9840"/>
                      <a:pt x="68583" y="6982"/>
                      <a:pt x="64583" y="5554"/>
                    </a:cubicBezTo>
                    <a:cubicBezTo>
                      <a:pt x="60582" y="4125"/>
                      <a:pt x="56296" y="4411"/>
                      <a:pt x="52486" y="6220"/>
                    </a:cubicBezTo>
                    <a:cubicBezTo>
                      <a:pt x="45342" y="9649"/>
                      <a:pt x="41818" y="17936"/>
                      <a:pt x="44390" y="25461"/>
                    </a:cubicBezTo>
                    <a:cubicBezTo>
                      <a:pt x="44771" y="26699"/>
                      <a:pt x="44104" y="28033"/>
                      <a:pt x="42866" y="28509"/>
                    </a:cubicBezTo>
                    <a:cubicBezTo>
                      <a:pt x="41628" y="28890"/>
                      <a:pt x="40294" y="28223"/>
                      <a:pt x="39818" y="26985"/>
                    </a:cubicBezTo>
                    <a:cubicBezTo>
                      <a:pt x="36579" y="17174"/>
                      <a:pt x="41151" y="6506"/>
                      <a:pt x="50391" y="2029"/>
                    </a:cubicBezTo>
                    <a:cubicBezTo>
                      <a:pt x="55344" y="-352"/>
                      <a:pt x="60963" y="-638"/>
                      <a:pt x="66107" y="1172"/>
                    </a:cubicBezTo>
                    <a:cubicBezTo>
                      <a:pt x="71250" y="2982"/>
                      <a:pt x="75441" y="6697"/>
                      <a:pt x="77823" y="11650"/>
                    </a:cubicBezTo>
                    <a:cubicBezTo>
                      <a:pt x="80394" y="16888"/>
                      <a:pt x="80585" y="23080"/>
                      <a:pt x="78489" y="28509"/>
                    </a:cubicBezTo>
                    <a:cubicBezTo>
                      <a:pt x="76584" y="33462"/>
                      <a:pt x="72870" y="37272"/>
                      <a:pt x="68107" y="39177"/>
                    </a:cubicBezTo>
                    <a:cubicBezTo>
                      <a:pt x="61535" y="41844"/>
                      <a:pt x="39532" y="48321"/>
                      <a:pt x="2861" y="58608"/>
                    </a:cubicBezTo>
                    <a:cubicBezTo>
                      <a:pt x="2766" y="58513"/>
                      <a:pt x="2575" y="58608"/>
                      <a:pt x="2385" y="58608"/>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14" name="Google Shape;333;g1cd063179ad_1_253">
                <a:extLst>
                  <a:ext uri="{FF2B5EF4-FFF2-40B4-BE49-F238E27FC236}">
                    <a16:creationId xmlns:a16="http://schemas.microsoft.com/office/drawing/2014/main" id="{F0810938-3C66-72BF-E7A2-4DC280E538FB}"/>
                  </a:ext>
                </a:extLst>
              </p:cNvPr>
              <p:cNvSpPr/>
              <p:nvPr/>
            </p:nvSpPr>
            <p:spPr>
              <a:xfrm>
                <a:off x="2543141" y="2404266"/>
                <a:ext cx="66675" cy="66675"/>
              </a:xfrm>
              <a:custGeom>
                <a:avLst/>
                <a:gdLst/>
                <a:ahLst/>
                <a:cxnLst/>
                <a:rect l="l" t="t" r="r" b="b"/>
                <a:pathLst>
                  <a:path w="66675" h="66675" extrusionOk="0">
                    <a:moveTo>
                      <a:pt x="52326" y="68233"/>
                    </a:moveTo>
                    <a:cubicBezTo>
                      <a:pt x="48135" y="68233"/>
                      <a:pt x="43849" y="66994"/>
                      <a:pt x="40229" y="64327"/>
                    </a:cubicBezTo>
                    <a:cubicBezTo>
                      <a:pt x="31942" y="58231"/>
                      <a:pt x="29275" y="46897"/>
                      <a:pt x="34228" y="37848"/>
                    </a:cubicBezTo>
                    <a:cubicBezTo>
                      <a:pt x="34895" y="36705"/>
                      <a:pt x="36324" y="36229"/>
                      <a:pt x="37467" y="36895"/>
                    </a:cubicBezTo>
                    <a:cubicBezTo>
                      <a:pt x="38610" y="37562"/>
                      <a:pt x="39086" y="38991"/>
                      <a:pt x="38419" y="40134"/>
                    </a:cubicBezTo>
                    <a:cubicBezTo>
                      <a:pt x="34609" y="47087"/>
                      <a:pt x="36610" y="55850"/>
                      <a:pt x="42991" y="60517"/>
                    </a:cubicBezTo>
                    <a:cubicBezTo>
                      <a:pt x="50040" y="65661"/>
                      <a:pt x="59946" y="64042"/>
                      <a:pt x="65089" y="56993"/>
                    </a:cubicBezTo>
                    <a:cubicBezTo>
                      <a:pt x="67756" y="53278"/>
                      <a:pt x="68804" y="48611"/>
                      <a:pt x="67947" y="44230"/>
                    </a:cubicBezTo>
                    <a:cubicBezTo>
                      <a:pt x="67185" y="40324"/>
                      <a:pt x="64994" y="36991"/>
                      <a:pt x="61756" y="34990"/>
                    </a:cubicBezTo>
                    <a:cubicBezTo>
                      <a:pt x="54326" y="30418"/>
                      <a:pt x="24894" y="15845"/>
                      <a:pt x="1367" y="4510"/>
                    </a:cubicBezTo>
                    <a:cubicBezTo>
                      <a:pt x="224" y="3939"/>
                      <a:pt x="-347" y="2510"/>
                      <a:pt x="224" y="1367"/>
                    </a:cubicBezTo>
                    <a:cubicBezTo>
                      <a:pt x="796" y="224"/>
                      <a:pt x="2224" y="-347"/>
                      <a:pt x="3367" y="224"/>
                    </a:cubicBezTo>
                    <a:cubicBezTo>
                      <a:pt x="26894" y="11654"/>
                      <a:pt x="56612" y="26227"/>
                      <a:pt x="64137" y="30895"/>
                    </a:cubicBezTo>
                    <a:cubicBezTo>
                      <a:pt x="68518" y="33657"/>
                      <a:pt x="71471" y="38038"/>
                      <a:pt x="72519" y="43277"/>
                    </a:cubicBezTo>
                    <a:cubicBezTo>
                      <a:pt x="73662" y="48992"/>
                      <a:pt x="72328" y="54993"/>
                      <a:pt x="68804" y="59755"/>
                    </a:cubicBezTo>
                    <a:cubicBezTo>
                      <a:pt x="64994" y="65280"/>
                      <a:pt x="58708" y="68233"/>
                      <a:pt x="52326" y="68233"/>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grpSp>
            <p:nvGrpSpPr>
              <p:cNvPr id="15" name="Google Shape;334;g1cd063179ad_1_253">
                <a:extLst>
                  <a:ext uri="{FF2B5EF4-FFF2-40B4-BE49-F238E27FC236}">
                    <a16:creationId xmlns:a16="http://schemas.microsoft.com/office/drawing/2014/main" id="{6C21B2F8-C8E9-F9EC-77DE-BB79D37335C2}"/>
                  </a:ext>
                </a:extLst>
              </p:cNvPr>
              <p:cNvGrpSpPr/>
              <p:nvPr/>
            </p:nvGrpSpPr>
            <p:grpSpPr>
              <a:xfrm>
                <a:off x="2577259" y="2371615"/>
                <a:ext cx="43435" cy="19430"/>
                <a:chOff x="2577259" y="2371615"/>
                <a:chExt cx="43435" cy="19430"/>
              </a:xfrm>
            </p:grpSpPr>
            <p:sp>
              <p:nvSpPr>
                <p:cNvPr id="20" name="Google Shape;335;g1cd063179ad_1_253">
                  <a:extLst>
                    <a:ext uri="{FF2B5EF4-FFF2-40B4-BE49-F238E27FC236}">
                      <a16:creationId xmlns:a16="http://schemas.microsoft.com/office/drawing/2014/main" id="{71268683-563B-EDAD-6DC1-2787739CF14C}"/>
                    </a:ext>
                  </a:extLst>
                </p:cNvPr>
                <p:cNvSpPr/>
                <p:nvPr/>
              </p:nvSpPr>
              <p:spPr>
                <a:xfrm>
                  <a:off x="2577259" y="2381520"/>
                  <a:ext cx="9525" cy="9525"/>
                </a:xfrm>
                <a:custGeom>
                  <a:avLst/>
                  <a:gdLst/>
                  <a:ahLst/>
                  <a:cxnLst/>
                  <a:rect l="l" t="t" r="r" b="b"/>
                  <a:pathLst>
                    <a:path w="9525" h="9525" extrusionOk="0">
                      <a:moveTo>
                        <a:pt x="4777" y="9921"/>
                      </a:moveTo>
                      <a:cubicBezTo>
                        <a:pt x="2777" y="9921"/>
                        <a:pt x="872" y="8587"/>
                        <a:pt x="205" y="6492"/>
                      </a:cubicBezTo>
                      <a:cubicBezTo>
                        <a:pt x="-557" y="4015"/>
                        <a:pt x="872" y="1348"/>
                        <a:pt x="3349" y="586"/>
                      </a:cubicBezTo>
                      <a:lnTo>
                        <a:pt x="4491" y="205"/>
                      </a:lnTo>
                      <a:cubicBezTo>
                        <a:pt x="7063" y="-557"/>
                        <a:pt x="9635" y="872"/>
                        <a:pt x="10397" y="3348"/>
                      </a:cubicBezTo>
                      <a:cubicBezTo>
                        <a:pt x="11159" y="5825"/>
                        <a:pt x="9730" y="8492"/>
                        <a:pt x="7254" y="9254"/>
                      </a:cubicBezTo>
                      <a:lnTo>
                        <a:pt x="6111" y="9635"/>
                      </a:lnTo>
                      <a:cubicBezTo>
                        <a:pt x="5730" y="9825"/>
                        <a:pt x="5254" y="9921"/>
                        <a:pt x="4777" y="9921"/>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21" name="Google Shape;336;g1cd063179ad_1_253">
                  <a:extLst>
                    <a:ext uri="{FF2B5EF4-FFF2-40B4-BE49-F238E27FC236}">
                      <a16:creationId xmlns:a16="http://schemas.microsoft.com/office/drawing/2014/main" id="{4B0E565C-7821-2489-DC47-9C6572518E97}"/>
                    </a:ext>
                  </a:extLst>
                </p:cNvPr>
                <p:cNvSpPr/>
                <p:nvPr/>
              </p:nvSpPr>
              <p:spPr>
                <a:xfrm>
                  <a:off x="2593833" y="2376473"/>
                  <a:ext cx="9525" cy="9525"/>
                </a:xfrm>
                <a:custGeom>
                  <a:avLst/>
                  <a:gdLst/>
                  <a:ahLst/>
                  <a:cxnLst/>
                  <a:rect l="l" t="t" r="r" b="b"/>
                  <a:pathLst>
                    <a:path w="9525" h="9525" extrusionOk="0">
                      <a:moveTo>
                        <a:pt x="4777" y="10111"/>
                      </a:moveTo>
                      <a:cubicBezTo>
                        <a:pt x="2681" y="10111"/>
                        <a:pt x="776" y="8777"/>
                        <a:pt x="205" y="6682"/>
                      </a:cubicBezTo>
                      <a:cubicBezTo>
                        <a:pt x="-557" y="4110"/>
                        <a:pt x="871" y="1538"/>
                        <a:pt x="3443" y="776"/>
                      </a:cubicBezTo>
                      <a:lnTo>
                        <a:pt x="5348" y="205"/>
                      </a:lnTo>
                      <a:cubicBezTo>
                        <a:pt x="7920" y="-557"/>
                        <a:pt x="10492" y="871"/>
                        <a:pt x="11254" y="3443"/>
                      </a:cubicBezTo>
                      <a:cubicBezTo>
                        <a:pt x="12016" y="6015"/>
                        <a:pt x="10587" y="8587"/>
                        <a:pt x="8015" y="9349"/>
                      </a:cubicBezTo>
                      <a:lnTo>
                        <a:pt x="6110" y="9920"/>
                      </a:lnTo>
                      <a:cubicBezTo>
                        <a:pt x="5634" y="10015"/>
                        <a:pt x="5253" y="10111"/>
                        <a:pt x="4777" y="10111"/>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22" name="Google Shape;337;g1cd063179ad_1_253">
                  <a:extLst>
                    <a:ext uri="{FF2B5EF4-FFF2-40B4-BE49-F238E27FC236}">
                      <a16:creationId xmlns:a16="http://schemas.microsoft.com/office/drawing/2014/main" id="{B489D15D-BF85-F4D0-80F3-D97C6C67CA8C}"/>
                    </a:ext>
                  </a:extLst>
                </p:cNvPr>
                <p:cNvSpPr/>
                <p:nvPr/>
              </p:nvSpPr>
              <p:spPr>
                <a:xfrm>
                  <a:off x="2611169" y="2371615"/>
                  <a:ext cx="9525" cy="9525"/>
                </a:xfrm>
                <a:custGeom>
                  <a:avLst/>
                  <a:gdLst/>
                  <a:ahLst/>
                  <a:cxnLst/>
                  <a:rect l="l" t="t" r="r" b="b"/>
                  <a:pathLst>
                    <a:path w="9525" h="9525" extrusionOk="0">
                      <a:moveTo>
                        <a:pt x="4777" y="9920"/>
                      </a:moveTo>
                      <a:cubicBezTo>
                        <a:pt x="2681" y="9920"/>
                        <a:pt x="776" y="8587"/>
                        <a:pt x="205" y="6491"/>
                      </a:cubicBezTo>
                      <a:cubicBezTo>
                        <a:pt x="-557" y="3919"/>
                        <a:pt x="871" y="1348"/>
                        <a:pt x="3443" y="586"/>
                      </a:cubicBezTo>
                      <a:lnTo>
                        <a:pt x="4586" y="205"/>
                      </a:lnTo>
                      <a:cubicBezTo>
                        <a:pt x="7158" y="-557"/>
                        <a:pt x="9730" y="871"/>
                        <a:pt x="10492" y="3443"/>
                      </a:cubicBezTo>
                      <a:cubicBezTo>
                        <a:pt x="11254" y="6015"/>
                        <a:pt x="9825" y="8587"/>
                        <a:pt x="7253" y="9349"/>
                      </a:cubicBezTo>
                      <a:lnTo>
                        <a:pt x="6110" y="9730"/>
                      </a:lnTo>
                      <a:cubicBezTo>
                        <a:pt x="5634" y="9825"/>
                        <a:pt x="5158" y="9920"/>
                        <a:pt x="4777" y="9920"/>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grpSp>
          <p:grpSp>
            <p:nvGrpSpPr>
              <p:cNvPr id="16" name="Google Shape;338;g1cd063179ad_1_253">
                <a:extLst>
                  <a:ext uri="{FF2B5EF4-FFF2-40B4-BE49-F238E27FC236}">
                    <a16:creationId xmlns:a16="http://schemas.microsoft.com/office/drawing/2014/main" id="{0137C6B1-E6C8-A0CE-1300-570A1D8AC407}"/>
                  </a:ext>
                </a:extLst>
              </p:cNvPr>
              <p:cNvGrpSpPr/>
              <p:nvPr/>
            </p:nvGrpSpPr>
            <p:grpSpPr>
              <a:xfrm>
                <a:off x="2575727" y="2407574"/>
                <a:ext cx="62924" cy="27242"/>
                <a:chOff x="2575727" y="2407574"/>
                <a:chExt cx="62924" cy="27242"/>
              </a:xfrm>
            </p:grpSpPr>
            <p:sp>
              <p:nvSpPr>
                <p:cNvPr id="17" name="Google Shape;339;g1cd063179ad_1_253">
                  <a:extLst>
                    <a:ext uri="{FF2B5EF4-FFF2-40B4-BE49-F238E27FC236}">
                      <a16:creationId xmlns:a16="http://schemas.microsoft.com/office/drawing/2014/main" id="{9820ADB6-273A-73C2-4D2C-F62A8796E9AF}"/>
                    </a:ext>
                  </a:extLst>
                </p:cNvPr>
                <p:cNvSpPr/>
                <p:nvPr/>
              </p:nvSpPr>
              <p:spPr>
                <a:xfrm>
                  <a:off x="2575727" y="2407574"/>
                  <a:ext cx="9525" cy="9525"/>
                </a:xfrm>
                <a:custGeom>
                  <a:avLst/>
                  <a:gdLst/>
                  <a:ahLst/>
                  <a:cxnLst/>
                  <a:rect l="l" t="t" r="r" b="b"/>
                  <a:pathLst>
                    <a:path w="9525" h="9525" extrusionOk="0">
                      <a:moveTo>
                        <a:pt x="5929" y="9965"/>
                      </a:moveTo>
                      <a:cubicBezTo>
                        <a:pt x="5453" y="9965"/>
                        <a:pt x="4976" y="9870"/>
                        <a:pt x="4405" y="9680"/>
                      </a:cubicBezTo>
                      <a:lnTo>
                        <a:pt x="3262" y="9299"/>
                      </a:lnTo>
                      <a:cubicBezTo>
                        <a:pt x="785" y="8441"/>
                        <a:pt x="-548" y="5774"/>
                        <a:pt x="214" y="3298"/>
                      </a:cubicBezTo>
                      <a:cubicBezTo>
                        <a:pt x="1071" y="821"/>
                        <a:pt x="3738" y="-607"/>
                        <a:pt x="6215" y="250"/>
                      </a:cubicBezTo>
                      <a:lnTo>
                        <a:pt x="7358" y="631"/>
                      </a:lnTo>
                      <a:cubicBezTo>
                        <a:pt x="9834" y="1488"/>
                        <a:pt x="11263" y="4155"/>
                        <a:pt x="10406" y="6632"/>
                      </a:cubicBezTo>
                      <a:cubicBezTo>
                        <a:pt x="9739" y="8727"/>
                        <a:pt x="7929" y="9965"/>
                        <a:pt x="5929" y="9965"/>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18" name="Google Shape;340;g1cd063179ad_1_253">
                  <a:extLst>
                    <a:ext uri="{FF2B5EF4-FFF2-40B4-BE49-F238E27FC236}">
                      <a16:creationId xmlns:a16="http://schemas.microsoft.com/office/drawing/2014/main" id="{54770CDE-02DC-560D-9285-65AE984F9784}"/>
                    </a:ext>
                  </a:extLst>
                </p:cNvPr>
                <p:cNvSpPr/>
                <p:nvPr/>
              </p:nvSpPr>
              <p:spPr>
                <a:xfrm>
                  <a:off x="2592931" y="2413421"/>
                  <a:ext cx="28575" cy="9525"/>
                </a:xfrm>
                <a:custGeom>
                  <a:avLst/>
                  <a:gdLst/>
                  <a:ahLst/>
                  <a:cxnLst/>
                  <a:rect l="l" t="t" r="r" b="b"/>
                  <a:pathLst>
                    <a:path w="28575" h="9525" extrusionOk="0">
                      <a:moveTo>
                        <a:pt x="24920" y="16121"/>
                      </a:moveTo>
                      <a:cubicBezTo>
                        <a:pt x="24443" y="16121"/>
                        <a:pt x="23967" y="16025"/>
                        <a:pt x="23396" y="15835"/>
                      </a:cubicBezTo>
                      <a:lnTo>
                        <a:pt x="21395" y="15168"/>
                      </a:lnTo>
                      <a:cubicBezTo>
                        <a:pt x="18919" y="14311"/>
                        <a:pt x="17585" y="11644"/>
                        <a:pt x="18347" y="9167"/>
                      </a:cubicBezTo>
                      <a:cubicBezTo>
                        <a:pt x="19205" y="6691"/>
                        <a:pt x="21872" y="5262"/>
                        <a:pt x="24348" y="6119"/>
                      </a:cubicBezTo>
                      <a:lnTo>
                        <a:pt x="26348" y="6786"/>
                      </a:lnTo>
                      <a:cubicBezTo>
                        <a:pt x="28825" y="7643"/>
                        <a:pt x="30158" y="10310"/>
                        <a:pt x="29396" y="12787"/>
                      </a:cubicBezTo>
                      <a:cubicBezTo>
                        <a:pt x="28825" y="14787"/>
                        <a:pt x="26920" y="16121"/>
                        <a:pt x="24920" y="16121"/>
                      </a:cubicBezTo>
                      <a:close/>
                      <a:moveTo>
                        <a:pt x="6822" y="10120"/>
                      </a:moveTo>
                      <a:cubicBezTo>
                        <a:pt x="6346" y="10120"/>
                        <a:pt x="5870" y="10025"/>
                        <a:pt x="5298" y="9929"/>
                      </a:cubicBezTo>
                      <a:lnTo>
                        <a:pt x="3298" y="9263"/>
                      </a:lnTo>
                      <a:cubicBezTo>
                        <a:pt x="821" y="8405"/>
                        <a:pt x="-607" y="5738"/>
                        <a:pt x="250" y="3262"/>
                      </a:cubicBezTo>
                      <a:cubicBezTo>
                        <a:pt x="1107" y="785"/>
                        <a:pt x="3774" y="-548"/>
                        <a:pt x="6251" y="214"/>
                      </a:cubicBezTo>
                      <a:lnTo>
                        <a:pt x="8251" y="881"/>
                      </a:lnTo>
                      <a:cubicBezTo>
                        <a:pt x="10727" y="1738"/>
                        <a:pt x="12156" y="4405"/>
                        <a:pt x="11299" y="6881"/>
                      </a:cubicBezTo>
                      <a:cubicBezTo>
                        <a:pt x="10727" y="8882"/>
                        <a:pt x="8822" y="10120"/>
                        <a:pt x="6822" y="10120"/>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sp>
              <p:nvSpPr>
                <p:cNvPr id="19" name="Google Shape;341;g1cd063179ad_1_253">
                  <a:extLst>
                    <a:ext uri="{FF2B5EF4-FFF2-40B4-BE49-F238E27FC236}">
                      <a16:creationId xmlns:a16="http://schemas.microsoft.com/office/drawing/2014/main" id="{62B4F000-1C6A-8C72-08C1-0C7C36FA23AC}"/>
                    </a:ext>
                  </a:extLst>
                </p:cNvPr>
                <p:cNvSpPr/>
                <p:nvPr/>
              </p:nvSpPr>
              <p:spPr>
                <a:xfrm>
                  <a:off x="2629126" y="2425291"/>
                  <a:ext cx="9525" cy="9525"/>
                </a:xfrm>
                <a:custGeom>
                  <a:avLst/>
                  <a:gdLst/>
                  <a:ahLst/>
                  <a:cxnLst/>
                  <a:rect l="l" t="t" r="r" b="b"/>
                  <a:pathLst>
                    <a:path w="9525" h="9525" extrusionOk="0">
                      <a:moveTo>
                        <a:pt x="5965" y="9965"/>
                      </a:moveTo>
                      <a:cubicBezTo>
                        <a:pt x="5489" y="9965"/>
                        <a:pt x="5012" y="9870"/>
                        <a:pt x="4441" y="9680"/>
                      </a:cubicBezTo>
                      <a:lnTo>
                        <a:pt x="3298" y="9299"/>
                      </a:lnTo>
                      <a:cubicBezTo>
                        <a:pt x="821" y="8441"/>
                        <a:pt x="-607" y="5774"/>
                        <a:pt x="250" y="3298"/>
                      </a:cubicBezTo>
                      <a:cubicBezTo>
                        <a:pt x="1107" y="821"/>
                        <a:pt x="3774" y="-607"/>
                        <a:pt x="6251" y="250"/>
                      </a:cubicBezTo>
                      <a:lnTo>
                        <a:pt x="7394" y="631"/>
                      </a:lnTo>
                      <a:cubicBezTo>
                        <a:pt x="9870" y="1488"/>
                        <a:pt x="11204" y="4155"/>
                        <a:pt x="10442" y="6632"/>
                      </a:cubicBezTo>
                      <a:cubicBezTo>
                        <a:pt x="9870" y="8632"/>
                        <a:pt x="7965" y="9965"/>
                        <a:pt x="5965" y="9965"/>
                      </a:cubicBezTo>
                      <a:close/>
                    </a:path>
                  </a:pathLst>
                </a:custGeom>
                <a:solidFill>
                  <a:srgbClr val="FFFFFF"/>
                </a:solidFill>
                <a:ln>
                  <a:noFill/>
                </a:ln>
              </p:spPr>
              <p:txBody>
                <a:bodyPr spcFirstLastPara="1" wrap="square" lIns="91425" tIns="45694" rIns="91425" bIns="45694" anchor="ctr" anchorCtr="0">
                  <a:noAutofit/>
                </a:bodyPr>
                <a:lstStyle/>
                <a:p>
                  <a:pPr defTabSz="685800">
                    <a:buClr>
                      <a:srgbClr val="000000"/>
                    </a:buClr>
                    <a:buSzPts val="1900"/>
                    <a:defRPr/>
                  </a:pPr>
                  <a:endParaRPr sz="1425" kern="0">
                    <a:solidFill>
                      <a:srgbClr val="000000"/>
                    </a:solidFill>
                    <a:latin typeface="Arial"/>
                    <a:ea typeface="Arial"/>
                    <a:cs typeface="Arial"/>
                    <a:sym typeface="Arial"/>
                  </a:endParaRPr>
                </a:p>
              </p:txBody>
            </p:sp>
          </p:grpSp>
        </p:grpSp>
      </p:grpSp>
      <p:sp>
        <p:nvSpPr>
          <p:cNvPr id="24" name="Rectangle 23">
            <a:extLst>
              <a:ext uri="{FF2B5EF4-FFF2-40B4-BE49-F238E27FC236}">
                <a16:creationId xmlns:a16="http://schemas.microsoft.com/office/drawing/2014/main" id="{735A47AC-FD3E-FCB2-0515-100A7A3A5A05}"/>
              </a:ext>
            </a:extLst>
          </p:cNvPr>
          <p:cNvSpPr/>
          <p:nvPr/>
        </p:nvSpPr>
        <p:spPr>
          <a:xfrm>
            <a:off x="898741" y="2367272"/>
            <a:ext cx="1804387"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350">
                <a:solidFill>
                  <a:srgbClr val="FFFFFF"/>
                </a:solidFill>
                <a:latin typeface="Arial"/>
              </a:rPr>
              <a:t>Recurrent Exacerbations </a:t>
            </a:r>
          </a:p>
          <a:p>
            <a:pPr algn="ctr" defTabSz="685800"/>
            <a:r>
              <a:rPr lang="en-US" sz="1350">
                <a:solidFill>
                  <a:srgbClr val="FFFFFF"/>
                </a:solidFill>
                <a:latin typeface="Arial"/>
              </a:rPr>
              <a:t>are associated </a:t>
            </a:r>
          </a:p>
          <a:p>
            <a:pPr algn="ctr" defTabSz="685800"/>
            <a:r>
              <a:rPr lang="en-US" sz="1350">
                <a:solidFill>
                  <a:srgbClr val="FFFFFF"/>
                </a:solidFill>
                <a:latin typeface="Arial"/>
              </a:rPr>
              <a:t>with…</a:t>
            </a:r>
            <a:endParaRPr lang="en-SG" sz="1350">
              <a:solidFill>
                <a:srgbClr val="FFFFFF"/>
              </a:solidFill>
              <a:latin typeface="Arial"/>
            </a:endParaRPr>
          </a:p>
        </p:txBody>
      </p:sp>
      <p:sp>
        <p:nvSpPr>
          <p:cNvPr id="25" name="Right Bracket 24">
            <a:extLst>
              <a:ext uri="{FF2B5EF4-FFF2-40B4-BE49-F238E27FC236}">
                <a16:creationId xmlns:a16="http://schemas.microsoft.com/office/drawing/2014/main" id="{1854DA89-DAAB-4973-3CF2-8590F4293B09}"/>
              </a:ext>
            </a:extLst>
          </p:cNvPr>
          <p:cNvSpPr/>
          <p:nvPr/>
        </p:nvSpPr>
        <p:spPr>
          <a:xfrm>
            <a:off x="1851887" y="899270"/>
            <a:ext cx="1771605" cy="3415325"/>
          </a:xfrm>
          <a:prstGeom prst="rightBracket">
            <a:avLst>
              <a:gd name="adj" fmla="val 91250"/>
            </a:avLst>
          </a:prstGeom>
          <a:ln w="28575">
            <a:prstDash val="lgDashDot"/>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SG" sz="1350">
              <a:solidFill>
                <a:srgbClr val="000000"/>
              </a:solidFill>
              <a:latin typeface="Arial"/>
            </a:endParaRPr>
          </a:p>
        </p:txBody>
      </p:sp>
      <p:sp>
        <p:nvSpPr>
          <p:cNvPr id="27" name="Google Shape;312;g1cd063179ad_1_253">
            <a:extLst>
              <a:ext uri="{FF2B5EF4-FFF2-40B4-BE49-F238E27FC236}">
                <a16:creationId xmlns:a16="http://schemas.microsoft.com/office/drawing/2014/main" id="{6066E292-F812-C400-FD5C-660F4DE79B8F}"/>
              </a:ext>
            </a:extLst>
          </p:cNvPr>
          <p:cNvSpPr/>
          <p:nvPr/>
        </p:nvSpPr>
        <p:spPr>
          <a:xfrm>
            <a:off x="2326529" y="759831"/>
            <a:ext cx="630388" cy="615220"/>
          </a:xfrm>
          <a:prstGeom prst="ellipse">
            <a:avLst/>
          </a:prstGeom>
          <a:solidFill>
            <a:srgbClr val="002060"/>
          </a:solidFill>
          <a:ln w="57150">
            <a:solidFill>
              <a:schemeClr val="bg1"/>
            </a:solidFill>
          </a:ln>
          <a:effectLst>
            <a:outerShdw blurRad="63500" sx="102000" sy="102000" algn="ctr" rotWithShape="0">
              <a:prstClr val="black">
                <a:alpha val="40000"/>
              </a:prstClr>
            </a:outerShdw>
          </a:effectLst>
        </p:spPr>
        <p:txBody>
          <a:bodyPr spcFirstLastPara="1" wrap="square" lIns="91425" tIns="91425" rIns="91425" bIns="91425" anchor="ctr" anchorCtr="0">
            <a:noAutofit/>
          </a:bodyPr>
          <a:lstStyle/>
          <a:p>
            <a:pPr defTabSz="685800">
              <a:buClr>
                <a:srgbClr val="000000"/>
              </a:buClr>
              <a:buSzPts val="1400"/>
              <a:defRPr/>
            </a:pPr>
            <a:endParaRPr sz="1050" kern="0">
              <a:solidFill>
                <a:srgbClr val="000000"/>
              </a:solidFill>
              <a:latin typeface="Arial"/>
              <a:ea typeface="Arial"/>
              <a:cs typeface="Arial"/>
              <a:sym typeface="Arial"/>
            </a:endParaRPr>
          </a:p>
        </p:txBody>
      </p:sp>
      <p:sp>
        <p:nvSpPr>
          <p:cNvPr id="30" name="Google Shape;312;g1cd063179ad_1_253">
            <a:extLst>
              <a:ext uri="{FF2B5EF4-FFF2-40B4-BE49-F238E27FC236}">
                <a16:creationId xmlns:a16="http://schemas.microsoft.com/office/drawing/2014/main" id="{CAB2236F-9D3C-1179-DD1B-1FFD601FD737}"/>
              </a:ext>
            </a:extLst>
          </p:cNvPr>
          <p:cNvSpPr/>
          <p:nvPr/>
        </p:nvSpPr>
        <p:spPr>
          <a:xfrm>
            <a:off x="3069481" y="1488306"/>
            <a:ext cx="630388" cy="615220"/>
          </a:xfrm>
          <a:prstGeom prst="ellipse">
            <a:avLst/>
          </a:prstGeom>
          <a:solidFill>
            <a:srgbClr val="002060"/>
          </a:solidFill>
          <a:ln w="57150">
            <a:solidFill>
              <a:schemeClr val="bg1"/>
            </a:solidFill>
          </a:ln>
          <a:effectLst>
            <a:outerShdw blurRad="63500" sx="102000" sy="102000" algn="ctr" rotWithShape="0">
              <a:prstClr val="black">
                <a:alpha val="40000"/>
              </a:prstClr>
            </a:outerShdw>
          </a:effectLst>
        </p:spPr>
        <p:txBody>
          <a:bodyPr spcFirstLastPara="1" wrap="square" lIns="91425" tIns="91425" rIns="91425" bIns="91425" anchor="ctr" anchorCtr="0">
            <a:noAutofit/>
          </a:bodyPr>
          <a:lstStyle/>
          <a:p>
            <a:pPr defTabSz="685800">
              <a:buClr>
                <a:srgbClr val="000000"/>
              </a:buClr>
              <a:buSzPts val="1400"/>
              <a:defRPr/>
            </a:pPr>
            <a:endParaRPr sz="1050" kern="0">
              <a:solidFill>
                <a:srgbClr val="000000"/>
              </a:solidFill>
              <a:latin typeface="Arial"/>
              <a:ea typeface="Arial"/>
              <a:cs typeface="Arial"/>
              <a:sym typeface="Arial"/>
            </a:endParaRPr>
          </a:p>
        </p:txBody>
      </p:sp>
      <p:sp>
        <p:nvSpPr>
          <p:cNvPr id="33" name="Google Shape;312;g1cd063179ad_1_253">
            <a:extLst>
              <a:ext uri="{FF2B5EF4-FFF2-40B4-BE49-F238E27FC236}">
                <a16:creationId xmlns:a16="http://schemas.microsoft.com/office/drawing/2014/main" id="{B13AAE01-1E32-BE74-5E18-0CC7B37031F3}"/>
              </a:ext>
            </a:extLst>
          </p:cNvPr>
          <p:cNvSpPr/>
          <p:nvPr/>
        </p:nvSpPr>
        <p:spPr>
          <a:xfrm>
            <a:off x="3384675" y="2349201"/>
            <a:ext cx="630388" cy="615220"/>
          </a:xfrm>
          <a:prstGeom prst="ellipse">
            <a:avLst/>
          </a:prstGeom>
          <a:solidFill>
            <a:srgbClr val="002060"/>
          </a:solidFill>
          <a:ln w="57150">
            <a:solidFill>
              <a:schemeClr val="bg1"/>
            </a:solidFill>
          </a:ln>
          <a:effectLst>
            <a:outerShdw blurRad="63500" sx="102000" sy="102000" algn="ctr" rotWithShape="0">
              <a:prstClr val="black">
                <a:alpha val="40000"/>
              </a:prstClr>
            </a:outerShdw>
          </a:effectLst>
        </p:spPr>
        <p:txBody>
          <a:bodyPr spcFirstLastPara="1" wrap="square" lIns="91425" tIns="91425" rIns="91425" bIns="91425" anchor="ctr" anchorCtr="0">
            <a:noAutofit/>
          </a:bodyPr>
          <a:lstStyle/>
          <a:p>
            <a:pPr defTabSz="685800">
              <a:buClr>
                <a:srgbClr val="000000"/>
              </a:buClr>
              <a:buSzPts val="1400"/>
              <a:defRPr/>
            </a:pPr>
            <a:endParaRPr sz="1050" kern="0">
              <a:solidFill>
                <a:srgbClr val="000000"/>
              </a:solidFill>
              <a:latin typeface="Arial"/>
              <a:ea typeface="Arial"/>
              <a:cs typeface="Arial"/>
              <a:sym typeface="Arial"/>
            </a:endParaRPr>
          </a:p>
        </p:txBody>
      </p:sp>
      <p:sp>
        <p:nvSpPr>
          <p:cNvPr id="36" name="Google Shape;312;g1cd063179ad_1_253">
            <a:extLst>
              <a:ext uri="{FF2B5EF4-FFF2-40B4-BE49-F238E27FC236}">
                <a16:creationId xmlns:a16="http://schemas.microsoft.com/office/drawing/2014/main" id="{21D7D5B0-F3BC-0238-1D5A-57D0C3DCDB99}"/>
              </a:ext>
            </a:extLst>
          </p:cNvPr>
          <p:cNvSpPr/>
          <p:nvPr/>
        </p:nvSpPr>
        <p:spPr>
          <a:xfrm>
            <a:off x="3075647" y="3216528"/>
            <a:ext cx="630388" cy="615220"/>
          </a:xfrm>
          <a:prstGeom prst="ellipse">
            <a:avLst/>
          </a:prstGeom>
          <a:solidFill>
            <a:srgbClr val="002060"/>
          </a:solidFill>
          <a:ln w="57150">
            <a:solidFill>
              <a:schemeClr val="bg1"/>
            </a:solidFill>
          </a:ln>
          <a:effectLst>
            <a:outerShdw blurRad="63500" sx="102000" sy="102000" algn="ctr" rotWithShape="0">
              <a:prstClr val="black">
                <a:alpha val="40000"/>
              </a:prstClr>
            </a:outerShdw>
          </a:effectLst>
        </p:spPr>
        <p:txBody>
          <a:bodyPr spcFirstLastPara="1" wrap="square" lIns="91425" tIns="91425" rIns="91425" bIns="91425" anchor="ctr" anchorCtr="0">
            <a:noAutofit/>
          </a:bodyPr>
          <a:lstStyle/>
          <a:p>
            <a:pPr defTabSz="685800">
              <a:buClr>
                <a:srgbClr val="000000"/>
              </a:buClr>
              <a:buSzPts val="1400"/>
              <a:defRPr/>
            </a:pPr>
            <a:endParaRPr sz="1050" kern="0">
              <a:solidFill>
                <a:srgbClr val="000000"/>
              </a:solidFill>
              <a:latin typeface="Arial"/>
              <a:ea typeface="Arial"/>
              <a:cs typeface="Arial"/>
              <a:sym typeface="Arial"/>
            </a:endParaRPr>
          </a:p>
        </p:txBody>
      </p:sp>
      <p:sp>
        <p:nvSpPr>
          <p:cNvPr id="39" name="Google Shape;312;g1cd063179ad_1_253">
            <a:extLst>
              <a:ext uri="{FF2B5EF4-FFF2-40B4-BE49-F238E27FC236}">
                <a16:creationId xmlns:a16="http://schemas.microsoft.com/office/drawing/2014/main" id="{7C01BF29-F5CC-BAD1-A3BF-A6C228D66E98}"/>
              </a:ext>
            </a:extLst>
          </p:cNvPr>
          <p:cNvSpPr/>
          <p:nvPr/>
        </p:nvSpPr>
        <p:spPr>
          <a:xfrm>
            <a:off x="2326519" y="3877365"/>
            <a:ext cx="630388" cy="615220"/>
          </a:xfrm>
          <a:prstGeom prst="ellipse">
            <a:avLst/>
          </a:prstGeom>
          <a:solidFill>
            <a:srgbClr val="002060"/>
          </a:solidFill>
          <a:ln w="57150">
            <a:solidFill>
              <a:schemeClr val="bg1"/>
            </a:solidFill>
          </a:ln>
          <a:effectLst>
            <a:outerShdw blurRad="63500" sx="102000" sy="102000" algn="ctr" rotWithShape="0">
              <a:prstClr val="black">
                <a:alpha val="40000"/>
              </a:prstClr>
            </a:outerShdw>
          </a:effectLst>
        </p:spPr>
        <p:txBody>
          <a:bodyPr spcFirstLastPara="1" wrap="square" lIns="91425" tIns="91425" rIns="91425" bIns="91425" anchor="ctr" anchorCtr="0">
            <a:noAutofit/>
          </a:bodyPr>
          <a:lstStyle/>
          <a:p>
            <a:pPr defTabSz="685800">
              <a:buClr>
                <a:srgbClr val="000000"/>
              </a:buClr>
              <a:buSzPts val="1400"/>
              <a:defRPr/>
            </a:pPr>
            <a:endParaRPr sz="1050" kern="0">
              <a:solidFill>
                <a:srgbClr val="000000"/>
              </a:solidFill>
              <a:latin typeface="Arial"/>
              <a:ea typeface="Arial"/>
              <a:cs typeface="Arial"/>
              <a:sym typeface="Arial"/>
            </a:endParaRPr>
          </a:p>
        </p:txBody>
      </p:sp>
      <p:pic>
        <p:nvPicPr>
          <p:cNvPr id="46" name="Google Shape;350;g1cd063179ad_1_253">
            <a:extLst>
              <a:ext uri="{FF2B5EF4-FFF2-40B4-BE49-F238E27FC236}">
                <a16:creationId xmlns:a16="http://schemas.microsoft.com/office/drawing/2014/main" id="{80DD2AF3-79F5-E3F6-D5AF-3B81DA2A2466}"/>
              </a:ext>
            </a:extLst>
          </p:cNvPr>
          <p:cNvPicPr preferRelativeResize="0">
            <a:picLocks noChangeAspect="1"/>
          </p:cNvPicPr>
          <p:nvPr/>
        </p:nvPicPr>
        <p:blipFill rotWithShape="1">
          <a:blip r:embed="rId3">
            <a:alphaModFix/>
          </a:blip>
          <a:srcRect/>
          <a:stretch/>
        </p:blipFill>
        <p:spPr>
          <a:xfrm>
            <a:off x="2461332" y="873789"/>
            <a:ext cx="360761" cy="347491"/>
          </a:xfrm>
          <a:prstGeom prst="rect">
            <a:avLst/>
          </a:prstGeom>
          <a:noFill/>
          <a:ln>
            <a:noFill/>
          </a:ln>
        </p:spPr>
      </p:pic>
      <p:pic>
        <p:nvPicPr>
          <p:cNvPr id="47" name="Google Shape;351;g1cd063179ad_1_253">
            <a:extLst>
              <a:ext uri="{FF2B5EF4-FFF2-40B4-BE49-F238E27FC236}">
                <a16:creationId xmlns:a16="http://schemas.microsoft.com/office/drawing/2014/main" id="{CB75B67D-3C2F-621B-57B9-B708821CE159}"/>
              </a:ext>
            </a:extLst>
          </p:cNvPr>
          <p:cNvPicPr preferRelativeResize="0">
            <a:picLocks noChangeAspect="1"/>
          </p:cNvPicPr>
          <p:nvPr/>
        </p:nvPicPr>
        <p:blipFill rotWithShape="1">
          <a:blip r:embed="rId4">
            <a:alphaModFix/>
          </a:blip>
          <a:srcRect/>
          <a:stretch/>
        </p:blipFill>
        <p:spPr>
          <a:xfrm>
            <a:off x="3208663" y="3345838"/>
            <a:ext cx="362276" cy="362276"/>
          </a:xfrm>
          <a:prstGeom prst="rect">
            <a:avLst/>
          </a:prstGeom>
          <a:noFill/>
          <a:ln>
            <a:noFill/>
          </a:ln>
        </p:spPr>
      </p:pic>
      <p:pic>
        <p:nvPicPr>
          <p:cNvPr id="48" name="Google Shape;344;g1cd063179ad_1_253">
            <a:extLst>
              <a:ext uri="{FF2B5EF4-FFF2-40B4-BE49-F238E27FC236}">
                <a16:creationId xmlns:a16="http://schemas.microsoft.com/office/drawing/2014/main" id="{72E46558-F22D-2AAD-1285-67AE73FE63AA}"/>
              </a:ext>
            </a:extLst>
          </p:cNvPr>
          <p:cNvPicPr preferRelativeResize="0"/>
          <p:nvPr/>
        </p:nvPicPr>
        <p:blipFill rotWithShape="1">
          <a:blip r:embed="rId5">
            <a:alphaModFix/>
          </a:blip>
          <a:srcRect/>
          <a:stretch/>
        </p:blipFill>
        <p:spPr>
          <a:xfrm>
            <a:off x="2443189" y="4004494"/>
            <a:ext cx="397047" cy="349448"/>
          </a:xfrm>
          <a:prstGeom prst="rect">
            <a:avLst/>
          </a:prstGeom>
          <a:noFill/>
          <a:ln>
            <a:noFill/>
          </a:ln>
        </p:spPr>
      </p:pic>
      <p:pic>
        <p:nvPicPr>
          <p:cNvPr id="49" name="Google Shape;347;g1cd063179ad_1_253">
            <a:extLst>
              <a:ext uri="{FF2B5EF4-FFF2-40B4-BE49-F238E27FC236}">
                <a16:creationId xmlns:a16="http://schemas.microsoft.com/office/drawing/2014/main" id="{EE398847-BDA5-05A2-D6E6-C577A3147D79}"/>
              </a:ext>
            </a:extLst>
          </p:cNvPr>
          <p:cNvPicPr preferRelativeResize="0"/>
          <p:nvPr/>
        </p:nvPicPr>
        <p:blipFill rotWithShape="1">
          <a:blip r:embed="rId6">
            <a:alphaModFix/>
          </a:blip>
          <a:srcRect/>
          <a:stretch/>
        </p:blipFill>
        <p:spPr>
          <a:xfrm>
            <a:off x="3202457" y="1599678"/>
            <a:ext cx="400914" cy="368192"/>
          </a:xfrm>
          <a:prstGeom prst="rect">
            <a:avLst/>
          </a:prstGeom>
          <a:noFill/>
          <a:ln>
            <a:noFill/>
          </a:ln>
        </p:spPr>
      </p:pic>
      <p:pic>
        <p:nvPicPr>
          <p:cNvPr id="50" name="Google Shape;345;g1cd063179ad_1_253">
            <a:extLst>
              <a:ext uri="{FF2B5EF4-FFF2-40B4-BE49-F238E27FC236}">
                <a16:creationId xmlns:a16="http://schemas.microsoft.com/office/drawing/2014/main" id="{16EEC88A-1CE1-84BB-86A5-DEFE60901208}"/>
              </a:ext>
            </a:extLst>
          </p:cNvPr>
          <p:cNvPicPr preferRelativeResize="0"/>
          <p:nvPr/>
        </p:nvPicPr>
        <p:blipFill rotWithShape="1">
          <a:blip r:embed="rId7">
            <a:alphaModFix/>
          </a:blip>
          <a:srcRect/>
          <a:stretch/>
        </p:blipFill>
        <p:spPr>
          <a:xfrm>
            <a:off x="3477052" y="2434729"/>
            <a:ext cx="455870" cy="430319"/>
          </a:xfrm>
          <a:prstGeom prst="rect">
            <a:avLst/>
          </a:prstGeom>
          <a:noFill/>
          <a:ln>
            <a:noFill/>
          </a:ln>
        </p:spPr>
      </p:pic>
      <p:sp>
        <p:nvSpPr>
          <p:cNvPr id="52" name="TextBox 51">
            <a:extLst>
              <a:ext uri="{FF2B5EF4-FFF2-40B4-BE49-F238E27FC236}">
                <a16:creationId xmlns:a16="http://schemas.microsoft.com/office/drawing/2014/main" id="{A8251012-72AF-90A1-1F9F-72E8B2C13057}"/>
              </a:ext>
            </a:extLst>
          </p:cNvPr>
          <p:cNvSpPr txBox="1"/>
          <p:nvPr/>
        </p:nvSpPr>
        <p:spPr>
          <a:xfrm>
            <a:off x="301871" y="4758903"/>
            <a:ext cx="8112342" cy="369332"/>
          </a:xfrm>
          <a:prstGeom prst="rect">
            <a:avLst/>
          </a:prstGeom>
          <a:noFill/>
        </p:spPr>
        <p:txBody>
          <a:bodyPr wrap="square">
            <a:spAutoFit/>
          </a:bodyPr>
          <a:lstStyle/>
          <a:p>
            <a:pPr defTabSz="685800">
              <a:buClr>
                <a:srgbClr val="000000"/>
              </a:buClr>
              <a:defRPr/>
            </a:pPr>
            <a:r>
              <a:rPr lang="en-US" sz="900" i="1" kern="0">
                <a:solidFill>
                  <a:srgbClr val="000000"/>
                </a:solidFill>
                <a:latin typeface="Arial"/>
                <a:cs typeface="Arial"/>
                <a:sym typeface="Arial"/>
              </a:rPr>
              <a:t>A COPD exacerbation is </a:t>
            </a:r>
            <a:r>
              <a:rPr lang="en-US" sz="900" i="1" kern="0" err="1">
                <a:solidFill>
                  <a:srgbClr val="000000"/>
                </a:solidFill>
                <a:latin typeface="Arial"/>
                <a:cs typeface="Arial"/>
                <a:sym typeface="Arial"/>
              </a:rPr>
              <a:t>characterised</a:t>
            </a:r>
            <a:r>
              <a:rPr lang="en-US" sz="900" i="1" kern="0">
                <a:solidFill>
                  <a:srgbClr val="000000"/>
                </a:solidFill>
                <a:latin typeface="Arial"/>
                <a:cs typeface="Arial"/>
                <a:sym typeface="Arial"/>
              </a:rPr>
              <a:t> by a change in the patient’s baseline </a:t>
            </a:r>
            <a:r>
              <a:rPr lang="en-US" sz="900" i="1" kern="0" err="1">
                <a:solidFill>
                  <a:srgbClr val="000000"/>
                </a:solidFill>
                <a:latin typeface="Arial"/>
                <a:cs typeface="Arial"/>
                <a:sym typeface="Arial"/>
              </a:rPr>
              <a:t>dyspnoea</a:t>
            </a:r>
            <a:r>
              <a:rPr lang="en-US" sz="900" i="1" kern="0">
                <a:solidFill>
                  <a:srgbClr val="000000"/>
                </a:solidFill>
                <a:latin typeface="Arial"/>
                <a:cs typeface="Arial"/>
                <a:sym typeface="Arial"/>
              </a:rPr>
              <a:t>, cough and / or sputum that is beyond normal day-to-day variations, is acute in onset and may warrant a change in regular medicine or hospital admission.</a:t>
            </a:r>
            <a:r>
              <a:rPr lang="en-US" sz="900" kern="0" baseline="30000">
                <a:solidFill>
                  <a:srgbClr val="000000"/>
                </a:solidFill>
                <a:latin typeface="Arial"/>
                <a:cs typeface="Arial"/>
                <a:sym typeface="Arial"/>
              </a:rPr>
              <a:t>6</a:t>
            </a:r>
            <a:endParaRPr lang="en-US" sz="1200" kern="0" baseline="30000">
              <a:solidFill>
                <a:srgbClr val="000000"/>
              </a:solidFill>
              <a:latin typeface="Arial"/>
              <a:cs typeface="Arial"/>
              <a:sym typeface="Arial"/>
            </a:endParaRPr>
          </a:p>
        </p:txBody>
      </p:sp>
    </p:spTree>
    <p:extLst>
      <p:ext uri="{BB962C8B-B14F-4D97-AF65-F5344CB8AC3E}">
        <p14:creationId xmlns:p14="http://schemas.microsoft.com/office/powerpoint/2010/main" val="61804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88001-3E98-4B47-7A0D-27D6E76232FB}"/>
            </a:ext>
          </a:extLst>
        </p:cNvPr>
        <p:cNvGrpSpPr/>
        <p:nvPr/>
      </p:nvGrpSpPr>
      <p:grpSpPr>
        <a:xfrm>
          <a:off x="0" y="0"/>
          <a:ext cx="0" cy="0"/>
          <a:chOff x="0" y="0"/>
          <a:chExt cx="0" cy="0"/>
        </a:xfrm>
      </p:grpSpPr>
      <p:sp>
        <p:nvSpPr>
          <p:cNvPr id="4" name="Content Placeholder 7">
            <a:extLst>
              <a:ext uri="{FF2B5EF4-FFF2-40B4-BE49-F238E27FC236}">
                <a16:creationId xmlns:a16="http://schemas.microsoft.com/office/drawing/2014/main" id="{63DF41FA-057F-D2CA-9C95-3F02455E36C4}"/>
              </a:ext>
            </a:extLst>
          </p:cNvPr>
          <p:cNvSpPr txBox="1">
            <a:spLocks/>
          </p:cNvSpPr>
          <p:nvPr/>
        </p:nvSpPr>
        <p:spPr>
          <a:xfrm>
            <a:off x="255500" y="118195"/>
            <a:ext cx="7574841" cy="419099"/>
          </a:xfrm>
          <a:prstGeom prst="rect">
            <a:avLst/>
          </a:prstGeom>
        </p:spPr>
        <p:txBody>
          <a:bodyPr wrap="square">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2100">
                <a:solidFill>
                  <a:srgbClr val="FFFFFF"/>
                </a:solidFill>
                <a:latin typeface="Arial"/>
              </a:rPr>
              <a:t> </a:t>
            </a:r>
          </a:p>
        </p:txBody>
      </p:sp>
      <p:cxnSp>
        <p:nvCxnSpPr>
          <p:cNvPr id="5" name="Straight Connector 4">
            <a:extLst>
              <a:ext uri="{FF2B5EF4-FFF2-40B4-BE49-F238E27FC236}">
                <a16:creationId xmlns:a16="http://schemas.microsoft.com/office/drawing/2014/main" id="{A16EB582-7591-78EC-6903-2B6301D82962}"/>
              </a:ext>
            </a:extLst>
          </p:cNvPr>
          <p:cNvCxnSpPr/>
          <p:nvPr/>
        </p:nvCxnSpPr>
        <p:spPr>
          <a:xfrm>
            <a:off x="255499" y="4760180"/>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29" name="Google Shape;2694;p363">
            <a:extLst>
              <a:ext uri="{FF2B5EF4-FFF2-40B4-BE49-F238E27FC236}">
                <a16:creationId xmlns:a16="http://schemas.microsoft.com/office/drawing/2014/main" id="{A8EFE3AE-0F3B-4082-22B1-07D0B0BB3925}"/>
              </a:ext>
            </a:extLst>
          </p:cNvPr>
          <p:cNvSpPr/>
          <p:nvPr/>
        </p:nvSpPr>
        <p:spPr>
          <a:xfrm>
            <a:off x="141501" y="691924"/>
            <a:ext cx="8895343" cy="3948220"/>
          </a:xfrm>
          <a:prstGeom prst="rect">
            <a:avLst/>
          </a:prstGeom>
          <a:solidFill>
            <a:srgbClr val="FFFFFF"/>
          </a:solidFill>
          <a:ln w="38100"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defTabSz="914378">
              <a:buClr>
                <a:srgbClr val="000000"/>
              </a:buClr>
              <a:defRPr/>
            </a:pPr>
            <a:endParaRPr sz="1400" kern="0">
              <a:solidFill>
                <a:srgbClr val="000000"/>
              </a:solidFill>
              <a:latin typeface="Arial"/>
              <a:cs typeface="Arial"/>
              <a:sym typeface="Arial"/>
            </a:endParaRPr>
          </a:p>
        </p:txBody>
      </p:sp>
      <p:sp>
        <p:nvSpPr>
          <p:cNvPr id="31" name="Google Shape;2695;p363">
            <a:extLst>
              <a:ext uri="{FF2B5EF4-FFF2-40B4-BE49-F238E27FC236}">
                <a16:creationId xmlns:a16="http://schemas.microsoft.com/office/drawing/2014/main" id="{927B1FF5-250C-627F-5AF5-AB9A24D6497A}"/>
              </a:ext>
            </a:extLst>
          </p:cNvPr>
          <p:cNvSpPr txBox="1"/>
          <p:nvPr/>
        </p:nvSpPr>
        <p:spPr>
          <a:xfrm>
            <a:off x="254641" y="3467651"/>
            <a:ext cx="2710800" cy="1222500"/>
          </a:xfrm>
          <a:prstGeom prst="rect">
            <a:avLst/>
          </a:prstGeom>
          <a:noFill/>
          <a:ln>
            <a:noFill/>
          </a:ln>
        </p:spPr>
        <p:txBody>
          <a:bodyPr spcFirstLastPara="1" wrap="square" lIns="0" tIns="67500" rIns="0" bIns="0" anchor="t" anchorCtr="0">
            <a:noAutofit/>
          </a:bodyPr>
          <a:lstStyle/>
          <a:p>
            <a:pPr algn="ctr" defTabSz="914378">
              <a:buClr>
                <a:srgbClr val="000000"/>
              </a:buClr>
              <a:buSzPts val="1200"/>
              <a:defRPr/>
            </a:pPr>
            <a:r>
              <a:rPr lang="en-GB" sz="1300" kern="0">
                <a:solidFill>
                  <a:srgbClr val="002060"/>
                </a:solidFill>
                <a:latin typeface="Arial"/>
                <a:cs typeface="Arial"/>
                <a:sym typeface="Arial"/>
              </a:rPr>
              <a:t>Follow up</a:t>
            </a:r>
            <a:br>
              <a:rPr lang="en-GB" sz="1300" kern="0">
                <a:solidFill>
                  <a:srgbClr val="002060"/>
                </a:solidFill>
                <a:latin typeface="Arial"/>
                <a:cs typeface="Arial"/>
                <a:sym typeface="Arial"/>
              </a:rPr>
            </a:br>
            <a:endParaRPr lang="en-GB" sz="1300" kern="0">
              <a:solidFill>
                <a:srgbClr val="002060"/>
              </a:solidFill>
              <a:latin typeface="Arial"/>
              <a:cs typeface="Arial"/>
              <a:sym typeface="Arial"/>
            </a:endParaRPr>
          </a:p>
          <a:p>
            <a:pPr algn="ctr" defTabSz="914378">
              <a:buClr>
                <a:srgbClr val="000000"/>
              </a:buClr>
              <a:buSzPts val="1000"/>
              <a:defRPr/>
            </a:pPr>
            <a:endParaRPr lang="en-GB" sz="1300" kern="0">
              <a:solidFill>
                <a:srgbClr val="002060"/>
              </a:solidFill>
              <a:latin typeface="Arial"/>
              <a:cs typeface="Arial"/>
              <a:sym typeface="Arial"/>
            </a:endParaRPr>
          </a:p>
          <a:p>
            <a:pPr algn="ctr" defTabSz="914378">
              <a:buClr>
                <a:srgbClr val="000000"/>
              </a:buClr>
              <a:buSzPts val="1200"/>
              <a:defRPr/>
            </a:pPr>
            <a:endParaRPr lang="en-GB" sz="1300" kern="0">
              <a:solidFill>
                <a:srgbClr val="002060"/>
              </a:solidFill>
              <a:latin typeface="Arial"/>
              <a:cs typeface="Arial"/>
              <a:sym typeface="Arial"/>
            </a:endParaRPr>
          </a:p>
        </p:txBody>
      </p:sp>
      <p:sp>
        <p:nvSpPr>
          <p:cNvPr id="32" name="Google Shape;2696;p363">
            <a:extLst>
              <a:ext uri="{FF2B5EF4-FFF2-40B4-BE49-F238E27FC236}">
                <a16:creationId xmlns:a16="http://schemas.microsoft.com/office/drawing/2014/main" id="{568284E2-6DA9-1B45-071C-522CF92D5223}"/>
              </a:ext>
            </a:extLst>
          </p:cNvPr>
          <p:cNvSpPr txBox="1"/>
          <p:nvPr/>
        </p:nvSpPr>
        <p:spPr>
          <a:xfrm>
            <a:off x="254808" y="1992718"/>
            <a:ext cx="2710500" cy="1288500"/>
          </a:xfrm>
          <a:prstGeom prst="rect">
            <a:avLst/>
          </a:prstGeom>
          <a:noFill/>
          <a:ln>
            <a:noFill/>
          </a:ln>
        </p:spPr>
        <p:txBody>
          <a:bodyPr spcFirstLastPara="1" wrap="square" lIns="0" tIns="67500" rIns="0" bIns="0" anchor="t" anchorCtr="0">
            <a:noAutofit/>
          </a:bodyPr>
          <a:lstStyle/>
          <a:p>
            <a:pPr algn="ctr" defTabSz="914378">
              <a:buClr>
                <a:srgbClr val="000000"/>
              </a:buClr>
              <a:buSzPts val="1200"/>
              <a:defRPr/>
            </a:pPr>
            <a:r>
              <a:rPr lang="en-GB" sz="1300" kern="0">
                <a:solidFill>
                  <a:srgbClr val="002060"/>
                </a:solidFill>
                <a:latin typeface="Arial"/>
                <a:cs typeface="Arial"/>
                <a:sym typeface="Arial"/>
              </a:rPr>
              <a:t>Identification of </a:t>
            </a:r>
          </a:p>
          <a:p>
            <a:pPr algn="ctr" defTabSz="914378">
              <a:buClr>
                <a:srgbClr val="000000"/>
              </a:buClr>
              <a:buSzPts val="1200"/>
              <a:defRPr/>
            </a:pPr>
            <a:r>
              <a:rPr lang="en-GB" sz="1300" kern="0">
                <a:solidFill>
                  <a:srgbClr val="002060"/>
                </a:solidFill>
                <a:latin typeface="Arial"/>
                <a:cs typeface="Arial"/>
                <a:sym typeface="Arial"/>
              </a:rPr>
              <a:t>target population</a:t>
            </a:r>
            <a:endParaRPr lang="en-GB" sz="1500" kern="0">
              <a:solidFill>
                <a:srgbClr val="002060"/>
              </a:solidFill>
              <a:latin typeface="Arial"/>
              <a:cs typeface="Arial"/>
              <a:sym typeface="Arial"/>
            </a:endParaRPr>
          </a:p>
          <a:p>
            <a:pPr defTabSz="914378">
              <a:buClr>
                <a:srgbClr val="000000"/>
              </a:buClr>
              <a:buSzPts val="1200"/>
              <a:defRPr/>
            </a:pPr>
            <a:br>
              <a:rPr lang="en-GB" sz="800" kern="0">
                <a:solidFill>
                  <a:srgbClr val="002060"/>
                </a:solidFill>
                <a:latin typeface="Arial"/>
                <a:cs typeface="Arial"/>
                <a:sym typeface="Arial"/>
              </a:rPr>
            </a:br>
            <a:endParaRPr lang="en-GB" sz="600" kern="0">
              <a:solidFill>
                <a:srgbClr val="002060"/>
              </a:solidFill>
              <a:latin typeface="Arial"/>
              <a:cs typeface="Arial"/>
              <a:sym typeface="Arial"/>
            </a:endParaRPr>
          </a:p>
        </p:txBody>
      </p:sp>
      <p:cxnSp>
        <p:nvCxnSpPr>
          <p:cNvPr id="34" name="Google Shape;2697;p363">
            <a:extLst>
              <a:ext uri="{FF2B5EF4-FFF2-40B4-BE49-F238E27FC236}">
                <a16:creationId xmlns:a16="http://schemas.microsoft.com/office/drawing/2014/main" id="{B35DB107-0240-7B5F-404B-E1B739C69826}"/>
              </a:ext>
            </a:extLst>
          </p:cNvPr>
          <p:cNvCxnSpPr/>
          <p:nvPr/>
        </p:nvCxnSpPr>
        <p:spPr>
          <a:xfrm rot="10800000" flipH="1">
            <a:off x="281274" y="3383049"/>
            <a:ext cx="3123600" cy="900"/>
          </a:xfrm>
          <a:prstGeom prst="straightConnector1">
            <a:avLst/>
          </a:prstGeom>
          <a:noFill/>
          <a:ln w="19050" cap="flat" cmpd="sng">
            <a:solidFill>
              <a:srgbClr val="969696"/>
            </a:solidFill>
            <a:prstDash val="dot"/>
            <a:round/>
            <a:headEnd type="none" w="sm" len="sm"/>
            <a:tailEnd type="none" w="sm" len="sm"/>
          </a:ln>
        </p:spPr>
      </p:cxnSp>
      <p:cxnSp>
        <p:nvCxnSpPr>
          <p:cNvPr id="35" name="Google Shape;2698;p363">
            <a:extLst>
              <a:ext uri="{FF2B5EF4-FFF2-40B4-BE49-F238E27FC236}">
                <a16:creationId xmlns:a16="http://schemas.microsoft.com/office/drawing/2014/main" id="{8CAC22D8-0F12-A480-CE68-9A2507865798}"/>
              </a:ext>
            </a:extLst>
          </p:cNvPr>
          <p:cNvCxnSpPr/>
          <p:nvPr/>
        </p:nvCxnSpPr>
        <p:spPr>
          <a:xfrm rot="10800000" flipH="1">
            <a:off x="304513" y="1883704"/>
            <a:ext cx="3385200" cy="7200"/>
          </a:xfrm>
          <a:prstGeom prst="straightConnector1">
            <a:avLst/>
          </a:prstGeom>
          <a:noFill/>
          <a:ln w="19050" cap="flat" cmpd="sng">
            <a:solidFill>
              <a:srgbClr val="969696"/>
            </a:solidFill>
            <a:prstDash val="dot"/>
            <a:round/>
            <a:headEnd type="none" w="sm" len="sm"/>
            <a:tailEnd type="none" w="sm" len="sm"/>
          </a:ln>
        </p:spPr>
      </p:cxnSp>
      <p:sp>
        <p:nvSpPr>
          <p:cNvPr id="37" name="Google Shape;2699;p363">
            <a:extLst>
              <a:ext uri="{FF2B5EF4-FFF2-40B4-BE49-F238E27FC236}">
                <a16:creationId xmlns:a16="http://schemas.microsoft.com/office/drawing/2014/main" id="{B0A06E91-54B4-E558-71BD-BB98CCA03F79}"/>
              </a:ext>
            </a:extLst>
          </p:cNvPr>
          <p:cNvSpPr txBox="1"/>
          <p:nvPr/>
        </p:nvSpPr>
        <p:spPr>
          <a:xfrm>
            <a:off x="5974423" y="1977341"/>
            <a:ext cx="2989200" cy="554100"/>
          </a:xfrm>
          <a:prstGeom prst="rect">
            <a:avLst/>
          </a:prstGeom>
          <a:noFill/>
          <a:ln>
            <a:noFill/>
          </a:ln>
        </p:spPr>
        <p:txBody>
          <a:bodyPr spcFirstLastPara="1" wrap="square" lIns="0" tIns="67500" rIns="0" bIns="0" anchor="t" anchorCtr="0">
            <a:noAutofit/>
          </a:bodyPr>
          <a:lstStyle/>
          <a:p>
            <a:pPr algn="ctr" defTabSz="914378">
              <a:buClr>
                <a:srgbClr val="000000"/>
              </a:buClr>
              <a:buSzPts val="1200"/>
              <a:defRPr/>
            </a:pPr>
            <a:r>
              <a:rPr lang="en-US" sz="1300" kern="0">
                <a:solidFill>
                  <a:srgbClr val="002060"/>
                </a:solidFill>
                <a:latin typeface="Arial"/>
                <a:cs typeface="Arial"/>
                <a:sym typeface="Arial"/>
              </a:rPr>
              <a:t>Assessment of disease &amp; </a:t>
            </a:r>
          </a:p>
          <a:p>
            <a:pPr algn="ctr" defTabSz="914378">
              <a:buClr>
                <a:srgbClr val="000000"/>
              </a:buClr>
              <a:buSzPts val="1200"/>
              <a:defRPr/>
            </a:pPr>
            <a:r>
              <a:rPr lang="en-US" sz="1300" kern="0">
                <a:solidFill>
                  <a:srgbClr val="002060"/>
                </a:solidFill>
                <a:latin typeface="Arial"/>
                <a:cs typeface="Arial"/>
                <a:sym typeface="Arial"/>
              </a:rPr>
              <a:t>quantification of future risk</a:t>
            </a:r>
            <a:br>
              <a:rPr lang="en-US" sz="1300" kern="0">
                <a:solidFill>
                  <a:srgbClr val="002060"/>
                </a:solidFill>
                <a:latin typeface="Arial"/>
                <a:cs typeface="Arial"/>
                <a:sym typeface="Arial"/>
              </a:rPr>
            </a:br>
            <a:endParaRPr lang="en-US" sz="1300" kern="0">
              <a:solidFill>
                <a:srgbClr val="002060"/>
              </a:solidFill>
              <a:latin typeface="Arial"/>
              <a:cs typeface="Arial"/>
              <a:sym typeface="Arial"/>
            </a:endParaRPr>
          </a:p>
          <a:p>
            <a:pPr marL="2400240" indent="152396" defTabSz="914378">
              <a:buClr>
                <a:srgbClr val="000000"/>
              </a:buClr>
              <a:buSzPts val="1200"/>
              <a:defRPr/>
            </a:pPr>
            <a:endParaRPr lang="en-US" sz="1300" kern="0">
              <a:solidFill>
                <a:srgbClr val="002060"/>
              </a:solidFill>
              <a:latin typeface="Arial"/>
              <a:cs typeface="Arial"/>
              <a:sym typeface="Arial"/>
            </a:endParaRPr>
          </a:p>
        </p:txBody>
      </p:sp>
      <p:cxnSp>
        <p:nvCxnSpPr>
          <p:cNvPr id="38" name="Google Shape;2700;p363">
            <a:extLst>
              <a:ext uri="{FF2B5EF4-FFF2-40B4-BE49-F238E27FC236}">
                <a16:creationId xmlns:a16="http://schemas.microsoft.com/office/drawing/2014/main" id="{CB2E710C-F8EE-CD76-BA78-3816618BD506}"/>
              </a:ext>
            </a:extLst>
          </p:cNvPr>
          <p:cNvCxnSpPr/>
          <p:nvPr/>
        </p:nvCxnSpPr>
        <p:spPr>
          <a:xfrm>
            <a:off x="5662252" y="3383949"/>
            <a:ext cx="3207600" cy="0"/>
          </a:xfrm>
          <a:prstGeom prst="straightConnector1">
            <a:avLst/>
          </a:prstGeom>
          <a:noFill/>
          <a:ln w="19050" cap="flat" cmpd="sng">
            <a:solidFill>
              <a:srgbClr val="969696"/>
            </a:solidFill>
            <a:prstDash val="dot"/>
            <a:round/>
            <a:headEnd type="none" w="sm" len="sm"/>
            <a:tailEnd type="none" w="sm" len="sm"/>
          </a:ln>
        </p:spPr>
      </p:cxnSp>
      <p:sp>
        <p:nvSpPr>
          <p:cNvPr id="40" name="Google Shape;2701;p363">
            <a:extLst>
              <a:ext uri="{FF2B5EF4-FFF2-40B4-BE49-F238E27FC236}">
                <a16:creationId xmlns:a16="http://schemas.microsoft.com/office/drawing/2014/main" id="{39C16198-40E0-8BA5-6E1F-F8AE283422F5}"/>
              </a:ext>
            </a:extLst>
          </p:cNvPr>
          <p:cNvSpPr txBox="1"/>
          <p:nvPr/>
        </p:nvSpPr>
        <p:spPr>
          <a:xfrm>
            <a:off x="6036297" y="3455316"/>
            <a:ext cx="2868600" cy="1037700"/>
          </a:xfrm>
          <a:prstGeom prst="rect">
            <a:avLst/>
          </a:prstGeom>
          <a:noFill/>
          <a:ln>
            <a:noFill/>
          </a:ln>
        </p:spPr>
        <p:txBody>
          <a:bodyPr spcFirstLastPara="1" wrap="square" lIns="0" tIns="67500" rIns="0" bIns="0" anchor="t" anchorCtr="0">
            <a:noAutofit/>
          </a:bodyPr>
          <a:lstStyle/>
          <a:p>
            <a:pPr algn="ctr" defTabSz="914378">
              <a:buClr>
                <a:srgbClr val="000000"/>
              </a:buClr>
              <a:buSzPts val="1200"/>
              <a:defRPr/>
            </a:pPr>
            <a:r>
              <a:rPr lang="en-GB" sz="1300" kern="0" dirty="0">
                <a:solidFill>
                  <a:srgbClr val="002060"/>
                </a:solidFill>
                <a:latin typeface="Arial"/>
                <a:cs typeface="Arial"/>
                <a:sym typeface="Arial"/>
              </a:rPr>
              <a:t>Non-pharmacological &amp; pharmacological intervention</a:t>
            </a:r>
          </a:p>
          <a:p>
            <a:pPr algn="ctr" defTabSz="914378">
              <a:buClr>
                <a:srgbClr val="000000"/>
              </a:buClr>
              <a:buSzPts val="1200"/>
              <a:defRPr/>
            </a:pPr>
            <a:endParaRPr lang="en-GB" sz="1300" kern="0" dirty="0">
              <a:solidFill>
                <a:srgbClr val="002060"/>
              </a:solidFill>
              <a:latin typeface="Arial"/>
              <a:cs typeface="Arial"/>
              <a:sym typeface="Arial"/>
            </a:endParaRPr>
          </a:p>
          <a:p>
            <a:pPr algn="ctr" defTabSz="914378">
              <a:buClr>
                <a:srgbClr val="000000"/>
              </a:buClr>
              <a:buSzPts val="1500"/>
              <a:defRPr/>
            </a:pPr>
            <a:endParaRPr lang="en-GB" sz="1300" kern="0" dirty="0">
              <a:solidFill>
                <a:srgbClr val="002060"/>
              </a:solidFill>
              <a:latin typeface="Arial"/>
              <a:cs typeface="Arial"/>
              <a:sym typeface="Arial"/>
            </a:endParaRPr>
          </a:p>
        </p:txBody>
      </p:sp>
      <p:sp>
        <p:nvSpPr>
          <p:cNvPr id="51" name="Google Shape;2704;p363">
            <a:extLst>
              <a:ext uri="{FF2B5EF4-FFF2-40B4-BE49-F238E27FC236}">
                <a16:creationId xmlns:a16="http://schemas.microsoft.com/office/drawing/2014/main" id="{A1EF3F5A-95B6-CAD2-3004-4426FC6E0D27}"/>
              </a:ext>
            </a:extLst>
          </p:cNvPr>
          <p:cNvSpPr txBox="1"/>
          <p:nvPr/>
        </p:nvSpPr>
        <p:spPr>
          <a:xfrm>
            <a:off x="4113192" y="2564825"/>
            <a:ext cx="918000" cy="55395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000"/>
              <a:defRPr/>
            </a:pPr>
            <a:r>
              <a:rPr lang="en-GB" sz="1000" b="1" kern="0">
                <a:solidFill>
                  <a:srgbClr val="FFFFFF"/>
                </a:solidFill>
                <a:latin typeface="Arial"/>
                <a:ea typeface="Arial"/>
                <a:cs typeface="Arial"/>
                <a:sym typeface="Arial"/>
              </a:rPr>
              <a:t>CONQUEST </a:t>
            </a:r>
            <a:endParaRPr sz="1400" kern="0">
              <a:solidFill>
                <a:srgbClr val="000000"/>
              </a:solidFill>
              <a:latin typeface="Arial"/>
              <a:ea typeface="Arial"/>
              <a:cs typeface="Arial"/>
              <a:sym typeface="Arial"/>
            </a:endParaRPr>
          </a:p>
          <a:p>
            <a:pPr algn="ctr" defTabSz="914378">
              <a:buClr>
                <a:srgbClr val="000000"/>
              </a:buClr>
              <a:buSzPts val="1000"/>
              <a:defRPr/>
            </a:pPr>
            <a:r>
              <a:rPr lang="en-GB" sz="1000" b="1" kern="0">
                <a:solidFill>
                  <a:srgbClr val="FFFFFF"/>
                </a:solidFill>
                <a:latin typeface="Arial"/>
                <a:ea typeface="Arial"/>
                <a:cs typeface="Arial"/>
                <a:sym typeface="Arial"/>
              </a:rPr>
              <a:t>Quality Standards</a:t>
            </a:r>
            <a:endParaRPr sz="1400" kern="0">
              <a:solidFill>
                <a:srgbClr val="000000"/>
              </a:solidFill>
              <a:latin typeface="Arial"/>
              <a:ea typeface="Arial"/>
              <a:cs typeface="Arial"/>
              <a:sym typeface="Arial"/>
            </a:endParaRPr>
          </a:p>
        </p:txBody>
      </p:sp>
      <p:sp>
        <p:nvSpPr>
          <p:cNvPr id="53" name="Google Shape;2705;p363">
            <a:extLst>
              <a:ext uri="{FF2B5EF4-FFF2-40B4-BE49-F238E27FC236}">
                <a16:creationId xmlns:a16="http://schemas.microsoft.com/office/drawing/2014/main" id="{385B6515-6D09-2894-F92B-33154204C955}"/>
              </a:ext>
            </a:extLst>
          </p:cNvPr>
          <p:cNvSpPr txBox="1"/>
          <p:nvPr/>
        </p:nvSpPr>
        <p:spPr>
          <a:xfrm rot="2912788">
            <a:off x="2996505" y="3338650"/>
            <a:ext cx="1522630"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4</a:t>
            </a:r>
            <a:endParaRPr b="1" kern="0">
              <a:solidFill>
                <a:srgbClr val="FFFFFF"/>
              </a:solidFill>
              <a:latin typeface="Arial"/>
              <a:ea typeface="Arial"/>
              <a:cs typeface="Arial"/>
              <a:sym typeface="Arial"/>
            </a:endParaRPr>
          </a:p>
        </p:txBody>
      </p:sp>
      <p:sp>
        <p:nvSpPr>
          <p:cNvPr id="54" name="Google Shape;2706;p363">
            <a:extLst>
              <a:ext uri="{FF2B5EF4-FFF2-40B4-BE49-F238E27FC236}">
                <a16:creationId xmlns:a16="http://schemas.microsoft.com/office/drawing/2014/main" id="{F4C3B0A2-54DC-2F06-F311-14A33508C37A}"/>
              </a:ext>
            </a:extLst>
          </p:cNvPr>
          <p:cNvSpPr txBox="1"/>
          <p:nvPr/>
        </p:nvSpPr>
        <p:spPr>
          <a:xfrm rot="-2615702">
            <a:off x="4537904" y="3375188"/>
            <a:ext cx="1522717"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3</a:t>
            </a:r>
            <a:endParaRPr b="1" kern="0">
              <a:solidFill>
                <a:srgbClr val="FFFFFF"/>
              </a:solidFill>
              <a:latin typeface="Arial"/>
              <a:ea typeface="Arial"/>
              <a:cs typeface="Arial"/>
              <a:sym typeface="Arial"/>
            </a:endParaRPr>
          </a:p>
        </p:txBody>
      </p:sp>
      <p:grpSp>
        <p:nvGrpSpPr>
          <p:cNvPr id="55" name="Google Shape;2707;p363">
            <a:extLst>
              <a:ext uri="{FF2B5EF4-FFF2-40B4-BE49-F238E27FC236}">
                <a16:creationId xmlns:a16="http://schemas.microsoft.com/office/drawing/2014/main" id="{DD8DE5D9-2121-466B-AA69-219F8BB10DA8}"/>
              </a:ext>
            </a:extLst>
          </p:cNvPr>
          <p:cNvGrpSpPr/>
          <p:nvPr/>
        </p:nvGrpSpPr>
        <p:grpSpPr>
          <a:xfrm>
            <a:off x="3125851" y="1488382"/>
            <a:ext cx="2868489" cy="2706969"/>
            <a:chOff x="2793266" y="1885735"/>
            <a:chExt cx="3558036" cy="3557120"/>
          </a:xfrm>
          <a:scene3d>
            <a:camera prst="orthographicFront">
              <a:rot lat="0" lon="0" rev="0"/>
            </a:camera>
            <a:lightRig rig="brightRoom" dir="t">
              <a:rot lat="0" lon="0" rev="600000"/>
            </a:lightRig>
          </a:scene3d>
        </p:grpSpPr>
        <p:sp>
          <p:nvSpPr>
            <p:cNvPr id="56" name="Google Shape;2708;p363">
              <a:extLst>
                <a:ext uri="{FF2B5EF4-FFF2-40B4-BE49-F238E27FC236}">
                  <a16:creationId xmlns:a16="http://schemas.microsoft.com/office/drawing/2014/main" id="{AD255AAC-990D-8C02-57E7-0DAA9BF74F1B}"/>
                </a:ext>
              </a:extLst>
            </p:cNvPr>
            <p:cNvSpPr/>
            <p:nvPr/>
          </p:nvSpPr>
          <p:spPr>
            <a:xfrm>
              <a:off x="4168768" y="3706576"/>
              <a:ext cx="2182534" cy="1733412"/>
            </a:xfrm>
            <a:custGeom>
              <a:avLst/>
              <a:gdLst/>
              <a:ahLst/>
              <a:cxnLst/>
              <a:rect l="l" t="t" r="r" b="b"/>
              <a:pathLst>
                <a:path w="967" h="768" extrusionOk="0">
                  <a:moveTo>
                    <a:pt x="685" y="0"/>
                  </a:moveTo>
                  <a:cubicBezTo>
                    <a:pt x="685" y="23"/>
                    <a:pt x="685" y="23"/>
                    <a:pt x="685" y="23"/>
                  </a:cubicBezTo>
                  <a:cubicBezTo>
                    <a:pt x="782" y="23"/>
                    <a:pt x="782" y="23"/>
                    <a:pt x="782" y="23"/>
                  </a:cubicBezTo>
                  <a:cubicBezTo>
                    <a:pt x="583" y="162"/>
                    <a:pt x="583" y="162"/>
                    <a:pt x="583" y="162"/>
                  </a:cubicBezTo>
                  <a:cubicBezTo>
                    <a:pt x="383" y="23"/>
                    <a:pt x="383" y="23"/>
                    <a:pt x="383" y="23"/>
                  </a:cubicBezTo>
                  <a:cubicBezTo>
                    <a:pt x="480" y="23"/>
                    <a:pt x="480" y="23"/>
                    <a:pt x="480" y="23"/>
                  </a:cubicBezTo>
                  <a:cubicBezTo>
                    <a:pt x="480" y="0"/>
                    <a:pt x="480" y="0"/>
                    <a:pt x="480" y="0"/>
                  </a:cubicBezTo>
                  <a:cubicBezTo>
                    <a:pt x="198" y="0"/>
                    <a:pt x="198" y="0"/>
                    <a:pt x="198" y="0"/>
                  </a:cubicBezTo>
                  <a:cubicBezTo>
                    <a:pt x="198" y="282"/>
                    <a:pt x="198" y="282"/>
                    <a:pt x="198" y="282"/>
                  </a:cubicBezTo>
                  <a:cubicBezTo>
                    <a:pt x="137" y="282"/>
                    <a:pt x="137" y="282"/>
                    <a:pt x="137" y="282"/>
                  </a:cubicBezTo>
                  <a:cubicBezTo>
                    <a:pt x="137" y="184"/>
                    <a:pt x="137" y="184"/>
                    <a:pt x="137" y="184"/>
                  </a:cubicBezTo>
                  <a:cubicBezTo>
                    <a:pt x="0" y="384"/>
                    <a:pt x="0" y="384"/>
                    <a:pt x="0" y="384"/>
                  </a:cubicBezTo>
                  <a:cubicBezTo>
                    <a:pt x="137" y="584"/>
                    <a:pt x="137" y="584"/>
                    <a:pt x="137" y="584"/>
                  </a:cubicBezTo>
                  <a:cubicBezTo>
                    <a:pt x="137" y="486"/>
                    <a:pt x="137" y="486"/>
                    <a:pt x="137" y="486"/>
                  </a:cubicBezTo>
                  <a:cubicBezTo>
                    <a:pt x="198" y="486"/>
                    <a:pt x="198" y="486"/>
                    <a:pt x="198" y="486"/>
                  </a:cubicBezTo>
                  <a:cubicBezTo>
                    <a:pt x="198" y="768"/>
                    <a:pt x="198" y="768"/>
                    <a:pt x="198" y="768"/>
                  </a:cubicBezTo>
                  <a:cubicBezTo>
                    <a:pt x="618" y="758"/>
                    <a:pt x="957" y="420"/>
                    <a:pt x="967" y="0"/>
                  </a:cubicBezTo>
                  <a:cubicBezTo>
                    <a:pt x="685" y="0"/>
                    <a:pt x="685" y="0"/>
                    <a:pt x="685" y="0"/>
                  </a:cubicBezTo>
                  <a:close/>
                </a:path>
              </a:pathLst>
            </a:custGeom>
            <a:solidFill>
              <a:srgbClr val="32A0B0"/>
            </a:solidFill>
            <a:ln w="19050">
              <a:noFill/>
            </a:ln>
            <a:effectLst>
              <a:outerShdw blurRad="57785" dist="33020" dir="3180000" algn="ctr">
                <a:srgbClr val="000000">
                  <a:alpha val="30000"/>
                </a:srgbClr>
              </a:outerShdw>
            </a:effectLst>
            <a:sp3d prstMaterial="metal"/>
          </p:spPr>
          <p:txBody>
            <a:bodyPr spcFirstLastPara="1" wrap="square" lIns="68575" tIns="34275" rIns="68575" bIns="34275" anchor="t" anchorCtr="0">
              <a:noAutofit/>
            </a:bodyPr>
            <a:lstStyle/>
            <a:p>
              <a:pPr defTabSz="914378">
                <a:buClr>
                  <a:srgbClr val="000000"/>
                </a:buClr>
                <a:buSzPts val="1400"/>
                <a:defRPr/>
              </a:pPr>
              <a:endParaRPr sz="1400" kern="0">
                <a:solidFill>
                  <a:srgbClr val="000000"/>
                </a:solidFill>
                <a:latin typeface="Arial"/>
                <a:ea typeface="Arial"/>
                <a:cs typeface="Arial"/>
                <a:sym typeface="Arial"/>
              </a:endParaRPr>
            </a:p>
          </p:txBody>
        </p:sp>
        <p:sp>
          <p:nvSpPr>
            <p:cNvPr id="57" name="Google Shape;2709;p363">
              <a:extLst>
                <a:ext uri="{FF2B5EF4-FFF2-40B4-BE49-F238E27FC236}">
                  <a16:creationId xmlns:a16="http://schemas.microsoft.com/office/drawing/2014/main" id="{80B934B3-BEF6-C437-299D-1B28C6C93DA4}"/>
                </a:ext>
              </a:extLst>
            </p:cNvPr>
            <p:cNvSpPr/>
            <p:nvPr/>
          </p:nvSpPr>
          <p:spPr>
            <a:xfrm>
              <a:off x="2793266" y="1885735"/>
              <a:ext cx="2182534" cy="1733412"/>
            </a:xfrm>
            <a:custGeom>
              <a:avLst/>
              <a:gdLst/>
              <a:ahLst/>
              <a:cxnLst/>
              <a:rect l="l" t="t" r="r" b="b"/>
              <a:pathLst>
                <a:path w="967" h="768" extrusionOk="0">
                  <a:moveTo>
                    <a:pt x="283" y="768"/>
                  </a:moveTo>
                  <a:cubicBezTo>
                    <a:pt x="283" y="745"/>
                    <a:pt x="283" y="745"/>
                    <a:pt x="283" y="745"/>
                  </a:cubicBezTo>
                  <a:cubicBezTo>
                    <a:pt x="186" y="745"/>
                    <a:pt x="186" y="745"/>
                    <a:pt x="186" y="745"/>
                  </a:cubicBezTo>
                  <a:cubicBezTo>
                    <a:pt x="385" y="607"/>
                    <a:pt x="385" y="607"/>
                    <a:pt x="385" y="607"/>
                  </a:cubicBezTo>
                  <a:cubicBezTo>
                    <a:pt x="585" y="745"/>
                    <a:pt x="585" y="745"/>
                    <a:pt x="585" y="745"/>
                  </a:cubicBezTo>
                  <a:cubicBezTo>
                    <a:pt x="488" y="745"/>
                    <a:pt x="488" y="745"/>
                    <a:pt x="488" y="745"/>
                  </a:cubicBezTo>
                  <a:cubicBezTo>
                    <a:pt x="488" y="768"/>
                    <a:pt x="488" y="768"/>
                    <a:pt x="488" y="768"/>
                  </a:cubicBezTo>
                  <a:cubicBezTo>
                    <a:pt x="770" y="768"/>
                    <a:pt x="770" y="768"/>
                    <a:pt x="770" y="768"/>
                  </a:cubicBezTo>
                  <a:cubicBezTo>
                    <a:pt x="770" y="487"/>
                    <a:pt x="770" y="487"/>
                    <a:pt x="770" y="487"/>
                  </a:cubicBezTo>
                  <a:cubicBezTo>
                    <a:pt x="830" y="487"/>
                    <a:pt x="830" y="487"/>
                    <a:pt x="830" y="487"/>
                  </a:cubicBezTo>
                  <a:cubicBezTo>
                    <a:pt x="830" y="585"/>
                    <a:pt x="830" y="585"/>
                    <a:pt x="830" y="585"/>
                  </a:cubicBezTo>
                  <a:cubicBezTo>
                    <a:pt x="967" y="385"/>
                    <a:pt x="967" y="385"/>
                    <a:pt x="967" y="385"/>
                  </a:cubicBezTo>
                  <a:cubicBezTo>
                    <a:pt x="830" y="185"/>
                    <a:pt x="830" y="185"/>
                    <a:pt x="830" y="185"/>
                  </a:cubicBezTo>
                  <a:cubicBezTo>
                    <a:pt x="830" y="283"/>
                    <a:pt x="830" y="283"/>
                    <a:pt x="830" y="283"/>
                  </a:cubicBezTo>
                  <a:cubicBezTo>
                    <a:pt x="770" y="283"/>
                    <a:pt x="770" y="283"/>
                    <a:pt x="770" y="283"/>
                  </a:cubicBezTo>
                  <a:cubicBezTo>
                    <a:pt x="770" y="0"/>
                    <a:pt x="770" y="0"/>
                    <a:pt x="770" y="0"/>
                  </a:cubicBezTo>
                  <a:cubicBezTo>
                    <a:pt x="350" y="10"/>
                    <a:pt x="10" y="348"/>
                    <a:pt x="0" y="768"/>
                  </a:cubicBezTo>
                  <a:lnTo>
                    <a:pt x="283" y="768"/>
                  </a:lnTo>
                  <a:close/>
                </a:path>
              </a:pathLst>
            </a:custGeom>
            <a:solidFill>
              <a:srgbClr val="9DDAE3"/>
            </a:solidFill>
            <a:ln>
              <a:noFill/>
            </a:ln>
            <a:effectLst>
              <a:outerShdw blurRad="57785" dist="33020" dir="3180000" algn="ctr">
                <a:srgbClr val="000000">
                  <a:alpha val="30000"/>
                </a:srgbClr>
              </a:outerShdw>
            </a:effectLst>
            <a:sp3d prstMaterial="metal"/>
          </p:spPr>
          <p:txBody>
            <a:bodyPr spcFirstLastPara="1" wrap="square" lIns="68575" tIns="34275" rIns="68575" bIns="34275" anchor="t" anchorCtr="0">
              <a:noAutofit/>
            </a:bodyPr>
            <a:lstStyle/>
            <a:p>
              <a:pPr defTabSz="914378">
                <a:buClr>
                  <a:srgbClr val="000000"/>
                </a:buClr>
                <a:buSzPts val="1400"/>
                <a:defRPr/>
              </a:pPr>
              <a:endParaRPr sz="1400" kern="0">
                <a:solidFill>
                  <a:srgbClr val="000000"/>
                </a:solidFill>
                <a:latin typeface="Arial"/>
                <a:ea typeface="Arial"/>
                <a:cs typeface="Arial"/>
                <a:sym typeface="Arial"/>
              </a:endParaRPr>
            </a:p>
          </p:txBody>
        </p:sp>
        <p:sp>
          <p:nvSpPr>
            <p:cNvPr id="58" name="Google Shape;2710;p363">
              <a:extLst>
                <a:ext uri="{FF2B5EF4-FFF2-40B4-BE49-F238E27FC236}">
                  <a16:creationId xmlns:a16="http://schemas.microsoft.com/office/drawing/2014/main" id="{C36830A5-38B2-83FE-DB98-1C4BF7D93E32}"/>
                </a:ext>
              </a:extLst>
            </p:cNvPr>
            <p:cNvSpPr/>
            <p:nvPr/>
          </p:nvSpPr>
          <p:spPr>
            <a:xfrm>
              <a:off x="2796130" y="3257455"/>
              <a:ext cx="1733414" cy="2185400"/>
            </a:xfrm>
            <a:custGeom>
              <a:avLst/>
              <a:gdLst/>
              <a:ahLst/>
              <a:cxnLst/>
              <a:rect l="l" t="t" r="r" b="b"/>
              <a:pathLst>
                <a:path w="768" h="968" extrusionOk="0">
                  <a:moveTo>
                    <a:pt x="282" y="198"/>
                  </a:moveTo>
                  <a:cubicBezTo>
                    <a:pt x="0" y="198"/>
                    <a:pt x="0" y="198"/>
                    <a:pt x="0" y="198"/>
                  </a:cubicBezTo>
                  <a:cubicBezTo>
                    <a:pt x="10" y="617"/>
                    <a:pt x="349" y="957"/>
                    <a:pt x="768" y="968"/>
                  </a:cubicBezTo>
                  <a:cubicBezTo>
                    <a:pt x="768" y="685"/>
                    <a:pt x="768" y="685"/>
                    <a:pt x="768" y="685"/>
                  </a:cubicBezTo>
                  <a:cubicBezTo>
                    <a:pt x="746" y="685"/>
                    <a:pt x="746" y="685"/>
                    <a:pt x="746" y="685"/>
                  </a:cubicBezTo>
                  <a:cubicBezTo>
                    <a:pt x="746" y="783"/>
                    <a:pt x="746" y="783"/>
                    <a:pt x="746" y="783"/>
                  </a:cubicBezTo>
                  <a:cubicBezTo>
                    <a:pt x="609" y="583"/>
                    <a:pt x="609" y="583"/>
                    <a:pt x="609" y="583"/>
                  </a:cubicBezTo>
                  <a:cubicBezTo>
                    <a:pt x="746" y="383"/>
                    <a:pt x="746" y="383"/>
                    <a:pt x="746" y="383"/>
                  </a:cubicBezTo>
                  <a:cubicBezTo>
                    <a:pt x="746" y="481"/>
                    <a:pt x="746" y="481"/>
                    <a:pt x="746" y="481"/>
                  </a:cubicBezTo>
                  <a:cubicBezTo>
                    <a:pt x="768" y="481"/>
                    <a:pt x="768" y="481"/>
                    <a:pt x="768" y="481"/>
                  </a:cubicBezTo>
                  <a:cubicBezTo>
                    <a:pt x="768" y="198"/>
                    <a:pt x="768" y="198"/>
                    <a:pt x="768" y="198"/>
                  </a:cubicBezTo>
                  <a:cubicBezTo>
                    <a:pt x="487" y="198"/>
                    <a:pt x="487" y="198"/>
                    <a:pt x="487" y="198"/>
                  </a:cubicBezTo>
                  <a:cubicBezTo>
                    <a:pt x="487" y="138"/>
                    <a:pt x="487" y="138"/>
                    <a:pt x="487" y="138"/>
                  </a:cubicBezTo>
                  <a:cubicBezTo>
                    <a:pt x="584" y="138"/>
                    <a:pt x="584" y="138"/>
                    <a:pt x="584" y="138"/>
                  </a:cubicBezTo>
                  <a:cubicBezTo>
                    <a:pt x="384" y="0"/>
                    <a:pt x="384" y="0"/>
                    <a:pt x="384" y="0"/>
                  </a:cubicBezTo>
                  <a:cubicBezTo>
                    <a:pt x="185" y="138"/>
                    <a:pt x="185" y="138"/>
                    <a:pt x="185" y="138"/>
                  </a:cubicBezTo>
                  <a:cubicBezTo>
                    <a:pt x="282" y="138"/>
                    <a:pt x="282" y="138"/>
                    <a:pt x="282" y="138"/>
                  </a:cubicBezTo>
                  <a:cubicBezTo>
                    <a:pt x="282" y="198"/>
                    <a:pt x="282" y="198"/>
                    <a:pt x="282" y="198"/>
                  </a:cubicBezTo>
                  <a:close/>
                </a:path>
              </a:pathLst>
            </a:custGeom>
            <a:solidFill>
              <a:srgbClr val="216A75"/>
            </a:solidFill>
            <a:ln>
              <a:noFill/>
            </a:ln>
            <a:effectLst>
              <a:outerShdw blurRad="57785" dist="33020" dir="3180000" algn="ctr">
                <a:srgbClr val="000000">
                  <a:alpha val="30000"/>
                </a:srgbClr>
              </a:outerShdw>
            </a:effectLst>
            <a:sp3d prstMaterial="metal"/>
          </p:spPr>
          <p:txBody>
            <a:bodyPr spcFirstLastPara="1" wrap="square" lIns="68575" tIns="34275" rIns="68575" bIns="34275" anchor="t" anchorCtr="0">
              <a:noAutofit/>
            </a:bodyPr>
            <a:lstStyle/>
            <a:p>
              <a:pPr defTabSz="914378">
                <a:buClr>
                  <a:srgbClr val="000000"/>
                </a:buClr>
                <a:buSzPts val="1400"/>
                <a:defRPr/>
              </a:pPr>
              <a:endParaRPr sz="1400" kern="0">
                <a:solidFill>
                  <a:srgbClr val="000000"/>
                </a:solidFill>
                <a:latin typeface="Arial"/>
                <a:ea typeface="Arial"/>
                <a:cs typeface="Arial"/>
                <a:sym typeface="Arial"/>
              </a:endParaRPr>
            </a:p>
          </p:txBody>
        </p:sp>
        <p:sp>
          <p:nvSpPr>
            <p:cNvPr id="59" name="Google Shape;2711;p363">
              <a:extLst>
                <a:ext uri="{FF2B5EF4-FFF2-40B4-BE49-F238E27FC236}">
                  <a16:creationId xmlns:a16="http://schemas.microsoft.com/office/drawing/2014/main" id="{3A73D4AF-D088-0C4F-7A1E-B526FB37DFB0}"/>
                </a:ext>
              </a:extLst>
            </p:cNvPr>
            <p:cNvSpPr/>
            <p:nvPr/>
          </p:nvSpPr>
          <p:spPr>
            <a:xfrm>
              <a:off x="4616990" y="1888116"/>
              <a:ext cx="1731503" cy="2184444"/>
            </a:xfrm>
            <a:custGeom>
              <a:avLst/>
              <a:gdLst/>
              <a:ahLst/>
              <a:cxnLst/>
              <a:rect l="l" t="t" r="r" b="b"/>
              <a:pathLst>
                <a:path w="767" h="968" extrusionOk="0">
                  <a:moveTo>
                    <a:pt x="486" y="770"/>
                  </a:moveTo>
                  <a:cubicBezTo>
                    <a:pt x="767" y="770"/>
                    <a:pt x="767" y="770"/>
                    <a:pt x="767" y="770"/>
                  </a:cubicBezTo>
                  <a:cubicBezTo>
                    <a:pt x="757" y="350"/>
                    <a:pt x="419" y="11"/>
                    <a:pt x="0" y="0"/>
                  </a:cubicBezTo>
                  <a:cubicBezTo>
                    <a:pt x="0" y="282"/>
                    <a:pt x="0" y="282"/>
                    <a:pt x="0" y="282"/>
                  </a:cubicBezTo>
                  <a:cubicBezTo>
                    <a:pt x="21" y="282"/>
                    <a:pt x="21" y="282"/>
                    <a:pt x="21" y="282"/>
                  </a:cubicBezTo>
                  <a:cubicBezTo>
                    <a:pt x="21" y="184"/>
                    <a:pt x="21" y="184"/>
                    <a:pt x="21" y="184"/>
                  </a:cubicBezTo>
                  <a:cubicBezTo>
                    <a:pt x="158" y="384"/>
                    <a:pt x="158" y="384"/>
                    <a:pt x="158" y="384"/>
                  </a:cubicBezTo>
                  <a:cubicBezTo>
                    <a:pt x="21" y="584"/>
                    <a:pt x="21" y="584"/>
                    <a:pt x="21" y="584"/>
                  </a:cubicBezTo>
                  <a:cubicBezTo>
                    <a:pt x="21" y="486"/>
                    <a:pt x="21" y="486"/>
                    <a:pt x="21" y="486"/>
                  </a:cubicBezTo>
                  <a:cubicBezTo>
                    <a:pt x="0" y="486"/>
                    <a:pt x="0" y="486"/>
                    <a:pt x="0" y="486"/>
                  </a:cubicBezTo>
                  <a:cubicBezTo>
                    <a:pt x="0" y="770"/>
                    <a:pt x="0" y="770"/>
                    <a:pt x="0" y="770"/>
                  </a:cubicBezTo>
                  <a:cubicBezTo>
                    <a:pt x="281" y="770"/>
                    <a:pt x="281" y="770"/>
                    <a:pt x="281" y="770"/>
                  </a:cubicBezTo>
                  <a:cubicBezTo>
                    <a:pt x="281" y="829"/>
                    <a:pt x="281" y="829"/>
                    <a:pt x="281" y="829"/>
                  </a:cubicBezTo>
                  <a:cubicBezTo>
                    <a:pt x="184" y="829"/>
                    <a:pt x="184" y="829"/>
                    <a:pt x="184" y="829"/>
                  </a:cubicBezTo>
                  <a:cubicBezTo>
                    <a:pt x="384" y="968"/>
                    <a:pt x="384" y="968"/>
                    <a:pt x="384" y="968"/>
                  </a:cubicBezTo>
                  <a:cubicBezTo>
                    <a:pt x="583" y="829"/>
                    <a:pt x="583" y="829"/>
                    <a:pt x="583" y="829"/>
                  </a:cubicBezTo>
                  <a:cubicBezTo>
                    <a:pt x="486" y="829"/>
                    <a:pt x="486" y="829"/>
                    <a:pt x="486" y="829"/>
                  </a:cubicBezTo>
                  <a:cubicBezTo>
                    <a:pt x="486" y="770"/>
                    <a:pt x="486" y="770"/>
                    <a:pt x="486" y="770"/>
                  </a:cubicBezTo>
                  <a:close/>
                </a:path>
              </a:pathLst>
            </a:custGeom>
            <a:solidFill>
              <a:srgbClr val="5EC2D1"/>
            </a:solidFill>
            <a:ln>
              <a:noFill/>
            </a:ln>
            <a:effectLst>
              <a:outerShdw blurRad="57785" dist="33020" dir="3180000" algn="ctr">
                <a:srgbClr val="000000">
                  <a:alpha val="30000"/>
                </a:srgbClr>
              </a:outerShdw>
            </a:effectLst>
            <a:sp3d prstMaterial="metal"/>
          </p:spPr>
          <p:txBody>
            <a:bodyPr spcFirstLastPara="1" wrap="square" lIns="68575" tIns="34275" rIns="68575" bIns="34275" anchor="t" anchorCtr="0">
              <a:noAutofit/>
            </a:bodyPr>
            <a:lstStyle/>
            <a:p>
              <a:pPr defTabSz="914378">
                <a:buClr>
                  <a:srgbClr val="000000"/>
                </a:buClr>
                <a:buSzPts val="1400"/>
                <a:defRPr/>
              </a:pPr>
              <a:endParaRPr sz="1400" kern="0">
                <a:solidFill>
                  <a:srgbClr val="000000"/>
                </a:solidFill>
                <a:latin typeface="Arial"/>
                <a:ea typeface="Arial"/>
                <a:cs typeface="Arial"/>
                <a:sym typeface="Arial"/>
              </a:endParaRPr>
            </a:p>
          </p:txBody>
        </p:sp>
      </p:grpSp>
      <p:sp>
        <p:nvSpPr>
          <p:cNvPr id="60" name="Google Shape;2712;p363">
            <a:extLst>
              <a:ext uri="{FF2B5EF4-FFF2-40B4-BE49-F238E27FC236}">
                <a16:creationId xmlns:a16="http://schemas.microsoft.com/office/drawing/2014/main" id="{A942DA04-2A7F-EC0B-A8EA-AF5766D3CD38}"/>
              </a:ext>
            </a:extLst>
          </p:cNvPr>
          <p:cNvSpPr txBox="1"/>
          <p:nvPr/>
        </p:nvSpPr>
        <p:spPr>
          <a:xfrm rot="-2615702">
            <a:off x="3105759" y="1900181"/>
            <a:ext cx="1522717"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1</a:t>
            </a:r>
            <a:endParaRPr b="1" kern="0">
              <a:solidFill>
                <a:srgbClr val="FFFFFF"/>
              </a:solidFill>
              <a:latin typeface="Arial"/>
              <a:ea typeface="Arial"/>
              <a:cs typeface="Arial"/>
              <a:sym typeface="Arial"/>
            </a:endParaRPr>
          </a:p>
        </p:txBody>
      </p:sp>
      <p:cxnSp>
        <p:nvCxnSpPr>
          <p:cNvPr id="61" name="Google Shape;2713;p363">
            <a:extLst>
              <a:ext uri="{FF2B5EF4-FFF2-40B4-BE49-F238E27FC236}">
                <a16:creationId xmlns:a16="http://schemas.microsoft.com/office/drawing/2014/main" id="{9D798DB6-97AC-0071-FB0E-1B35811CAA33}"/>
              </a:ext>
            </a:extLst>
          </p:cNvPr>
          <p:cNvCxnSpPr/>
          <p:nvPr/>
        </p:nvCxnSpPr>
        <p:spPr>
          <a:xfrm rot="10800000" flipH="1">
            <a:off x="5591498" y="1881266"/>
            <a:ext cx="3271200" cy="9300"/>
          </a:xfrm>
          <a:prstGeom prst="straightConnector1">
            <a:avLst/>
          </a:prstGeom>
          <a:noFill/>
          <a:ln w="19050" cap="flat" cmpd="sng">
            <a:solidFill>
              <a:srgbClr val="969696"/>
            </a:solidFill>
            <a:prstDash val="dot"/>
            <a:round/>
            <a:headEnd type="none" w="sm" len="sm"/>
            <a:tailEnd type="none" w="sm" len="sm"/>
          </a:ln>
        </p:spPr>
      </p:cxnSp>
      <p:sp>
        <p:nvSpPr>
          <p:cNvPr id="62" name="Google Shape;2714;p363">
            <a:extLst>
              <a:ext uri="{FF2B5EF4-FFF2-40B4-BE49-F238E27FC236}">
                <a16:creationId xmlns:a16="http://schemas.microsoft.com/office/drawing/2014/main" id="{80D3BB03-631F-9FF3-DBD9-C19AF6276B7C}"/>
              </a:ext>
            </a:extLst>
          </p:cNvPr>
          <p:cNvSpPr txBox="1"/>
          <p:nvPr/>
        </p:nvSpPr>
        <p:spPr>
          <a:xfrm rot="2999699">
            <a:off x="4509420" y="1999820"/>
            <a:ext cx="1522739"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2</a:t>
            </a:r>
            <a:endParaRPr b="1" kern="0">
              <a:solidFill>
                <a:srgbClr val="FFFFFF"/>
              </a:solidFill>
              <a:latin typeface="Arial"/>
              <a:ea typeface="Arial"/>
              <a:cs typeface="Arial"/>
              <a:sym typeface="Arial"/>
            </a:endParaRPr>
          </a:p>
        </p:txBody>
      </p:sp>
      <p:sp>
        <p:nvSpPr>
          <p:cNvPr id="63" name="Google Shape;2715;p363">
            <a:extLst>
              <a:ext uri="{FF2B5EF4-FFF2-40B4-BE49-F238E27FC236}">
                <a16:creationId xmlns:a16="http://schemas.microsoft.com/office/drawing/2014/main" id="{2941F5F1-E979-B22E-F245-BB6C21298325}"/>
              </a:ext>
            </a:extLst>
          </p:cNvPr>
          <p:cNvSpPr txBox="1"/>
          <p:nvPr/>
        </p:nvSpPr>
        <p:spPr>
          <a:xfrm rot="2912788">
            <a:off x="2996633" y="3329050"/>
            <a:ext cx="1522630"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4</a:t>
            </a:r>
            <a:endParaRPr b="1" kern="0">
              <a:solidFill>
                <a:srgbClr val="FFFFFF"/>
              </a:solidFill>
              <a:latin typeface="Arial"/>
              <a:ea typeface="Arial"/>
              <a:cs typeface="Arial"/>
              <a:sym typeface="Arial"/>
            </a:endParaRPr>
          </a:p>
        </p:txBody>
      </p:sp>
      <p:sp>
        <p:nvSpPr>
          <p:cNvPr id="2688" name="Google Shape;2716;p363">
            <a:extLst>
              <a:ext uri="{FF2B5EF4-FFF2-40B4-BE49-F238E27FC236}">
                <a16:creationId xmlns:a16="http://schemas.microsoft.com/office/drawing/2014/main" id="{EF7F10B8-0AF5-1588-C334-677228339A38}"/>
              </a:ext>
            </a:extLst>
          </p:cNvPr>
          <p:cNvSpPr txBox="1"/>
          <p:nvPr/>
        </p:nvSpPr>
        <p:spPr>
          <a:xfrm rot="-2615702">
            <a:off x="4538116" y="3415561"/>
            <a:ext cx="1522717" cy="43084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100"/>
              <a:defRPr/>
            </a:pPr>
            <a:r>
              <a:rPr lang="en-GB" b="1" kern="0">
                <a:solidFill>
                  <a:srgbClr val="FFFFFF"/>
                </a:solidFill>
                <a:latin typeface="Arial"/>
                <a:ea typeface="Arial"/>
                <a:cs typeface="Arial"/>
                <a:sym typeface="Arial"/>
              </a:rPr>
              <a:t>Quality Standard </a:t>
            </a:r>
            <a:br>
              <a:rPr lang="en-GB" b="1" kern="0">
                <a:solidFill>
                  <a:srgbClr val="FFFFFF"/>
                </a:solidFill>
                <a:latin typeface="Arial"/>
                <a:ea typeface="Arial"/>
                <a:cs typeface="Arial"/>
                <a:sym typeface="Arial"/>
              </a:rPr>
            </a:br>
            <a:r>
              <a:rPr lang="en-GB" b="1" kern="0">
                <a:solidFill>
                  <a:srgbClr val="FFFFFF"/>
                </a:solidFill>
                <a:latin typeface="Arial"/>
                <a:ea typeface="Arial"/>
                <a:cs typeface="Arial"/>
                <a:sym typeface="Arial"/>
              </a:rPr>
              <a:t>3</a:t>
            </a:r>
            <a:endParaRPr b="1" kern="0">
              <a:solidFill>
                <a:srgbClr val="FFFFFF"/>
              </a:solidFill>
              <a:latin typeface="Arial"/>
              <a:ea typeface="Arial"/>
              <a:cs typeface="Arial"/>
              <a:sym typeface="Arial"/>
            </a:endParaRPr>
          </a:p>
        </p:txBody>
      </p:sp>
      <p:sp>
        <p:nvSpPr>
          <p:cNvPr id="2689" name="Google Shape;2717;p363">
            <a:extLst>
              <a:ext uri="{FF2B5EF4-FFF2-40B4-BE49-F238E27FC236}">
                <a16:creationId xmlns:a16="http://schemas.microsoft.com/office/drawing/2014/main" id="{22ABF334-9914-F098-58E1-D353C38ECEE1}"/>
              </a:ext>
            </a:extLst>
          </p:cNvPr>
          <p:cNvSpPr/>
          <p:nvPr/>
        </p:nvSpPr>
        <p:spPr>
          <a:xfrm>
            <a:off x="4104702" y="2389044"/>
            <a:ext cx="917974" cy="905626"/>
          </a:xfrm>
          <a:custGeom>
            <a:avLst/>
            <a:gdLst/>
            <a:ahLst/>
            <a:cxnLst/>
            <a:rect l="l" t="t" r="r" b="b"/>
            <a:pathLst>
              <a:path w="780" h="763" extrusionOk="0">
                <a:moveTo>
                  <a:pt x="776" y="381"/>
                </a:moveTo>
                <a:cubicBezTo>
                  <a:pt x="776" y="380"/>
                  <a:pt x="776" y="380"/>
                  <a:pt x="776" y="380"/>
                </a:cubicBezTo>
                <a:cubicBezTo>
                  <a:pt x="774" y="365"/>
                  <a:pt x="757" y="230"/>
                  <a:pt x="712" y="182"/>
                </a:cubicBezTo>
                <a:cubicBezTo>
                  <a:pt x="707" y="177"/>
                  <a:pt x="707" y="177"/>
                  <a:pt x="707" y="177"/>
                </a:cubicBezTo>
                <a:cubicBezTo>
                  <a:pt x="712" y="171"/>
                  <a:pt x="712" y="171"/>
                  <a:pt x="712" y="171"/>
                </a:cubicBezTo>
                <a:cubicBezTo>
                  <a:pt x="712" y="171"/>
                  <a:pt x="774" y="87"/>
                  <a:pt x="728" y="41"/>
                </a:cubicBezTo>
                <a:cubicBezTo>
                  <a:pt x="717" y="30"/>
                  <a:pt x="704" y="25"/>
                  <a:pt x="688" y="25"/>
                </a:cubicBezTo>
                <a:cubicBezTo>
                  <a:pt x="646" y="25"/>
                  <a:pt x="602" y="61"/>
                  <a:pt x="602" y="61"/>
                </a:cubicBezTo>
                <a:cubicBezTo>
                  <a:pt x="596" y="65"/>
                  <a:pt x="596" y="65"/>
                  <a:pt x="596" y="65"/>
                </a:cubicBezTo>
                <a:cubicBezTo>
                  <a:pt x="591" y="61"/>
                  <a:pt x="591" y="61"/>
                  <a:pt x="591" y="61"/>
                </a:cubicBezTo>
                <a:cubicBezTo>
                  <a:pt x="591" y="60"/>
                  <a:pt x="518" y="0"/>
                  <a:pt x="388" y="0"/>
                </a:cubicBezTo>
                <a:cubicBezTo>
                  <a:pt x="258" y="0"/>
                  <a:pt x="183" y="54"/>
                  <a:pt x="183" y="55"/>
                </a:cubicBezTo>
                <a:cubicBezTo>
                  <a:pt x="178" y="58"/>
                  <a:pt x="178" y="58"/>
                  <a:pt x="178" y="58"/>
                </a:cubicBezTo>
                <a:cubicBezTo>
                  <a:pt x="173" y="54"/>
                  <a:pt x="173" y="54"/>
                  <a:pt x="173" y="54"/>
                </a:cubicBezTo>
                <a:cubicBezTo>
                  <a:pt x="172" y="54"/>
                  <a:pt x="133" y="21"/>
                  <a:pt x="93" y="21"/>
                </a:cubicBezTo>
                <a:cubicBezTo>
                  <a:pt x="75" y="21"/>
                  <a:pt x="60" y="28"/>
                  <a:pt x="48" y="40"/>
                </a:cubicBezTo>
                <a:cubicBezTo>
                  <a:pt x="0" y="88"/>
                  <a:pt x="61" y="159"/>
                  <a:pt x="64" y="162"/>
                </a:cubicBezTo>
                <a:cubicBezTo>
                  <a:pt x="68" y="167"/>
                  <a:pt x="68" y="167"/>
                  <a:pt x="68" y="167"/>
                </a:cubicBezTo>
                <a:cubicBezTo>
                  <a:pt x="65" y="172"/>
                  <a:pt x="65" y="172"/>
                  <a:pt x="65" y="172"/>
                </a:cubicBezTo>
                <a:cubicBezTo>
                  <a:pt x="64" y="173"/>
                  <a:pt x="6" y="276"/>
                  <a:pt x="6" y="380"/>
                </a:cubicBezTo>
                <a:cubicBezTo>
                  <a:pt x="6" y="485"/>
                  <a:pt x="65" y="584"/>
                  <a:pt x="65" y="585"/>
                </a:cubicBezTo>
                <a:cubicBezTo>
                  <a:pt x="68" y="590"/>
                  <a:pt x="68" y="590"/>
                  <a:pt x="68" y="590"/>
                </a:cubicBezTo>
                <a:cubicBezTo>
                  <a:pt x="65" y="595"/>
                  <a:pt x="65" y="595"/>
                  <a:pt x="65" y="595"/>
                </a:cubicBezTo>
                <a:cubicBezTo>
                  <a:pt x="62" y="598"/>
                  <a:pt x="0" y="671"/>
                  <a:pt x="50" y="721"/>
                </a:cubicBezTo>
                <a:cubicBezTo>
                  <a:pt x="62" y="733"/>
                  <a:pt x="77" y="740"/>
                  <a:pt x="94" y="740"/>
                </a:cubicBezTo>
                <a:cubicBezTo>
                  <a:pt x="133" y="740"/>
                  <a:pt x="171" y="705"/>
                  <a:pt x="171" y="705"/>
                </a:cubicBezTo>
                <a:cubicBezTo>
                  <a:pt x="176" y="701"/>
                  <a:pt x="176" y="701"/>
                  <a:pt x="176" y="701"/>
                </a:cubicBezTo>
                <a:cubicBezTo>
                  <a:pt x="181" y="704"/>
                  <a:pt x="181" y="704"/>
                  <a:pt x="181" y="704"/>
                </a:cubicBezTo>
                <a:cubicBezTo>
                  <a:pt x="182" y="705"/>
                  <a:pt x="274" y="763"/>
                  <a:pt x="392" y="763"/>
                </a:cubicBezTo>
                <a:cubicBezTo>
                  <a:pt x="510" y="763"/>
                  <a:pt x="593" y="707"/>
                  <a:pt x="593" y="707"/>
                </a:cubicBezTo>
                <a:cubicBezTo>
                  <a:pt x="598" y="704"/>
                  <a:pt x="598" y="704"/>
                  <a:pt x="598" y="704"/>
                </a:cubicBezTo>
                <a:cubicBezTo>
                  <a:pt x="603" y="707"/>
                  <a:pt x="603" y="707"/>
                  <a:pt x="603" y="707"/>
                </a:cubicBezTo>
                <a:cubicBezTo>
                  <a:pt x="603" y="707"/>
                  <a:pt x="646" y="738"/>
                  <a:pt x="686" y="738"/>
                </a:cubicBezTo>
                <a:cubicBezTo>
                  <a:pt x="686" y="738"/>
                  <a:pt x="686" y="738"/>
                  <a:pt x="686" y="738"/>
                </a:cubicBezTo>
                <a:cubicBezTo>
                  <a:pt x="703" y="738"/>
                  <a:pt x="717" y="733"/>
                  <a:pt x="728" y="722"/>
                </a:cubicBezTo>
                <a:cubicBezTo>
                  <a:pt x="770" y="679"/>
                  <a:pt x="712" y="600"/>
                  <a:pt x="712" y="600"/>
                </a:cubicBezTo>
                <a:cubicBezTo>
                  <a:pt x="708" y="595"/>
                  <a:pt x="708" y="595"/>
                  <a:pt x="708" y="595"/>
                </a:cubicBezTo>
                <a:cubicBezTo>
                  <a:pt x="711" y="591"/>
                  <a:pt x="711" y="591"/>
                  <a:pt x="711" y="591"/>
                </a:cubicBezTo>
                <a:cubicBezTo>
                  <a:pt x="712" y="590"/>
                  <a:pt x="780" y="470"/>
                  <a:pt x="776" y="381"/>
                </a:cubicBezTo>
                <a:close/>
              </a:path>
            </a:pathLst>
          </a:custGeom>
          <a:solidFill>
            <a:srgbClr val="F79646"/>
          </a:solidFill>
          <a:ln>
            <a:noFill/>
          </a:ln>
        </p:spPr>
        <p:txBody>
          <a:bodyPr spcFirstLastPara="1" wrap="square" lIns="68575" tIns="34275" rIns="68575" bIns="34275" anchor="t" anchorCtr="0">
            <a:noAutofit/>
          </a:bodyPr>
          <a:lstStyle/>
          <a:p>
            <a:pPr defTabSz="914378">
              <a:buClr>
                <a:srgbClr val="000000"/>
              </a:buClr>
              <a:buSzPts val="1400"/>
              <a:defRPr/>
            </a:pPr>
            <a:endParaRPr sz="1200" kern="0">
              <a:solidFill>
                <a:srgbClr val="000000"/>
              </a:solidFill>
              <a:latin typeface="Arial"/>
              <a:ea typeface="Arial"/>
              <a:cs typeface="Arial"/>
              <a:sym typeface="Arial"/>
            </a:endParaRPr>
          </a:p>
          <a:p>
            <a:pPr defTabSz="914378">
              <a:buClr>
                <a:srgbClr val="000000"/>
              </a:buClr>
              <a:buSzPts val="1400"/>
              <a:defRPr/>
            </a:pPr>
            <a:endParaRPr sz="1400" kern="0">
              <a:solidFill>
                <a:srgbClr val="000000"/>
              </a:solidFill>
              <a:latin typeface="Arial"/>
              <a:ea typeface="Arial"/>
              <a:cs typeface="Arial"/>
              <a:sym typeface="Arial"/>
            </a:endParaRPr>
          </a:p>
        </p:txBody>
      </p:sp>
      <p:sp>
        <p:nvSpPr>
          <p:cNvPr id="2690" name="Google Shape;2718;p363">
            <a:extLst>
              <a:ext uri="{FF2B5EF4-FFF2-40B4-BE49-F238E27FC236}">
                <a16:creationId xmlns:a16="http://schemas.microsoft.com/office/drawing/2014/main" id="{C2BD696A-E8D4-C22A-1F45-697310FC8AAE}"/>
              </a:ext>
            </a:extLst>
          </p:cNvPr>
          <p:cNvSpPr txBox="1"/>
          <p:nvPr/>
        </p:nvSpPr>
        <p:spPr>
          <a:xfrm>
            <a:off x="4113342" y="2588837"/>
            <a:ext cx="918000" cy="553957"/>
          </a:xfrm>
          <a:prstGeom prst="rect">
            <a:avLst/>
          </a:prstGeom>
          <a:noFill/>
          <a:ln>
            <a:noFill/>
          </a:ln>
        </p:spPr>
        <p:txBody>
          <a:bodyPr spcFirstLastPara="1" wrap="square" lIns="91425" tIns="45700" rIns="91425" bIns="45700" anchor="t" anchorCtr="0">
            <a:spAutoFit/>
          </a:bodyPr>
          <a:lstStyle/>
          <a:p>
            <a:pPr algn="ctr" defTabSz="914378">
              <a:buClr>
                <a:srgbClr val="000000"/>
              </a:buClr>
              <a:buSzPts val="1000"/>
              <a:defRPr/>
            </a:pPr>
            <a:r>
              <a:rPr lang="en-GB" sz="1000" b="1" kern="0">
                <a:solidFill>
                  <a:srgbClr val="FFFFFF"/>
                </a:solidFill>
                <a:latin typeface="Arial"/>
                <a:ea typeface="Arial"/>
                <a:cs typeface="Arial"/>
                <a:sym typeface="Arial"/>
              </a:rPr>
              <a:t>CONQUEST </a:t>
            </a:r>
            <a:endParaRPr sz="1400" kern="0">
              <a:solidFill>
                <a:srgbClr val="000000"/>
              </a:solidFill>
              <a:latin typeface="Arial"/>
              <a:ea typeface="Arial"/>
              <a:cs typeface="Arial"/>
              <a:sym typeface="Arial"/>
            </a:endParaRPr>
          </a:p>
          <a:p>
            <a:pPr algn="ctr" defTabSz="914378">
              <a:buClr>
                <a:srgbClr val="000000"/>
              </a:buClr>
              <a:buSzPts val="1000"/>
              <a:defRPr/>
            </a:pPr>
            <a:r>
              <a:rPr lang="en-GB" sz="1000" b="1" kern="0">
                <a:solidFill>
                  <a:srgbClr val="FFFFFF"/>
                </a:solidFill>
                <a:latin typeface="Arial"/>
                <a:ea typeface="Arial"/>
                <a:cs typeface="Arial"/>
                <a:sym typeface="Arial"/>
              </a:rPr>
              <a:t>Quality Standards</a:t>
            </a:r>
            <a:endParaRPr sz="1400" kern="0">
              <a:solidFill>
                <a:srgbClr val="000000"/>
              </a:solidFill>
              <a:latin typeface="Arial"/>
              <a:ea typeface="Arial"/>
              <a:cs typeface="Arial"/>
              <a:sym typeface="Arial"/>
            </a:endParaRPr>
          </a:p>
        </p:txBody>
      </p:sp>
      <p:sp>
        <p:nvSpPr>
          <p:cNvPr id="2691" name="TextBox 2690">
            <a:extLst>
              <a:ext uri="{FF2B5EF4-FFF2-40B4-BE49-F238E27FC236}">
                <a16:creationId xmlns:a16="http://schemas.microsoft.com/office/drawing/2014/main" id="{0AB8A930-5DC4-5203-17D3-96D29884DB20}"/>
              </a:ext>
            </a:extLst>
          </p:cNvPr>
          <p:cNvSpPr txBox="1"/>
          <p:nvPr/>
        </p:nvSpPr>
        <p:spPr>
          <a:xfrm>
            <a:off x="330074" y="4824560"/>
            <a:ext cx="6146889" cy="230832"/>
          </a:xfrm>
          <a:prstGeom prst="rect">
            <a:avLst/>
          </a:prstGeom>
          <a:noFill/>
        </p:spPr>
        <p:txBody>
          <a:bodyPr wrap="square" rtlCol="0">
            <a:spAutoFit/>
          </a:bodyPr>
          <a:lstStyle/>
          <a:p>
            <a:pPr defTabSz="914378">
              <a:buClr>
                <a:srgbClr val="000000"/>
              </a:buClr>
              <a:defRPr/>
            </a:pPr>
            <a:r>
              <a:rPr lang="en-GB" sz="900" kern="0" dirty="0">
                <a:latin typeface="Arial"/>
                <a:cs typeface="Arial"/>
                <a:sym typeface="Arial"/>
              </a:rPr>
              <a:t>QIP: Quality Improvement Programme. Pullen et al. 2021. </a:t>
            </a:r>
            <a:r>
              <a:rPr lang="en-GB" sz="900" i="1" kern="0" dirty="0">
                <a:latin typeface="Arial"/>
                <a:cs typeface="Arial"/>
                <a:sym typeface="Arial"/>
              </a:rPr>
              <a:t>Int J Chron Obstruct </a:t>
            </a:r>
            <a:r>
              <a:rPr lang="en-GB" sz="900" i="1" kern="0" dirty="0" err="1">
                <a:latin typeface="Arial"/>
                <a:cs typeface="Arial"/>
                <a:sym typeface="Arial"/>
              </a:rPr>
              <a:t>Pulmon</a:t>
            </a:r>
            <a:r>
              <a:rPr lang="en-GB" sz="900" i="1" kern="0" dirty="0">
                <a:latin typeface="Arial"/>
                <a:cs typeface="Arial"/>
                <a:sym typeface="Arial"/>
              </a:rPr>
              <a:t> Dis. 2021(6), 2301-2322.  </a:t>
            </a:r>
            <a:endParaRPr lang="en-SG" sz="900" i="1" kern="0" dirty="0">
              <a:latin typeface="Arial"/>
              <a:cs typeface="Arial"/>
              <a:sym typeface="Arial"/>
            </a:endParaRPr>
          </a:p>
        </p:txBody>
      </p:sp>
      <p:pic>
        <p:nvPicPr>
          <p:cNvPr id="2692" name="Google Shape;224;p30">
            <a:extLst>
              <a:ext uri="{FF2B5EF4-FFF2-40B4-BE49-F238E27FC236}">
                <a16:creationId xmlns:a16="http://schemas.microsoft.com/office/drawing/2014/main" id="{9D59E977-08C1-0DDD-036D-BF025EA9CD73}"/>
              </a:ext>
            </a:extLst>
          </p:cNvPr>
          <p:cNvPicPr preferRelativeResize="0"/>
          <p:nvPr/>
        </p:nvPicPr>
        <p:blipFill rotWithShape="1">
          <a:blip r:embed="rId3">
            <a:alphaModFix/>
          </a:blip>
          <a:srcRect t="34909" b="34524"/>
          <a:stretch/>
        </p:blipFill>
        <p:spPr>
          <a:xfrm>
            <a:off x="7830341" y="4798162"/>
            <a:ext cx="1133282" cy="305185"/>
          </a:xfrm>
          <a:prstGeom prst="rect">
            <a:avLst/>
          </a:prstGeom>
          <a:noFill/>
          <a:ln>
            <a:noFill/>
          </a:ln>
        </p:spPr>
      </p:pic>
      <p:sp>
        <p:nvSpPr>
          <p:cNvPr id="2693" name="Content Placeholder 7">
            <a:extLst>
              <a:ext uri="{FF2B5EF4-FFF2-40B4-BE49-F238E27FC236}">
                <a16:creationId xmlns:a16="http://schemas.microsoft.com/office/drawing/2014/main" id="{E1714CAB-A579-AAE1-A348-E3EDE6836571}"/>
              </a:ext>
            </a:extLst>
          </p:cNvPr>
          <p:cNvSpPr txBox="1">
            <a:spLocks/>
          </p:cNvSpPr>
          <p:nvPr/>
        </p:nvSpPr>
        <p:spPr>
          <a:xfrm>
            <a:off x="141501" y="176289"/>
            <a:ext cx="8460005"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1500" dirty="0">
                <a:solidFill>
                  <a:srgbClr val="FFFFFF"/>
                </a:solidFill>
                <a:latin typeface="Arial"/>
                <a:cs typeface="Calibri Light"/>
              </a:rPr>
              <a:t>CONQUEST: A QIP Underpinned by Quality Standards that Focus on High-Risk COPD Patients </a:t>
            </a:r>
          </a:p>
        </p:txBody>
      </p:sp>
      <p:sp>
        <p:nvSpPr>
          <p:cNvPr id="2702" name="Rectangle 2701">
            <a:extLst>
              <a:ext uri="{FF2B5EF4-FFF2-40B4-BE49-F238E27FC236}">
                <a16:creationId xmlns:a16="http://schemas.microsoft.com/office/drawing/2014/main" id="{683C53B6-3AB9-6BBB-B39D-6DADD80BE300}"/>
              </a:ext>
            </a:extLst>
          </p:cNvPr>
          <p:cNvSpPr/>
          <p:nvPr/>
        </p:nvSpPr>
        <p:spPr>
          <a:xfrm>
            <a:off x="473458" y="834679"/>
            <a:ext cx="8285663" cy="469788"/>
          </a:xfrm>
          <a:prstGeom prst="rect">
            <a:avLst/>
          </a:prstGeom>
          <a:solidFill>
            <a:srgbClr val="002060"/>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050" i="1">
                <a:solidFill>
                  <a:srgbClr val="FFFFFF"/>
                </a:solidFill>
                <a:latin typeface="Arial"/>
              </a:rPr>
              <a:t>CONQUEST aims to improve the identification and management of patients at greater risk of future COPD exacerbations </a:t>
            </a:r>
            <a:endParaRPr lang="en-US" sz="1050" i="1">
              <a:solidFill>
                <a:srgbClr val="FFFFFF"/>
              </a:solidFill>
              <a:latin typeface="Arial"/>
              <a:cs typeface="Arial"/>
            </a:endParaRPr>
          </a:p>
          <a:p>
            <a:pPr algn="ctr" defTabSz="685800"/>
            <a:r>
              <a:rPr lang="en-US" sz="1050" i="1">
                <a:solidFill>
                  <a:srgbClr val="FFFFFF"/>
                </a:solidFill>
                <a:latin typeface="Arial"/>
              </a:rPr>
              <a:t>by developing and implementing quality standards into routine care</a:t>
            </a:r>
            <a:endParaRPr lang="en-US" sz="1050" i="1">
              <a:solidFill>
                <a:srgbClr val="FFFFFF"/>
              </a:solidFill>
              <a:latin typeface="Arial"/>
              <a:cs typeface="Arial"/>
            </a:endParaRPr>
          </a:p>
        </p:txBody>
      </p:sp>
      <p:sp>
        <p:nvSpPr>
          <p:cNvPr id="2703" name="Rectangle 2702">
            <a:extLst>
              <a:ext uri="{FF2B5EF4-FFF2-40B4-BE49-F238E27FC236}">
                <a16:creationId xmlns:a16="http://schemas.microsoft.com/office/drawing/2014/main" id="{7006DB3C-1F52-6FB4-B30F-534EBBA43DFC}"/>
              </a:ext>
            </a:extLst>
          </p:cNvPr>
          <p:cNvSpPr/>
          <p:nvPr/>
        </p:nvSpPr>
        <p:spPr>
          <a:xfrm>
            <a:off x="357535" y="4278880"/>
            <a:ext cx="8505163" cy="244520"/>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050" i="1" dirty="0">
                <a:solidFill>
                  <a:srgbClr val="002060"/>
                </a:solidFill>
                <a:latin typeface="Arial"/>
                <a:cs typeface="Arial"/>
              </a:rPr>
              <a:t>Identifying COPD patients as high-risk based on exacerbation history provides opportunities for targeted care to reduce adverse outcomes</a:t>
            </a:r>
          </a:p>
        </p:txBody>
      </p:sp>
    </p:spTree>
    <p:extLst>
      <p:ext uri="{BB962C8B-B14F-4D97-AF65-F5344CB8AC3E}">
        <p14:creationId xmlns:p14="http://schemas.microsoft.com/office/powerpoint/2010/main" val="2483409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E1D4A-259D-E9C0-6F4E-52CA3797836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4A17021-8E6F-EE1A-C032-1F8D95132A69}"/>
              </a:ext>
            </a:extLst>
          </p:cNvPr>
          <p:cNvSpPr>
            <a:spLocks noGrp="1"/>
          </p:cNvSpPr>
          <p:nvPr>
            <p:ph type="ctrTitle"/>
          </p:nvPr>
        </p:nvSpPr>
        <p:spPr>
          <a:xfrm>
            <a:off x="685800" y="1946560"/>
            <a:ext cx="7772400" cy="1681850"/>
          </a:xfrm>
        </p:spPr>
        <p:txBody>
          <a:bodyPr/>
          <a:lstStyle/>
          <a:p>
            <a:r>
              <a:rPr lang="en-US" dirty="0">
                <a:latin typeface="Arial Black" panose="020B0A04020102020204" pitchFamily="34" charset="0"/>
              </a:rPr>
              <a:t>Opportunity Analyses</a:t>
            </a:r>
            <a:br>
              <a:rPr lang="en-US" b="1" dirty="0"/>
            </a:br>
            <a:br>
              <a:rPr lang="en-US" b="1" dirty="0"/>
            </a:br>
            <a:r>
              <a:rPr lang="en-US" dirty="0"/>
              <a:t>Comparing Clinical Practice Against Guideline-Recommended Care</a:t>
            </a:r>
            <a:endParaRPr lang="en-SG" dirty="0"/>
          </a:p>
        </p:txBody>
      </p:sp>
    </p:spTree>
    <p:extLst>
      <p:ext uri="{BB962C8B-B14F-4D97-AF65-F5344CB8AC3E}">
        <p14:creationId xmlns:p14="http://schemas.microsoft.com/office/powerpoint/2010/main" val="183839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066890-F2C6-7C7E-E3A3-65249C76776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78521EA-2527-D02B-C57B-C03ED3CA5921}"/>
              </a:ext>
            </a:extLst>
          </p:cNvPr>
          <p:cNvSpPr/>
          <p:nvPr/>
        </p:nvSpPr>
        <p:spPr>
          <a:xfrm>
            <a:off x="224317" y="3963126"/>
            <a:ext cx="8718818" cy="353019"/>
          </a:xfrm>
          <a:prstGeom prst="rect">
            <a:avLst/>
          </a:prstGeom>
          <a:solidFill>
            <a:srgbClr val="002060"/>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200">
                <a:solidFill>
                  <a:srgbClr val="FFFFFF"/>
                </a:solidFill>
                <a:latin typeface="Arial"/>
              </a:rPr>
              <a:t>Similar Australian data may illustrate common potential for improved care amongst COPD patients</a:t>
            </a:r>
            <a:endParaRPr lang="en-SG" sz="1200">
              <a:solidFill>
                <a:srgbClr val="FFFFFF"/>
              </a:solidFill>
              <a:latin typeface="Arial"/>
            </a:endParaRPr>
          </a:p>
        </p:txBody>
      </p:sp>
      <p:sp>
        <p:nvSpPr>
          <p:cNvPr id="12" name="Arrow: Curved Left 11">
            <a:extLst>
              <a:ext uri="{FF2B5EF4-FFF2-40B4-BE49-F238E27FC236}">
                <a16:creationId xmlns:a16="http://schemas.microsoft.com/office/drawing/2014/main" id="{29BD6E88-5062-2D63-0F72-AF7A2FFE9DB7}"/>
              </a:ext>
            </a:extLst>
          </p:cNvPr>
          <p:cNvSpPr/>
          <p:nvPr/>
        </p:nvSpPr>
        <p:spPr>
          <a:xfrm>
            <a:off x="8507787" y="3467822"/>
            <a:ext cx="548640" cy="806892"/>
          </a:xfrm>
          <a:prstGeom prst="curvedLeftArrow">
            <a:avLst/>
          </a:prstGeom>
          <a:solidFill>
            <a:srgbClr val="C31B4D"/>
          </a:solidFill>
          <a:ln w="285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000000"/>
              </a:solidFill>
              <a:latin typeface="Arial"/>
            </a:endParaRPr>
          </a:p>
        </p:txBody>
      </p:sp>
      <p:sp>
        <p:nvSpPr>
          <p:cNvPr id="4" name="Content Placeholder 7">
            <a:extLst>
              <a:ext uri="{FF2B5EF4-FFF2-40B4-BE49-F238E27FC236}">
                <a16:creationId xmlns:a16="http://schemas.microsoft.com/office/drawing/2014/main" id="{9EAAA301-11F4-BD80-E4EE-D6B6BB6104EB}"/>
              </a:ext>
            </a:extLst>
          </p:cNvPr>
          <p:cNvSpPr txBox="1">
            <a:spLocks/>
          </p:cNvSpPr>
          <p:nvPr/>
        </p:nvSpPr>
        <p:spPr>
          <a:xfrm>
            <a:off x="255500" y="118195"/>
            <a:ext cx="7574841" cy="419099"/>
          </a:xfrm>
          <a:prstGeom prst="rect">
            <a:avLst/>
          </a:prstGeom>
        </p:spPr>
        <p:txBody>
          <a:bodyPr wrap="square">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2100">
                <a:solidFill>
                  <a:srgbClr val="FFFFFF"/>
                </a:solidFill>
                <a:latin typeface="Arial"/>
              </a:rPr>
              <a:t> </a:t>
            </a:r>
          </a:p>
        </p:txBody>
      </p:sp>
      <p:cxnSp>
        <p:nvCxnSpPr>
          <p:cNvPr id="5" name="Straight Connector 4">
            <a:extLst>
              <a:ext uri="{FF2B5EF4-FFF2-40B4-BE49-F238E27FC236}">
                <a16:creationId xmlns:a16="http://schemas.microsoft.com/office/drawing/2014/main" id="{F9BD7122-9D81-3E81-B4DE-F027E81DC493}"/>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2691" name="TextBox 2690">
            <a:extLst>
              <a:ext uri="{FF2B5EF4-FFF2-40B4-BE49-F238E27FC236}">
                <a16:creationId xmlns:a16="http://schemas.microsoft.com/office/drawing/2014/main" id="{D2DDAC35-1AF7-9D6D-9A80-31FB763C216F}"/>
              </a:ext>
            </a:extLst>
          </p:cNvPr>
          <p:cNvSpPr txBox="1"/>
          <p:nvPr/>
        </p:nvSpPr>
        <p:spPr>
          <a:xfrm>
            <a:off x="255500" y="4776278"/>
            <a:ext cx="8501639" cy="346249"/>
          </a:xfrm>
          <a:prstGeom prst="rect">
            <a:avLst/>
          </a:prstGeom>
          <a:noFill/>
        </p:spPr>
        <p:txBody>
          <a:bodyPr wrap="square" lIns="68580" tIns="34290" rIns="68580" bIns="34290" rtlCol="0" anchor="t">
            <a:spAutoFit/>
          </a:bodyPr>
          <a:lstStyle/>
          <a:p>
            <a:pPr defTabSz="914378">
              <a:buClr>
                <a:srgbClr val="000000"/>
              </a:buClr>
              <a:defRPr/>
            </a:pPr>
            <a:r>
              <a:rPr lang="en-GB" sz="900" kern="0">
                <a:latin typeface="Arial"/>
                <a:cs typeface="Arial"/>
                <a:sym typeface="Arial"/>
              </a:rPr>
              <a:t>QIP: Quality Improvement Programme. 1.</a:t>
            </a:r>
            <a:r>
              <a:rPr lang="en-GB" sz="900" kern="0">
                <a:latin typeface="Arial"/>
                <a:cs typeface="Arial"/>
              </a:rPr>
              <a:t> Pullen et al. </a:t>
            </a:r>
            <a:r>
              <a:rPr lang="en-GB" sz="900" i="1" kern="0">
                <a:latin typeface="Arial"/>
                <a:cs typeface="Arial"/>
              </a:rPr>
              <a:t>Int J Chron Obstruct </a:t>
            </a:r>
            <a:r>
              <a:rPr lang="en-GB" sz="900" i="1" kern="0" err="1">
                <a:latin typeface="Arial"/>
                <a:cs typeface="Arial"/>
              </a:rPr>
              <a:t>Pulmon</a:t>
            </a:r>
            <a:r>
              <a:rPr lang="en-GB" sz="900" i="1" kern="0">
                <a:latin typeface="Arial"/>
                <a:cs typeface="Arial"/>
              </a:rPr>
              <a:t> Dis. 2021(6), 2301-2322. 2. </a:t>
            </a:r>
            <a:r>
              <a:rPr lang="en-GB" sz="900" kern="0">
                <a:latin typeface="Arial"/>
                <a:cs typeface="Arial"/>
              </a:rPr>
              <a:t>Halpin et al. </a:t>
            </a:r>
            <a:r>
              <a:rPr lang="en-GB" sz="900" i="1" kern="0">
                <a:latin typeface="Arial"/>
                <a:cs typeface="Arial"/>
              </a:rPr>
              <a:t>Lancet Regional Health – Europe. </a:t>
            </a:r>
            <a:r>
              <a:rPr lang="en-GB" sz="900" kern="0">
                <a:latin typeface="Arial"/>
                <a:cs typeface="Arial"/>
              </a:rPr>
              <a:t>2023. 29: 100619. 3. Kerr et al. </a:t>
            </a:r>
            <a:r>
              <a:rPr lang="en-GB" sz="900" i="1" kern="0">
                <a:latin typeface="Arial"/>
                <a:cs typeface="Arial"/>
              </a:rPr>
              <a:t>Lancet Regional Health – Americas. </a:t>
            </a:r>
            <a:r>
              <a:rPr lang="en-GB" sz="900" kern="0">
                <a:latin typeface="Arial"/>
                <a:cs typeface="Arial"/>
              </a:rPr>
              <a:t>2023. 24: 100546.  </a:t>
            </a:r>
          </a:p>
        </p:txBody>
      </p:sp>
      <p:sp>
        <p:nvSpPr>
          <p:cNvPr id="2693" name="Content Placeholder 7">
            <a:extLst>
              <a:ext uri="{FF2B5EF4-FFF2-40B4-BE49-F238E27FC236}">
                <a16:creationId xmlns:a16="http://schemas.microsoft.com/office/drawing/2014/main" id="{2529225A-0096-B1DE-185B-4671E23DFC2C}"/>
              </a:ext>
            </a:extLst>
          </p:cNvPr>
          <p:cNvSpPr txBox="1">
            <a:spLocks/>
          </p:cNvSpPr>
          <p:nvPr/>
        </p:nvSpPr>
        <p:spPr>
          <a:xfrm>
            <a:off x="80365" y="39969"/>
            <a:ext cx="7574841"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US" sz="1500">
                <a:solidFill>
                  <a:srgbClr val="FFFFFF"/>
                </a:solidFill>
                <a:latin typeface="Arial"/>
                <a:cs typeface="Calibri Light"/>
              </a:rPr>
              <a:t>Comparing Current Practice to Guidelines &amp; CONQUEST Quality Standards to Identify Opportunities in COPD Care</a:t>
            </a:r>
            <a:r>
              <a:rPr lang="en-US" sz="1350">
                <a:solidFill>
                  <a:srgbClr val="FFFFFF"/>
                </a:solidFill>
                <a:latin typeface="Arial"/>
                <a:cs typeface="Calibri Light"/>
              </a:rPr>
              <a:t> </a:t>
            </a:r>
          </a:p>
        </p:txBody>
      </p:sp>
      <p:sp>
        <p:nvSpPr>
          <p:cNvPr id="14" name="Rectangle 13">
            <a:extLst>
              <a:ext uri="{FF2B5EF4-FFF2-40B4-BE49-F238E27FC236}">
                <a16:creationId xmlns:a16="http://schemas.microsoft.com/office/drawing/2014/main" id="{93564FF9-2F71-09AF-237D-B852D9D29EE6}"/>
              </a:ext>
            </a:extLst>
          </p:cNvPr>
          <p:cNvSpPr/>
          <p:nvPr/>
        </p:nvSpPr>
        <p:spPr>
          <a:xfrm>
            <a:off x="255501" y="1059748"/>
            <a:ext cx="5729007" cy="2572608"/>
          </a:xfrm>
          <a:prstGeom prst="rect">
            <a:avLst/>
          </a:prstGeom>
          <a:solidFill>
            <a:schemeClr val="bg1">
              <a:lumMod val="85000"/>
            </a:schemeClr>
          </a:solidFill>
          <a:ln w="762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SG" sz="1350">
              <a:solidFill>
                <a:srgbClr val="FFFFFF"/>
              </a:solidFill>
              <a:latin typeface="Arial"/>
              <a:sym typeface="Arial"/>
            </a:endParaRPr>
          </a:p>
        </p:txBody>
      </p:sp>
      <p:sp>
        <p:nvSpPr>
          <p:cNvPr id="16" name="Rectangle: Rounded Corners 15">
            <a:extLst>
              <a:ext uri="{FF2B5EF4-FFF2-40B4-BE49-F238E27FC236}">
                <a16:creationId xmlns:a16="http://schemas.microsoft.com/office/drawing/2014/main" id="{2DA55561-7AFC-5BEF-8751-287B8C58F57E}"/>
              </a:ext>
            </a:extLst>
          </p:cNvPr>
          <p:cNvSpPr/>
          <p:nvPr/>
        </p:nvSpPr>
        <p:spPr>
          <a:xfrm>
            <a:off x="635916" y="1480585"/>
            <a:ext cx="4968178" cy="480956"/>
          </a:xfrm>
          <a:prstGeom prst="roundRect">
            <a:avLst/>
          </a:prstGeom>
          <a:solidFill>
            <a:schemeClr val="bg1"/>
          </a:solidFill>
          <a:ln>
            <a:solidFill>
              <a:schemeClr val="bg1">
                <a:lumMod val="9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783">
              <a:defRPr/>
            </a:pPr>
            <a:r>
              <a:rPr lang="en-US" sz="1200">
                <a:solidFill>
                  <a:srgbClr val="002060"/>
                </a:solidFill>
                <a:latin typeface="Arial"/>
                <a:sym typeface="Arial"/>
              </a:rPr>
              <a:t>Looking at a population of patients with high-risk COPD </a:t>
            </a:r>
            <a:endParaRPr lang="en-SG" sz="1200">
              <a:solidFill>
                <a:srgbClr val="002060"/>
              </a:solidFill>
              <a:latin typeface="Arial"/>
              <a:sym typeface="Arial"/>
            </a:endParaRPr>
          </a:p>
        </p:txBody>
      </p:sp>
      <p:sp>
        <p:nvSpPr>
          <p:cNvPr id="17" name="Rectangle: Rounded Corners 16">
            <a:extLst>
              <a:ext uri="{FF2B5EF4-FFF2-40B4-BE49-F238E27FC236}">
                <a16:creationId xmlns:a16="http://schemas.microsoft.com/office/drawing/2014/main" id="{C015D379-24C2-37C5-1312-4F8FE29F73DB}"/>
              </a:ext>
            </a:extLst>
          </p:cNvPr>
          <p:cNvSpPr/>
          <p:nvPr/>
        </p:nvSpPr>
        <p:spPr>
          <a:xfrm>
            <a:off x="635916" y="2852631"/>
            <a:ext cx="4968178" cy="534478"/>
          </a:xfrm>
          <a:prstGeom prst="roundRect">
            <a:avLst/>
          </a:prstGeom>
          <a:solidFill>
            <a:schemeClr val="bg1"/>
          </a:solidFill>
          <a:ln>
            <a:solidFill>
              <a:schemeClr val="bg1">
                <a:lumMod val="9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783">
              <a:defRPr/>
            </a:pPr>
            <a:r>
              <a:rPr lang="en-US" sz="1200">
                <a:solidFill>
                  <a:srgbClr val="002060"/>
                </a:solidFill>
                <a:latin typeface="Arial"/>
                <a:sym typeface="Arial"/>
              </a:rPr>
              <a:t>Comparing national practice to national and international guidance </a:t>
            </a:r>
            <a:endParaRPr lang="en-SG" sz="1200">
              <a:solidFill>
                <a:srgbClr val="002060"/>
              </a:solidFill>
              <a:latin typeface="Arial"/>
              <a:sym typeface="Arial"/>
            </a:endParaRPr>
          </a:p>
          <a:p>
            <a:pPr algn="ctr" defTabSz="685783">
              <a:defRPr/>
            </a:pPr>
            <a:r>
              <a:rPr lang="en-US" sz="1200">
                <a:solidFill>
                  <a:srgbClr val="002060"/>
                </a:solidFill>
                <a:latin typeface="Arial"/>
                <a:sym typeface="Arial"/>
              </a:rPr>
              <a:t>and CONQUEST Quality Standards</a:t>
            </a:r>
            <a:r>
              <a:rPr lang="en-US" sz="1200" baseline="30000">
                <a:solidFill>
                  <a:srgbClr val="002060"/>
                </a:solidFill>
                <a:latin typeface="Arial"/>
                <a:sym typeface="Arial"/>
              </a:rPr>
              <a:t>1</a:t>
            </a:r>
            <a:endParaRPr lang="en-SG" sz="1200">
              <a:solidFill>
                <a:srgbClr val="002060"/>
              </a:solidFill>
              <a:latin typeface="Arial"/>
              <a:cs typeface="Arial"/>
            </a:endParaRPr>
          </a:p>
        </p:txBody>
      </p:sp>
      <p:sp>
        <p:nvSpPr>
          <p:cNvPr id="7" name="Rectangle 6">
            <a:extLst>
              <a:ext uri="{FF2B5EF4-FFF2-40B4-BE49-F238E27FC236}">
                <a16:creationId xmlns:a16="http://schemas.microsoft.com/office/drawing/2014/main" id="{B4642DCD-D1CC-73F2-96E8-FDF4803FD264}"/>
              </a:ext>
            </a:extLst>
          </p:cNvPr>
          <p:cNvSpPr/>
          <p:nvPr/>
        </p:nvSpPr>
        <p:spPr>
          <a:xfrm>
            <a:off x="6336095" y="1059748"/>
            <a:ext cx="2638223" cy="2572067"/>
          </a:xfrm>
          <a:prstGeom prst="rect">
            <a:avLst/>
          </a:prstGeom>
          <a:solidFill>
            <a:schemeClr val="bg1">
              <a:lumMod val="85000"/>
            </a:schemeClr>
          </a:solidFill>
          <a:ln w="762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lnSpc>
                <a:spcPct val="150000"/>
              </a:lnSpc>
              <a:defRPr/>
            </a:pPr>
            <a:r>
              <a:rPr lang="en-US" sz="1200">
                <a:solidFill>
                  <a:srgbClr val="002060"/>
                </a:solidFill>
                <a:latin typeface="Arial"/>
                <a:sym typeface="Arial"/>
              </a:rPr>
              <a:t>Substantial Management Opportunities Identified in </a:t>
            </a:r>
          </a:p>
          <a:p>
            <a:pPr algn="ctr" defTabSz="685783">
              <a:lnSpc>
                <a:spcPct val="150000"/>
              </a:lnSpc>
              <a:defRPr/>
            </a:pPr>
            <a:r>
              <a:rPr lang="en-US" sz="1200">
                <a:solidFill>
                  <a:srgbClr val="002060"/>
                </a:solidFill>
                <a:latin typeface="Arial"/>
                <a:sym typeface="Arial"/>
              </a:rPr>
              <a:t>the UK and USA</a:t>
            </a:r>
            <a:r>
              <a:rPr lang="en-US" sz="1200" baseline="30000">
                <a:solidFill>
                  <a:srgbClr val="002060"/>
                </a:solidFill>
                <a:latin typeface="Arial"/>
                <a:sym typeface="Arial"/>
              </a:rPr>
              <a:t>2,3</a:t>
            </a:r>
            <a:r>
              <a:rPr lang="en-US" sz="1200">
                <a:solidFill>
                  <a:srgbClr val="002060"/>
                </a:solidFill>
                <a:latin typeface="Arial"/>
                <a:sym typeface="Arial"/>
              </a:rPr>
              <a:t>, including </a:t>
            </a:r>
          </a:p>
          <a:p>
            <a:pPr algn="ctr" defTabSz="685783">
              <a:lnSpc>
                <a:spcPct val="150000"/>
              </a:lnSpc>
              <a:defRPr/>
            </a:pPr>
            <a:endParaRPr lang="en-US" sz="300">
              <a:solidFill>
                <a:srgbClr val="002060"/>
              </a:solidFill>
              <a:latin typeface="Arial"/>
              <a:sym typeface="Arial"/>
            </a:endParaRPr>
          </a:p>
          <a:p>
            <a:pPr algn="ctr" defTabSz="685783">
              <a:lnSpc>
                <a:spcPct val="150000"/>
              </a:lnSpc>
              <a:defRPr/>
            </a:pPr>
            <a:r>
              <a:rPr lang="en-US" sz="1200">
                <a:solidFill>
                  <a:srgbClr val="002060"/>
                </a:solidFill>
                <a:latin typeface="Arial"/>
                <a:sym typeface="Arial"/>
              </a:rPr>
              <a:t>Scope to Improve Identification, Assessment, Management </a:t>
            </a:r>
          </a:p>
          <a:p>
            <a:pPr algn="ctr" defTabSz="685783">
              <a:lnSpc>
                <a:spcPct val="150000"/>
              </a:lnSpc>
              <a:defRPr/>
            </a:pPr>
            <a:r>
              <a:rPr lang="en-US" sz="1200">
                <a:solidFill>
                  <a:srgbClr val="002060"/>
                </a:solidFill>
                <a:latin typeface="Arial"/>
                <a:sym typeface="Arial"/>
              </a:rPr>
              <a:t>and Follow-Up of High-Risk COPD Patients  </a:t>
            </a:r>
            <a:endParaRPr lang="en-SG" sz="1200">
              <a:solidFill>
                <a:srgbClr val="002060"/>
              </a:solidFill>
              <a:latin typeface="Arial"/>
              <a:sym typeface="Arial"/>
            </a:endParaRPr>
          </a:p>
        </p:txBody>
      </p:sp>
      <p:sp>
        <p:nvSpPr>
          <p:cNvPr id="10" name="Arrow: Notched Right 9">
            <a:extLst>
              <a:ext uri="{FF2B5EF4-FFF2-40B4-BE49-F238E27FC236}">
                <a16:creationId xmlns:a16="http://schemas.microsoft.com/office/drawing/2014/main" id="{1F746FF4-4CE6-327C-D59B-6DAEFFF45060}"/>
              </a:ext>
            </a:extLst>
          </p:cNvPr>
          <p:cNvSpPr/>
          <p:nvPr/>
        </p:nvSpPr>
        <p:spPr>
          <a:xfrm>
            <a:off x="6080960" y="2197109"/>
            <a:ext cx="173025" cy="110810"/>
          </a:xfrm>
          <a:prstGeom prst="notchedRightArrow">
            <a:avLst/>
          </a:prstGeom>
          <a:solidFill>
            <a:srgbClr val="C31B4D"/>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SG" sz="1350">
              <a:solidFill>
                <a:srgbClr val="FFFFFF"/>
              </a:solidFill>
              <a:latin typeface="Arial"/>
            </a:endParaRPr>
          </a:p>
        </p:txBody>
      </p:sp>
      <p:pic>
        <p:nvPicPr>
          <p:cNvPr id="11" name="Google Shape;975;p166">
            <a:extLst>
              <a:ext uri="{FF2B5EF4-FFF2-40B4-BE49-F238E27FC236}">
                <a16:creationId xmlns:a16="http://schemas.microsoft.com/office/drawing/2014/main" id="{E436C1DB-AAB4-EA35-FF08-BCC51B5932B7}"/>
              </a:ext>
            </a:extLst>
          </p:cNvPr>
          <p:cNvPicPr preferRelativeResize="0">
            <a:picLocks noChangeAspect="1"/>
          </p:cNvPicPr>
          <p:nvPr/>
        </p:nvPicPr>
        <p:blipFill rotWithShape="1">
          <a:blip r:embed="rId3">
            <a:alphaModFix/>
          </a:blip>
          <a:srcRect l="5370" t="7574" r="7453" b="5058"/>
          <a:stretch/>
        </p:blipFill>
        <p:spPr>
          <a:xfrm>
            <a:off x="129416" y="4178550"/>
            <a:ext cx="252167" cy="245108"/>
          </a:xfrm>
          <a:prstGeom prst="ellipse">
            <a:avLst/>
          </a:prstGeom>
          <a:noFill/>
          <a:ln w="38100">
            <a:solidFill>
              <a:schemeClr val="bg1"/>
            </a:solidFill>
          </a:ln>
        </p:spPr>
      </p:pic>
      <p:sp>
        <p:nvSpPr>
          <p:cNvPr id="13" name="Rectangle: Rounded Corners 12">
            <a:extLst>
              <a:ext uri="{FF2B5EF4-FFF2-40B4-BE49-F238E27FC236}">
                <a16:creationId xmlns:a16="http://schemas.microsoft.com/office/drawing/2014/main" id="{2A35F091-D5BB-56B7-CD57-B1475666816B}"/>
              </a:ext>
            </a:extLst>
          </p:cNvPr>
          <p:cNvSpPr/>
          <p:nvPr/>
        </p:nvSpPr>
        <p:spPr>
          <a:xfrm>
            <a:off x="635916" y="2139847"/>
            <a:ext cx="4968178" cy="534478"/>
          </a:xfrm>
          <a:prstGeom prst="roundRect">
            <a:avLst/>
          </a:prstGeom>
          <a:solidFill>
            <a:schemeClr val="bg1"/>
          </a:solidFill>
          <a:ln>
            <a:solidFill>
              <a:schemeClr val="bg1">
                <a:lumMod val="9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r>
              <a:rPr lang="en-US" sz="1200" err="1">
                <a:solidFill>
                  <a:srgbClr val="002060"/>
                </a:solidFill>
                <a:latin typeface="Arial"/>
                <a:sym typeface="Arial"/>
              </a:rPr>
              <a:t>Analysing</a:t>
            </a:r>
            <a:r>
              <a:rPr lang="en-US" sz="1200">
                <a:solidFill>
                  <a:srgbClr val="002060"/>
                </a:solidFill>
                <a:latin typeface="Arial"/>
                <a:sym typeface="Arial"/>
              </a:rPr>
              <a:t> primary care Electronic Medical Record (EMR) data</a:t>
            </a:r>
            <a:endParaRPr lang="en-SG" sz="1200">
              <a:solidFill>
                <a:srgbClr val="002060"/>
              </a:solidFill>
              <a:latin typeface="Arial"/>
              <a:sym typeface="Arial"/>
            </a:endParaRPr>
          </a:p>
        </p:txBody>
      </p:sp>
      <p:pic>
        <p:nvPicPr>
          <p:cNvPr id="8" name="Google Shape;960;p166">
            <a:extLst>
              <a:ext uri="{FF2B5EF4-FFF2-40B4-BE49-F238E27FC236}">
                <a16:creationId xmlns:a16="http://schemas.microsoft.com/office/drawing/2014/main" id="{12B5DB15-3CB2-E6FB-C2D3-162C8FA57524}"/>
              </a:ext>
            </a:extLst>
          </p:cNvPr>
          <p:cNvPicPr preferRelativeResize="0"/>
          <p:nvPr/>
        </p:nvPicPr>
        <p:blipFill rotWithShape="1">
          <a:blip r:embed="rId4">
            <a:alphaModFix/>
          </a:blip>
          <a:srcRect l="17093" t="3415" r="18059" b="10769"/>
          <a:stretch/>
        </p:blipFill>
        <p:spPr>
          <a:xfrm>
            <a:off x="8807170" y="959249"/>
            <a:ext cx="249257" cy="238175"/>
          </a:xfrm>
          <a:prstGeom prst="ellipse">
            <a:avLst/>
          </a:prstGeom>
          <a:noFill/>
          <a:ln w="38100">
            <a:solidFill>
              <a:schemeClr val="bg1"/>
            </a:solidFill>
          </a:ln>
          <a:effectLst>
            <a:outerShdw blurRad="57150" dist="19050" dir="5400000" algn="bl" rotWithShape="0">
              <a:srgbClr val="000000">
                <a:alpha val="50000"/>
              </a:srgbClr>
            </a:outerShdw>
          </a:effectLst>
        </p:spPr>
      </p:pic>
      <p:pic>
        <p:nvPicPr>
          <p:cNvPr id="9" name="Picture 8">
            <a:extLst>
              <a:ext uri="{FF2B5EF4-FFF2-40B4-BE49-F238E27FC236}">
                <a16:creationId xmlns:a16="http://schemas.microsoft.com/office/drawing/2014/main" id="{3E22AE72-3037-3D83-9FE9-15CB731E2DDE}"/>
              </a:ext>
            </a:extLst>
          </p:cNvPr>
          <p:cNvPicPr>
            <a:picLocks noChangeAspect="1"/>
          </p:cNvPicPr>
          <p:nvPr/>
        </p:nvPicPr>
        <p:blipFill rotWithShape="1">
          <a:blip r:embed="rId5"/>
          <a:srcRect l="10503" t="7420" r="9716" b="12518"/>
          <a:stretch/>
        </p:blipFill>
        <p:spPr>
          <a:xfrm>
            <a:off x="8452033" y="970102"/>
            <a:ext cx="261692" cy="227322"/>
          </a:xfrm>
          <a:prstGeom prst="ellipse">
            <a:avLst/>
          </a:prstGeom>
          <a:ln w="38100">
            <a:solidFill>
              <a:schemeClr val="bg1"/>
            </a:solidFill>
          </a:ln>
          <a:effectLst>
            <a:outerShdw blurRad="63500" sx="102000" sy="102000" algn="ctr" rotWithShape="0">
              <a:prstClr val="black">
                <a:alpha val="40000"/>
              </a:prstClr>
            </a:outerShdw>
          </a:effectLst>
        </p:spPr>
      </p:pic>
      <p:sp>
        <p:nvSpPr>
          <p:cNvPr id="18" name="Rectangle: Rounded Corners 17">
            <a:extLst>
              <a:ext uri="{FF2B5EF4-FFF2-40B4-BE49-F238E27FC236}">
                <a16:creationId xmlns:a16="http://schemas.microsoft.com/office/drawing/2014/main" id="{4AF34858-BAEC-D4E0-D479-8DDFB3D0D7DD}"/>
              </a:ext>
            </a:extLst>
          </p:cNvPr>
          <p:cNvSpPr/>
          <p:nvPr/>
        </p:nvSpPr>
        <p:spPr>
          <a:xfrm>
            <a:off x="607087" y="922072"/>
            <a:ext cx="4968178" cy="275352"/>
          </a:xfrm>
          <a:prstGeom prst="roundRect">
            <a:avLst/>
          </a:prstGeom>
          <a:solidFill>
            <a:srgbClr val="002060"/>
          </a:solidFill>
          <a:ln>
            <a:solidFill>
              <a:schemeClr val="bg1">
                <a:lumMod val="9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r>
              <a:rPr lang="en-US" sz="1200">
                <a:solidFill>
                  <a:srgbClr val="FFFFFF"/>
                </a:solidFill>
                <a:latin typeface="Arial"/>
                <a:sym typeface="Arial"/>
              </a:rPr>
              <a:t>Rationale + Overall Approach for Opportunity Analyses</a:t>
            </a:r>
            <a:endParaRPr lang="en-SG" sz="1200">
              <a:solidFill>
                <a:srgbClr val="FFFFFF"/>
              </a:solidFill>
              <a:latin typeface="Arial"/>
              <a:sym typeface="Arial"/>
            </a:endParaRPr>
          </a:p>
        </p:txBody>
      </p:sp>
    </p:spTree>
    <p:extLst>
      <p:ext uri="{BB962C8B-B14F-4D97-AF65-F5344CB8AC3E}">
        <p14:creationId xmlns:p14="http://schemas.microsoft.com/office/powerpoint/2010/main" val="104060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1A398-FC9F-1901-D95C-3703028CF2F1}"/>
            </a:ext>
          </a:extLst>
        </p:cNvPr>
        <p:cNvGrpSpPr/>
        <p:nvPr/>
      </p:nvGrpSpPr>
      <p:grpSpPr>
        <a:xfrm>
          <a:off x="0" y="0"/>
          <a:ext cx="0" cy="0"/>
          <a:chOff x="0" y="0"/>
          <a:chExt cx="0" cy="0"/>
        </a:xfrm>
      </p:grpSpPr>
      <p:sp>
        <p:nvSpPr>
          <p:cNvPr id="2" name="Subtitle 1">
            <a:extLst>
              <a:ext uri="{FF2B5EF4-FFF2-40B4-BE49-F238E27FC236}">
                <a16:creationId xmlns:a16="http://schemas.microsoft.com/office/drawing/2014/main" id="{5E3B5ADF-F1A8-32D7-1225-C03748E87C94}"/>
              </a:ext>
            </a:extLst>
          </p:cNvPr>
          <p:cNvSpPr>
            <a:spLocks noGrp="1"/>
          </p:cNvSpPr>
          <p:nvPr>
            <p:ph type="subTitle" idx="1"/>
          </p:nvPr>
        </p:nvSpPr>
        <p:spPr>
          <a:xfrm>
            <a:off x="685800" y="2382416"/>
            <a:ext cx="7809186" cy="1241822"/>
          </a:xfrm>
        </p:spPr>
        <p:txBody>
          <a:bodyPr/>
          <a:lstStyle/>
          <a:p>
            <a:r>
              <a:rPr lang="en-US">
                <a:cs typeface="Calibri"/>
              </a:rPr>
              <a:t>Study Design + Identifying Patients through Electronic Medical Records</a:t>
            </a:r>
            <a:endParaRPr lang="en-SG"/>
          </a:p>
        </p:txBody>
      </p:sp>
      <p:sp>
        <p:nvSpPr>
          <p:cNvPr id="3" name="Title 2">
            <a:extLst>
              <a:ext uri="{FF2B5EF4-FFF2-40B4-BE49-F238E27FC236}">
                <a16:creationId xmlns:a16="http://schemas.microsoft.com/office/drawing/2014/main" id="{F20F899F-AEB6-ABFF-77B3-049FA984E485}"/>
              </a:ext>
            </a:extLst>
          </p:cNvPr>
          <p:cNvSpPr>
            <a:spLocks noGrp="1"/>
          </p:cNvSpPr>
          <p:nvPr>
            <p:ph type="ctrTitle"/>
          </p:nvPr>
        </p:nvSpPr>
        <p:spPr/>
        <p:txBody>
          <a:bodyPr/>
          <a:lstStyle/>
          <a:p>
            <a:r>
              <a:rPr lang="en-US" b="1" dirty="0">
                <a:latin typeface="Arial Black"/>
                <a:cs typeface="Calibri"/>
              </a:rPr>
              <a:t>Methods</a:t>
            </a:r>
            <a:endParaRPr lang="en-SG" b="1" dirty="0">
              <a:latin typeface="Arial Black" panose="020B0A04020102020204" pitchFamily="34" charset="0"/>
            </a:endParaRPr>
          </a:p>
        </p:txBody>
      </p:sp>
    </p:spTree>
    <p:extLst>
      <p:ext uri="{BB962C8B-B14F-4D97-AF65-F5344CB8AC3E}">
        <p14:creationId xmlns:p14="http://schemas.microsoft.com/office/powerpoint/2010/main" val="4279491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A29F0-10E4-CEEA-F026-CC564623B02D}"/>
            </a:ext>
          </a:extLst>
        </p:cNvPr>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D5964507-9114-6AC9-4CEB-57B34EC89F5C}"/>
              </a:ext>
            </a:extLst>
          </p:cNvPr>
          <p:cNvCxnSpPr>
            <a:cxnSpLocks/>
            <a:stCxn id="10" idx="2"/>
          </p:cNvCxnSpPr>
          <p:nvPr/>
        </p:nvCxnSpPr>
        <p:spPr>
          <a:xfrm>
            <a:off x="7465666" y="1218892"/>
            <a:ext cx="0" cy="2539472"/>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6F78F90-9DA2-0DDF-15C9-C29F7D03FE93}"/>
              </a:ext>
            </a:extLst>
          </p:cNvPr>
          <p:cNvCxnSpPr>
            <a:cxnSpLocks/>
            <a:stCxn id="9" idx="2"/>
            <a:endCxn id="62" idx="0"/>
          </p:cNvCxnSpPr>
          <p:nvPr/>
        </p:nvCxnSpPr>
        <p:spPr>
          <a:xfrm>
            <a:off x="4539455" y="1218892"/>
            <a:ext cx="0" cy="2430554"/>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08F6478-7072-F6BB-E3AB-9621D68CBC2F}"/>
              </a:ext>
            </a:extLst>
          </p:cNvPr>
          <p:cNvCxnSpPr>
            <a:cxnSpLocks/>
            <a:stCxn id="8" idx="2"/>
            <a:endCxn id="61" idx="0"/>
          </p:cNvCxnSpPr>
          <p:nvPr/>
        </p:nvCxnSpPr>
        <p:spPr>
          <a:xfrm>
            <a:off x="1613241" y="1225588"/>
            <a:ext cx="0" cy="2423858"/>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sp>
        <p:nvSpPr>
          <p:cNvPr id="4" name="Content Placeholder 7">
            <a:extLst>
              <a:ext uri="{FF2B5EF4-FFF2-40B4-BE49-F238E27FC236}">
                <a16:creationId xmlns:a16="http://schemas.microsoft.com/office/drawing/2014/main" id="{B7DAC88D-D7D2-6AD1-0DB0-C609AECE4096}"/>
              </a:ext>
            </a:extLst>
          </p:cNvPr>
          <p:cNvSpPr txBox="1">
            <a:spLocks/>
          </p:cNvSpPr>
          <p:nvPr/>
        </p:nvSpPr>
        <p:spPr>
          <a:xfrm>
            <a:off x="105455" y="175815"/>
            <a:ext cx="8113991" cy="397533"/>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1500">
                <a:solidFill>
                  <a:srgbClr val="FFFFFF"/>
                </a:solidFill>
                <a:latin typeface="Arial"/>
                <a:cs typeface="Calibri Light"/>
              </a:rPr>
              <a:t>Identifying Eligible Patients with COPD from Data Sources in 3 countries</a:t>
            </a:r>
          </a:p>
        </p:txBody>
      </p:sp>
      <p:cxnSp>
        <p:nvCxnSpPr>
          <p:cNvPr id="5" name="Straight Connector 4">
            <a:extLst>
              <a:ext uri="{FF2B5EF4-FFF2-40B4-BE49-F238E27FC236}">
                <a16:creationId xmlns:a16="http://schemas.microsoft.com/office/drawing/2014/main" id="{7FF7C815-45A6-73AC-DF0D-B3B2C3D71CD8}"/>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58" name="Rectangle: Rounded Corners 57">
            <a:extLst>
              <a:ext uri="{FF2B5EF4-FFF2-40B4-BE49-F238E27FC236}">
                <a16:creationId xmlns:a16="http://schemas.microsoft.com/office/drawing/2014/main" id="{D3392B9E-86ED-E4A6-3110-4B1B0BAC8831}"/>
              </a:ext>
            </a:extLst>
          </p:cNvPr>
          <p:cNvSpPr/>
          <p:nvPr/>
        </p:nvSpPr>
        <p:spPr>
          <a:xfrm>
            <a:off x="578699" y="1473369"/>
            <a:ext cx="2069085" cy="868001"/>
          </a:xfrm>
          <a:prstGeom prst="roundRect">
            <a:avLst/>
          </a:prstGeom>
          <a:solidFill>
            <a:srgbClr val="002060"/>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a:solidFill>
                  <a:srgbClr val="FFFFFF"/>
                </a:solidFill>
                <a:latin typeface="Arial"/>
              </a:rPr>
              <a:t>Optimum Patient Care Research Database Australia</a:t>
            </a:r>
            <a:endParaRPr lang="en-SG" sz="1350">
              <a:solidFill>
                <a:srgbClr val="FFFFFF"/>
              </a:solidFill>
              <a:latin typeface="Arial"/>
            </a:endParaRPr>
          </a:p>
        </p:txBody>
      </p:sp>
      <p:sp>
        <p:nvSpPr>
          <p:cNvPr id="59" name="Rectangle: Rounded Corners 58">
            <a:extLst>
              <a:ext uri="{FF2B5EF4-FFF2-40B4-BE49-F238E27FC236}">
                <a16:creationId xmlns:a16="http://schemas.microsoft.com/office/drawing/2014/main" id="{067233DE-C08F-3114-5B4D-5ACC555DD51E}"/>
              </a:ext>
            </a:extLst>
          </p:cNvPr>
          <p:cNvSpPr/>
          <p:nvPr/>
        </p:nvSpPr>
        <p:spPr>
          <a:xfrm>
            <a:off x="3504911" y="1470772"/>
            <a:ext cx="2069085" cy="868001"/>
          </a:xfrm>
          <a:prstGeom prst="roundRect">
            <a:avLst/>
          </a:prstGeom>
          <a:solidFill>
            <a:srgbClr val="002060"/>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200" err="1">
                <a:solidFill>
                  <a:srgbClr val="FFFFFF"/>
                </a:solidFill>
                <a:latin typeface="Arial"/>
              </a:rPr>
              <a:t>DARTNet</a:t>
            </a:r>
            <a:r>
              <a:rPr lang="en-US" sz="1200">
                <a:solidFill>
                  <a:srgbClr val="FFFFFF"/>
                </a:solidFill>
                <a:latin typeface="Arial"/>
              </a:rPr>
              <a:t> Institute Practice Performance Registry</a:t>
            </a:r>
            <a:endParaRPr lang="en-SG" sz="1200">
              <a:solidFill>
                <a:srgbClr val="FFFFFF"/>
              </a:solidFill>
              <a:latin typeface="Arial"/>
            </a:endParaRPr>
          </a:p>
        </p:txBody>
      </p:sp>
      <p:sp>
        <p:nvSpPr>
          <p:cNvPr id="60" name="Rectangle: Rounded Corners 59">
            <a:extLst>
              <a:ext uri="{FF2B5EF4-FFF2-40B4-BE49-F238E27FC236}">
                <a16:creationId xmlns:a16="http://schemas.microsoft.com/office/drawing/2014/main" id="{1AA04702-6A82-AC8C-9155-EB66CDB4AC5B}"/>
              </a:ext>
            </a:extLst>
          </p:cNvPr>
          <p:cNvSpPr/>
          <p:nvPr/>
        </p:nvSpPr>
        <p:spPr>
          <a:xfrm>
            <a:off x="6431123" y="1470772"/>
            <a:ext cx="2069085" cy="868001"/>
          </a:xfrm>
          <a:prstGeom prst="roundRect">
            <a:avLst/>
          </a:prstGeom>
          <a:solidFill>
            <a:srgbClr val="002060"/>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a:solidFill>
                  <a:srgbClr val="FFFFFF"/>
                </a:solidFill>
                <a:latin typeface="Arial"/>
              </a:rPr>
              <a:t>Optimum Patient Care Research Database</a:t>
            </a:r>
            <a:endParaRPr lang="en-SG" sz="1350">
              <a:solidFill>
                <a:srgbClr val="FFFFFF"/>
              </a:solidFill>
              <a:latin typeface="Arial"/>
            </a:endParaRPr>
          </a:p>
        </p:txBody>
      </p:sp>
      <p:sp>
        <p:nvSpPr>
          <p:cNvPr id="61" name="Rectangle: Rounded Corners 60">
            <a:extLst>
              <a:ext uri="{FF2B5EF4-FFF2-40B4-BE49-F238E27FC236}">
                <a16:creationId xmlns:a16="http://schemas.microsoft.com/office/drawing/2014/main" id="{7F306C29-C9A4-34A8-CF31-8CBC0C096090}"/>
              </a:ext>
            </a:extLst>
          </p:cNvPr>
          <p:cNvSpPr/>
          <p:nvPr/>
        </p:nvSpPr>
        <p:spPr>
          <a:xfrm>
            <a:off x="578699" y="3649446"/>
            <a:ext cx="2069085" cy="868001"/>
          </a:xfrm>
          <a:prstGeom prst="roundRect">
            <a:avLst/>
          </a:prstGeom>
          <a:solidFill>
            <a:schemeClr val="bg2">
              <a:lumMod val="20000"/>
              <a:lumOff val="80000"/>
            </a:schemeClr>
          </a:solidFill>
          <a:ln w="57150">
            <a:solidFill>
              <a:schemeClr val="bg1"/>
            </a:solidFill>
          </a:ln>
          <a:effectLst>
            <a:glow rad="101600">
              <a:srgbClr val="C31B4D">
                <a:alpha val="60000"/>
              </a:srgbClr>
            </a:glow>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002060"/>
                </a:solidFill>
                <a:latin typeface="Arial"/>
              </a:rPr>
              <a:t>5,922 Patients </a:t>
            </a:r>
          </a:p>
          <a:p>
            <a:pPr algn="ctr" defTabSz="685800"/>
            <a:r>
              <a:rPr lang="en-SG" sz="1350">
                <a:solidFill>
                  <a:srgbClr val="002060"/>
                </a:solidFill>
                <a:latin typeface="Arial"/>
              </a:rPr>
              <a:t>Eligible</a:t>
            </a:r>
          </a:p>
        </p:txBody>
      </p:sp>
      <p:sp>
        <p:nvSpPr>
          <p:cNvPr id="62" name="Rectangle: Rounded Corners 61">
            <a:extLst>
              <a:ext uri="{FF2B5EF4-FFF2-40B4-BE49-F238E27FC236}">
                <a16:creationId xmlns:a16="http://schemas.microsoft.com/office/drawing/2014/main" id="{1CCAF8E8-5F35-9CC5-8263-0E84EDF913E9}"/>
              </a:ext>
            </a:extLst>
          </p:cNvPr>
          <p:cNvSpPr/>
          <p:nvPr/>
        </p:nvSpPr>
        <p:spPr>
          <a:xfrm>
            <a:off x="3504912" y="3649446"/>
            <a:ext cx="2069085" cy="868001"/>
          </a:xfrm>
          <a:prstGeom prst="roundRect">
            <a:avLst/>
          </a:prstGeom>
          <a:solidFill>
            <a:schemeClr val="bg2">
              <a:lumMod val="20000"/>
              <a:lumOff val="80000"/>
            </a:schemeClr>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002060"/>
                </a:solidFill>
                <a:latin typeface="Arial"/>
              </a:rPr>
              <a:t>73,111 Patients </a:t>
            </a:r>
          </a:p>
          <a:p>
            <a:pPr algn="ctr" defTabSz="685800"/>
            <a:r>
              <a:rPr lang="en-SG" sz="1350">
                <a:solidFill>
                  <a:srgbClr val="002060"/>
                </a:solidFill>
                <a:latin typeface="Arial"/>
              </a:rPr>
              <a:t>Eligible</a:t>
            </a:r>
          </a:p>
        </p:txBody>
      </p:sp>
      <p:sp>
        <p:nvSpPr>
          <p:cNvPr id="63" name="Rectangle: Rounded Corners 62">
            <a:extLst>
              <a:ext uri="{FF2B5EF4-FFF2-40B4-BE49-F238E27FC236}">
                <a16:creationId xmlns:a16="http://schemas.microsoft.com/office/drawing/2014/main" id="{E8A0F6A6-7C17-8F33-0994-2163EA2E77B5}"/>
              </a:ext>
            </a:extLst>
          </p:cNvPr>
          <p:cNvSpPr/>
          <p:nvPr/>
        </p:nvSpPr>
        <p:spPr>
          <a:xfrm>
            <a:off x="6431123" y="3649446"/>
            <a:ext cx="2069085" cy="868001"/>
          </a:xfrm>
          <a:prstGeom prst="roundRect">
            <a:avLst/>
          </a:prstGeom>
          <a:solidFill>
            <a:schemeClr val="bg2">
              <a:lumMod val="20000"/>
              <a:lumOff val="80000"/>
            </a:schemeClr>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002060"/>
                </a:solidFill>
                <a:latin typeface="Arial"/>
              </a:rPr>
              <a:t>48,063 Patients </a:t>
            </a:r>
          </a:p>
          <a:p>
            <a:pPr algn="ctr" defTabSz="685800"/>
            <a:r>
              <a:rPr lang="en-SG" sz="1350">
                <a:solidFill>
                  <a:srgbClr val="002060"/>
                </a:solidFill>
                <a:latin typeface="Arial"/>
              </a:rPr>
              <a:t>Eligible</a:t>
            </a:r>
          </a:p>
        </p:txBody>
      </p:sp>
      <p:sp>
        <p:nvSpPr>
          <p:cNvPr id="8" name="Rectangle: Rounded Corners 7">
            <a:extLst>
              <a:ext uri="{FF2B5EF4-FFF2-40B4-BE49-F238E27FC236}">
                <a16:creationId xmlns:a16="http://schemas.microsoft.com/office/drawing/2014/main" id="{CB11C29E-B482-BA32-973E-A1A5BB8E025D}"/>
              </a:ext>
            </a:extLst>
          </p:cNvPr>
          <p:cNvSpPr/>
          <p:nvPr/>
        </p:nvSpPr>
        <p:spPr>
          <a:xfrm>
            <a:off x="578699" y="829707"/>
            <a:ext cx="2069085" cy="395881"/>
          </a:xfrm>
          <a:prstGeom prst="roundRect">
            <a:avLst/>
          </a:prstGeom>
          <a:solidFill>
            <a:srgbClr val="0C0F36"/>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FFFFFF"/>
                </a:solidFill>
                <a:latin typeface="Arial"/>
              </a:rPr>
              <a:t>Australia</a:t>
            </a:r>
          </a:p>
        </p:txBody>
      </p:sp>
      <p:sp>
        <p:nvSpPr>
          <p:cNvPr id="9" name="Rectangle: Rounded Corners 8">
            <a:extLst>
              <a:ext uri="{FF2B5EF4-FFF2-40B4-BE49-F238E27FC236}">
                <a16:creationId xmlns:a16="http://schemas.microsoft.com/office/drawing/2014/main" id="{8B95CBDC-484E-F958-7E6A-DF95184CB4DB}"/>
              </a:ext>
            </a:extLst>
          </p:cNvPr>
          <p:cNvSpPr/>
          <p:nvPr/>
        </p:nvSpPr>
        <p:spPr>
          <a:xfrm>
            <a:off x="3504912" y="823011"/>
            <a:ext cx="2069085" cy="395881"/>
          </a:xfrm>
          <a:prstGeom prst="roundRect">
            <a:avLst/>
          </a:prstGeom>
          <a:solidFill>
            <a:srgbClr val="0C0F36"/>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FFFFFF"/>
                </a:solidFill>
                <a:latin typeface="Arial"/>
              </a:rPr>
              <a:t>United States</a:t>
            </a:r>
          </a:p>
        </p:txBody>
      </p:sp>
      <p:sp>
        <p:nvSpPr>
          <p:cNvPr id="10" name="Rectangle: Rounded Corners 9">
            <a:extLst>
              <a:ext uri="{FF2B5EF4-FFF2-40B4-BE49-F238E27FC236}">
                <a16:creationId xmlns:a16="http://schemas.microsoft.com/office/drawing/2014/main" id="{DAF86422-9035-321E-0798-86F55A6B251F}"/>
              </a:ext>
            </a:extLst>
          </p:cNvPr>
          <p:cNvSpPr/>
          <p:nvPr/>
        </p:nvSpPr>
        <p:spPr>
          <a:xfrm>
            <a:off x="6431123" y="823011"/>
            <a:ext cx="2069085" cy="395881"/>
          </a:xfrm>
          <a:prstGeom prst="roundRect">
            <a:avLst/>
          </a:prstGeom>
          <a:solidFill>
            <a:srgbClr val="0C0F36"/>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SG" sz="1350">
                <a:solidFill>
                  <a:srgbClr val="FFFFFF"/>
                </a:solidFill>
                <a:latin typeface="Arial"/>
              </a:rPr>
              <a:t>United Kingdom</a:t>
            </a:r>
          </a:p>
        </p:txBody>
      </p:sp>
      <p:pic>
        <p:nvPicPr>
          <p:cNvPr id="2" name="Google Shape;975;p166">
            <a:extLst>
              <a:ext uri="{FF2B5EF4-FFF2-40B4-BE49-F238E27FC236}">
                <a16:creationId xmlns:a16="http://schemas.microsoft.com/office/drawing/2014/main" id="{321F8DCB-658F-D855-E5BC-65CC31A3BAF9}"/>
              </a:ext>
            </a:extLst>
          </p:cNvPr>
          <p:cNvPicPr preferRelativeResize="0"/>
          <p:nvPr/>
        </p:nvPicPr>
        <p:blipFill rotWithShape="1">
          <a:blip r:embed="rId3">
            <a:alphaModFix/>
          </a:blip>
          <a:srcRect l="5370" t="7574" r="7453" b="5058"/>
          <a:stretch/>
        </p:blipFill>
        <p:spPr>
          <a:xfrm>
            <a:off x="2487737" y="4318986"/>
            <a:ext cx="320094" cy="320968"/>
          </a:xfrm>
          <a:prstGeom prst="ellipse">
            <a:avLst/>
          </a:prstGeom>
          <a:noFill/>
          <a:ln w="38100">
            <a:solidFill>
              <a:schemeClr val="bg1"/>
            </a:solidFill>
          </a:ln>
          <a:effectLst>
            <a:outerShdw blurRad="63500" sx="102000" sy="102000" algn="ctr" rotWithShape="0">
              <a:prstClr val="black">
                <a:alpha val="40000"/>
              </a:prstClr>
            </a:outerShdw>
          </a:effectLst>
        </p:spPr>
      </p:pic>
      <p:pic>
        <p:nvPicPr>
          <p:cNvPr id="6" name="Google Shape;960;p166">
            <a:extLst>
              <a:ext uri="{FF2B5EF4-FFF2-40B4-BE49-F238E27FC236}">
                <a16:creationId xmlns:a16="http://schemas.microsoft.com/office/drawing/2014/main" id="{FD3F2BAC-D1E5-C7C8-996D-4375AF1BAED2}"/>
              </a:ext>
            </a:extLst>
          </p:cNvPr>
          <p:cNvPicPr preferRelativeResize="0"/>
          <p:nvPr/>
        </p:nvPicPr>
        <p:blipFill rotWithShape="1">
          <a:blip r:embed="rId4">
            <a:alphaModFix/>
          </a:blip>
          <a:srcRect l="17093" t="3415" r="18059" b="10769"/>
          <a:stretch/>
        </p:blipFill>
        <p:spPr>
          <a:xfrm>
            <a:off x="8366412" y="4340183"/>
            <a:ext cx="320094" cy="283754"/>
          </a:xfrm>
          <a:prstGeom prst="ellipse">
            <a:avLst/>
          </a:prstGeom>
          <a:noFill/>
          <a:ln w="38100">
            <a:solidFill>
              <a:schemeClr val="bg1"/>
            </a:solidFill>
          </a:ln>
          <a:effectLst>
            <a:outerShdw blurRad="63500" sx="102000" sy="102000" algn="ctr" rotWithShape="0">
              <a:prstClr val="black">
                <a:alpha val="40000"/>
              </a:prstClr>
            </a:outerShdw>
          </a:effectLst>
        </p:spPr>
      </p:pic>
      <p:pic>
        <p:nvPicPr>
          <p:cNvPr id="7" name="Picture 6">
            <a:extLst>
              <a:ext uri="{FF2B5EF4-FFF2-40B4-BE49-F238E27FC236}">
                <a16:creationId xmlns:a16="http://schemas.microsoft.com/office/drawing/2014/main" id="{38777366-35E4-6227-1060-A2388D0A13E9}"/>
              </a:ext>
            </a:extLst>
          </p:cNvPr>
          <p:cNvPicPr>
            <a:picLocks noChangeAspect="1"/>
          </p:cNvPicPr>
          <p:nvPr/>
        </p:nvPicPr>
        <p:blipFill rotWithShape="1">
          <a:blip r:embed="rId5"/>
          <a:srcRect l="10503" t="7420" r="9716" b="12518"/>
          <a:stretch/>
        </p:blipFill>
        <p:spPr>
          <a:xfrm>
            <a:off x="5440201" y="4320489"/>
            <a:ext cx="320094" cy="320968"/>
          </a:xfrm>
          <a:prstGeom prst="ellipse">
            <a:avLst/>
          </a:prstGeom>
          <a:ln w="38100">
            <a:solidFill>
              <a:schemeClr val="bg1"/>
            </a:solidFill>
          </a:ln>
          <a:effectLst>
            <a:outerShdw blurRad="63500" sx="102000" sy="102000" algn="ctr" rotWithShape="0">
              <a:prstClr val="black">
                <a:alpha val="40000"/>
              </a:prstClr>
            </a:outerShdw>
          </a:effectLst>
        </p:spPr>
      </p:pic>
      <p:sp>
        <p:nvSpPr>
          <p:cNvPr id="57" name="Rectangle: Rounded Corners 56">
            <a:extLst>
              <a:ext uri="{FF2B5EF4-FFF2-40B4-BE49-F238E27FC236}">
                <a16:creationId xmlns:a16="http://schemas.microsoft.com/office/drawing/2014/main" id="{EA2FC2F4-F045-51F7-1DE9-326A9499C863}"/>
              </a:ext>
            </a:extLst>
          </p:cNvPr>
          <p:cNvSpPr/>
          <p:nvPr/>
        </p:nvSpPr>
        <p:spPr>
          <a:xfrm>
            <a:off x="578699" y="2553857"/>
            <a:ext cx="7921510" cy="868001"/>
          </a:xfrm>
          <a:prstGeom prst="roundRect">
            <a:avLst/>
          </a:prstGeom>
          <a:solidFill>
            <a:srgbClr val="0070C0"/>
          </a:solid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US" sz="1350">
                <a:solidFill>
                  <a:srgbClr val="FFFFFF"/>
                </a:solidFill>
                <a:latin typeface="Arial"/>
              </a:rPr>
              <a:t>Electronic Health Record Data Searched for Patients ≥40 years of age with </a:t>
            </a:r>
          </a:p>
          <a:p>
            <a:pPr algn="ctr" defTabSz="685800"/>
            <a:r>
              <a:rPr lang="en-US" sz="1350">
                <a:solidFill>
                  <a:srgbClr val="FFFFFF"/>
                </a:solidFill>
                <a:latin typeface="Arial"/>
              </a:rPr>
              <a:t>an existing COPD diagnosis recorded at least 1-year prior to January 1</a:t>
            </a:r>
            <a:r>
              <a:rPr lang="en-US" sz="1350" baseline="30000">
                <a:solidFill>
                  <a:srgbClr val="FFFFFF"/>
                </a:solidFill>
                <a:latin typeface="Arial"/>
              </a:rPr>
              <a:t>st</a:t>
            </a:r>
            <a:r>
              <a:rPr lang="en-US" sz="1350">
                <a:solidFill>
                  <a:srgbClr val="FFFFFF"/>
                </a:solidFill>
                <a:latin typeface="Arial"/>
              </a:rPr>
              <a:t> </a:t>
            </a:r>
            <a:r>
              <a:rPr lang="en-US" sz="1350" u="sng">
                <a:solidFill>
                  <a:srgbClr val="FFFFFF"/>
                </a:solidFill>
                <a:latin typeface="Arial"/>
              </a:rPr>
              <a:t>2019</a:t>
            </a:r>
            <a:endParaRPr lang="en-US" sz="1350" u="sng">
              <a:solidFill>
                <a:srgbClr val="FFFFFF"/>
              </a:solidFill>
              <a:latin typeface="Arial"/>
              <a:cs typeface="Arial"/>
            </a:endParaRPr>
          </a:p>
        </p:txBody>
      </p:sp>
      <p:sp>
        <p:nvSpPr>
          <p:cNvPr id="19" name="TextBox 18">
            <a:extLst>
              <a:ext uri="{FF2B5EF4-FFF2-40B4-BE49-F238E27FC236}">
                <a16:creationId xmlns:a16="http://schemas.microsoft.com/office/drawing/2014/main" id="{8865B39B-9B18-BAF5-C8BF-693BC5989454}"/>
              </a:ext>
            </a:extLst>
          </p:cNvPr>
          <p:cNvSpPr txBox="1"/>
          <p:nvPr/>
        </p:nvSpPr>
        <p:spPr>
          <a:xfrm>
            <a:off x="2774597" y="4912668"/>
            <a:ext cx="5911909" cy="230832"/>
          </a:xfrm>
          <a:prstGeom prst="rect">
            <a:avLst/>
          </a:prstGeom>
          <a:noFill/>
        </p:spPr>
        <p:txBody>
          <a:bodyPr wrap="square">
            <a:spAutoFit/>
          </a:bodyPr>
          <a:lstStyle/>
          <a:p>
            <a:pPr algn="r" defTabSz="685800"/>
            <a:r>
              <a:rPr lang="en-SG" sz="900">
                <a:solidFill>
                  <a:srgbClr val="002060"/>
                </a:solidFill>
                <a:latin typeface="Arial"/>
                <a:hlinkClick r:id="rId6">
                  <a:extLst>
                    <a:ext uri="{A12FA001-AC4F-418D-AE19-62706E023703}">
                      <ahyp:hlinkClr xmlns:ahyp="http://schemas.microsoft.com/office/drawing/2018/hyperlinkcolor" val="tx"/>
                    </a:ext>
                  </a:extLst>
                </a:hlinkClick>
              </a:rPr>
              <a:t>Websites: OPCRDA | OPC Australia</a:t>
            </a:r>
            <a:r>
              <a:rPr lang="en-US" sz="900">
                <a:solidFill>
                  <a:srgbClr val="002060"/>
                </a:solidFill>
                <a:latin typeface="Arial"/>
              </a:rPr>
              <a:t>; </a:t>
            </a:r>
            <a:r>
              <a:rPr lang="en-US" sz="900">
                <a:solidFill>
                  <a:srgbClr val="002060"/>
                </a:solidFill>
                <a:latin typeface="Arial"/>
                <a:hlinkClick r:id="rId7">
                  <a:extLst>
                    <a:ext uri="{A12FA001-AC4F-418D-AE19-62706E023703}">
                      <ahyp:hlinkClr xmlns:ahyp="http://schemas.microsoft.com/office/drawing/2018/hyperlinkcolor" val="tx"/>
                    </a:ext>
                  </a:extLst>
                </a:hlinkClick>
              </a:rPr>
              <a:t>OPCRD | Real-world Patient Data for Evidence-based Research</a:t>
            </a:r>
            <a:endParaRPr lang="en-SG" sz="900">
              <a:solidFill>
                <a:srgbClr val="002060"/>
              </a:solidFill>
              <a:latin typeface="Arial"/>
            </a:endParaRPr>
          </a:p>
        </p:txBody>
      </p:sp>
      <p:sp>
        <p:nvSpPr>
          <p:cNvPr id="11" name="TextBox 10">
            <a:extLst>
              <a:ext uri="{FF2B5EF4-FFF2-40B4-BE49-F238E27FC236}">
                <a16:creationId xmlns:a16="http://schemas.microsoft.com/office/drawing/2014/main" id="{66B9F9DB-3A64-6AA0-81C1-4C599287C7DC}"/>
              </a:ext>
            </a:extLst>
          </p:cNvPr>
          <p:cNvSpPr txBox="1"/>
          <p:nvPr/>
        </p:nvSpPr>
        <p:spPr>
          <a:xfrm>
            <a:off x="1522381" y="4762785"/>
            <a:ext cx="7156174" cy="400110"/>
          </a:xfrm>
          <a:prstGeom prst="rect">
            <a:avLst/>
          </a:prstGeom>
          <a:noFill/>
        </p:spPr>
        <p:txBody>
          <a:bodyPr wrap="square" lIns="91440" tIns="45720" rIns="91440" bIns="45720" rtlCol="0" anchor="t">
            <a:spAutoFit/>
          </a:bodyPr>
          <a:lstStyle/>
          <a:p>
            <a:pPr algn="r"/>
            <a:r>
              <a:rPr lang="en-SG" sz="900" dirty="0">
                <a:solidFill>
                  <a:srgbClr val="002060"/>
                </a:solidFill>
              </a:rPr>
              <a:t>Cochrane et al. </a:t>
            </a:r>
            <a:r>
              <a:rPr lang="en-SG" sz="900" i="1" dirty="0">
                <a:solidFill>
                  <a:srgbClr val="002060"/>
                </a:solidFill>
              </a:rPr>
              <a:t>Internal Medicine Journal </a:t>
            </a:r>
            <a:r>
              <a:rPr lang="en-SG" sz="900" dirty="0">
                <a:solidFill>
                  <a:srgbClr val="002060"/>
                </a:solidFill>
              </a:rPr>
              <a:t>2025. 55 (Suppl. 1) 4–193. Abstract TO0</a:t>
            </a:r>
            <a:r>
              <a:rPr lang="en-SG" sz="900">
                <a:solidFill>
                  <a:srgbClr val="002060"/>
                </a:solidFill>
              </a:rPr>
              <a:t>38. </a:t>
            </a:r>
            <a:r>
              <a:rPr lang="en-US" sz="900">
                <a:solidFill>
                  <a:srgbClr val="002060"/>
                </a:solidFill>
                <a:hlinkClick r:id="rId8">
                  <a:extLst>
                    <a:ext uri="{A12FA001-AC4F-418D-AE19-62706E023703}">
                      <ahyp:hlinkClr xmlns:ahyp="http://schemas.microsoft.com/office/drawing/2018/hyperlinkcolor" val="tx"/>
                    </a:ext>
                  </a:extLst>
                </a:hlinkClick>
              </a:rPr>
              <a:t>https://doi.org/10.1111/imj.70003</a:t>
            </a:r>
            <a:r>
              <a:rPr lang="en-US" sz="900">
                <a:solidFill>
                  <a:srgbClr val="002060"/>
                </a:solidFill>
              </a:rPr>
              <a:t> </a:t>
            </a:r>
            <a:endParaRPr lang="en-SG" sz="900">
              <a:solidFill>
                <a:srgbClr val="002060"/>
              </a:solidFill>
              <a:cs typeface="Arial"/>
            </a:endParaRPr>
          </a:p>
          <a:p>
            <a:pPr algn="r"/>
            <a:endParaRPr lang="en-SG"/>
          </a:p>
        </p:txBody>
      </p:sp>
      <p:pic>
        <p:nvPicPr>
          <p:cNvPr id="14" name="Google Shape;257;p33">
            <a:extLst>
              <a:ext uri="{FF2B5EF4-FFF2-40B4-BE49-F238E27FC236}">
                <a16:creationId xmlns:a16="http://schemas.microsoft.com/office/drawing/2014/main" id="{00B0F8E9-B9ED-9121-C005-27264B6C122E}"/>
              </a:ext>
            </a:extLst>
          </p:cNvPr>
          <p:cNvPicPr preferRelativeResize="0"/>
          <p:nvPr/>
        </p:nvPicPr>
        <p:blipFill rotWithShape="1">
          <a:blip r:embed="rId9">
            <a:alphaModFix/>
          </a:blip>
          <a:srcRect l="13701" t="35042" r="12909" b="37080"/>
          <a:stretch/>
        </p:blipFill>
        <p:spPr>
          <a:xfrm>
            <a:off x="7782117" y="176661"/>
            <a:ext cx="1168590" cy="342902"/>
          </a:xfrm>
          <a:prstGeom prst="rect">
            <a:avLst/>
          </a:prstGeom>
          <a:noFill/>
          <a:ln>
            <a:noFill/>
          </a:ln>
        </p:spPr>
      </p:pic>
    </p:spTree>
    <p:extLst>
      <p:ext uri="{BB962C8B-B14F-4D97-AF65-F5344CB8AC3E}">
        <p14:creationId xmlns:p14="http://schemas.microsoft.com/office/powerpoint/2010/main" val="77886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88784-BA27-D260-9865-7EDCB0BDA45F}"/>
            </a:ext>
          </a:extLst>
        </p:cNvPr>
        <p:cNvGrpSpPr/>
        <p:nvPr/>
      </p:nvGrpSpPr>
      <p:grpSpPr>
        <a:xfrm>
          <a:off x="0" y="0"/>
          <a:ext cx="0" cy="0"/>
          <a:chOff x="0" y="0"/>
          <a:chExt cx="0" cy="0"/>
        </a:xfrm>
      </p:grpSpPr>
      <p:sp>
        <p:nvSpPr>
          <p:cNvPr id="4" name="Content Placeholder 7">
            <a:extLst>
              <a:ext uri="{FF2B5EF4-FFF2-40B4-BE49-F238E27FC236}">
                <a16:creationId xmlns:a16="http://schemas.microsoft.com/office/drawing/2014/main" id="{57E03F1A-61C3-7C16-BD13-8FBF6DF55482}"/>
              </a:ext>
            </a:extLst>
          </p:cNvPr>
          <p:cNvSpPr txBox="1">
            <a:spLocks/>
          </p:cNvSpPr>
          <p:nvPr/>
        </p:nvSpPr>
        <p:spPr>
          <a:xfrm>
            <a:off x="158683" y="118288"/>
            <a:ext cx="7574841" cy="419099"/>
          </a:xfrm>
          <a:prstGeom prst="rect">
            <a:avLst/>
          </a:prstGeom>
        </p:spPr>
        <p:txBody>
          <a:bodyPr wrap="square" lIns="68580" tIns="34290" rIns="68580" bIns="34290" anchor="t">
            <a:noAutofit/>
          </a:bodyPr>
          <a:lstStyle>
            <a:lvl1pPr marL="279400" indent="-279400" algn="l" defTabSz="914400" rtl="0" eaLnBrk="1" latinLnBrk="0" hangingPunct="1">
              <a:lnSpc>
                <a:spcPct val="100000"/>
              </a:lnSpc>
              <a:spcBef>
                <a:spcPts val="1200"/>
              </a:spcBef>
              <a:buFont typeface="Arial" panose="020B0604020202020204" pitchFamily="34" charset="0"/>
              <a:buChar char="•"/>
              <a:defRPr sz="2000" b="0" i="0" kern="1200">
                <a:solidFill>
                  <a:schemeClr val="tx1"/>
                </a:solidFill>
                <a:latin typeface="+mj-lt"/>
                <a:ea typeface="+mn-ea"/>
                <a:cs typeface="Calibri Light" panose="020F0302020204030204" pitchFamily="34" charset="0"/>
              </a:defRPr>
            </a:lvl1pPr>
            <a:lvl2pPr marL="6858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2pPr>
            <a:lvl3pPr marL="11430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3pPr>
            <a:lvl4pPr marL="16002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4pPr>
            <a:lvl5pPr marL="2057400" indent="-228600" algn="l" defTabSz="914400" rtl="0" eaLnBrk="1" latinLnBrk="0" hangingPunct="1">
              <a:lnSpc>
                <a:spcPct val="100000"/>
              </a:lnSpc>
              <a:spcBef>
                <a:spcPts val="0"/>
              </a:spcBef>
              <a:buFont typeface="Arimo" panose="020B0604020202020204" pitchFamily="34" charset="0"/>
              <a:buChar char="−"/>
              <a:defRPr sz="2000" b="0" i="0" kern="1200">
                <a:solidFill>
                  <a:schemeClr val="tx1"/>
                </a:solidFill>
                <a:latin typeface="+mj-lt"/>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900"/>
              </a:spcBef>
              <a:buNone/>
            </a:pPr>
            <a:r>
              <a:rPr lang="en-GB" sz="2100">
                <a:solidFill>
                  <a:srgbClr val="FFFFFF"/>
                </a:solidFill>
                <a:latin typeface="Arial"/>
                <a:cs typeface="Calibri Light"/>
              </a:rPr>
              <a:t>Identifying Patients ≥40 years old with High-Risk* COPD</a:t>
            </a:r>
            <a:endParaRPr lang="en-GB" sz="2100">
              <a:solidFill>
                <a:srgbClr val="FFFFFF"/>
              </a:solidFill>
              <a:latin typeface="Arial"/>
            </a:endParaRPr>
          </a:p>
        </p:txBody>
      </p:sp>
      <p:cxnSp>
        <p:nvCxnSpPr>
          <p:cNvPr id="5" name="Straight Connector 4">
            <a:extLst>
              <a:ext uri="{FF2B5EF4-FFF2-40B4-BE49-F238E27FC236}">
                <a16:creationId xmlns:a16="http://schemas.microsoft.com/office/drawing/2014/main" id="{3B22F8EF-AC2A-E9EC-F735-A1527B203AD2}"/>
              </a:ext>
            </a:extLst>
          </p:cNvPr>
          <p:cNvCxnSpPr/>
          <p:nvPr/>
        </p:nvCxnSpPr>
        <p:spPr>
          <a:xfrm>
            <a:off x="255499" y="4736327"/>
            <a:ext cx="8639927" cy="0"/>
          </a:xfrm>
          <a:prstGeom prst="line">
            <a:avLst/>
          </a:prstGeom>
          <a:ln w="38100">
            <a:solidFill>
              <a:srgbClr val="0B5394"/>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C9510C49-0DB2-AA23-334C-C552B68E55D0}"/>
              </a:ext>
            </a:extLst>
          </p:cNvPr>
          <p:cNvSpPr txBox="1"/>
          <p:nvPr/>
        </p:nvSpPr>
        <p:spPr>
          <a:xfrm>
            <a:off x="231112" y="4768441"/>
            <a:ext cx="8654143" cy="484748"/>
          </a:xfrm>
          <a:prstGeom prst="rect">
            <a:avLst/>
          </a:prstGeom>
          <a:noFill/>
        </p:spPr>
        <p:txBody>
          <a:bodyPr wrap="square" lIns="68580" tIns="34290" rIns="68580" bIns="34290" anchor="t">
            <a:spAutoFit/>
          </a:bodyPr>
          <a:lstStyle/>
          <a:p>
            <a:pPr defTabSz="685800">
              <a:buClr>
                <a:srgbClr val="000000"/>
              </a:buClr>
              <a:defRPr/>
            </a:pPr>
            <a:r>
              <a:rPr lang="en-US" sz="900" kern="0" dirty="0">
                <a:solidFill>
                  <a:srgbClr val="000000"/>
                </a:solidFill>
                <a:latin typeface="Arial"/>
                <a:cs typeface="Arial"/>
                <a:sym typeface="Arial"/>
              </a:rPr>
              <a:t>* High-Risk based on exacerbation history within 12-24 months.</a:t>
            </a:r>
            <a:r>
              <a:rPr lang="en-US" sz="900" i="1" kern="0" dirty="0">
                <a:solidFill>
                  <a:srgbClr val="000000"/>
                </a:solidFill>
                <a:latin typeface="Arial"/>
                <a:cs typeface="Arial"/>
                <a:sym typeface="Arial"/>
              </a:rPr>
              <a:t> Definition varied by country: </a:t>
            </a:r>
            <a:r>
              <a:rPr lang="en-NZ" sz="900" i="1" kern="0" dirty="0">
                <a:solidFill>
                  <a:srgbClr val="000000"/>
                </a:solidFill>
                <a:latin typeface="Arial"/>
                <a:ea typeface="+mn-lt"/>
                <a:cs typeface="Arial"/>
                <a:sym typeface="Arial"/>
              </a:rPr>
              <a:t>UK: ≥2 moderate or ≥1 severe exacerbations in the previous 12 months. US: ≥2 moderate or ≥1 severe exacerbations in the previous 24 months, with 1 occurring in the last 12 months. Australia: ≥2 exacerbations in the previous 24 months. </a:t>
            </a:r>
            <a:endParaRPr lang="en-US" sz="900" i="1" dirty="0">
              <a:solidFill>
                <a:srgbClr val="000000"/>
              </a:solidFill>
              <a:latin typeface="Arial"/>
              <a:cs typeface="Arial"/>
            </a:endParaRPr>
          </a:p>
          <a:p>
            <a:pPr defTabSz="685800">
              <a:defRPr/>
            </a:pPr>
            <a:endParaRPr lang="en-US" sz="900" i="1" kern="0" dirty="0">
              <a:solidFill>
                <a:srgbClr val="000000"/>
              </a:solidFill>
              <a:latin typeface="Arial"/>
              <a:cs typeface="Arial"/>
            </a:endParaRPr>
          </a:p>
        </p:txBody>
      </p:sp>
      <p:grpSp>
        <p:nvGrpSpPr>
          <p:cNvPr id="10" name="Group 9">
            <a:extLst>
              <a:ext uri="{FF2B5EF4-FFF2-40B4-BE49-F238E27FC236}">
                <a16:creationId xmlns:a16="http://schemas.microsoft.com/office/drawing/2014/main" id="{F2C16ECC-357D-1912-DE71-BAB451342B31}"/>
              </a:ext>
            </a:extLst>
          </p:cNvPr>
          <p:cNvGrpSpPr/>
          <p:nvPr/>
        </p:nvGrpSpPr>
        <p:grpSpPr>
          <a:xfrm>
            <a:off x="1297493" y="483904"/>
            <a:ext cx="6549014" cy="3828408"/>
            <a:chOff x="1297493" y="483904"/>
            <a:chExt cx="6549014" cy="4064000"/>
          </a:xfrm>
        </p:grpSpPr>
        <p:graphicFrame>
          <p:nvGraphicFramePr>
            <p:cNvPr id="13" name="Chart 12">
              <a:extLst>
                <a:ext uri="{FF2B5EF4-FFF2-40B4-BE49-F238E27FC236}">
                  <a16:creationId xmlns:a16="http://schemas.microsoft.com/office/drawing/2014/main" id="{D78E0BBE-A353-7F4E-4260-7213634EDFAF}"/>
                </a:ext>
              </a:extLst>
            </p:cNvPr>
            <p:cNvGraphicFramePr/>
            <p:nvPr>
              <p:extLst>
                <p:ext uri="{D42A27DB-BD31-4B8C-83A1-F6EECF244321}">
                  <p14:modId xmlns:p14="http://schemas.microsoft.com/office/powerpoint/2010/main" val="2981073307"/>
                </p:ext>
              </p:extLst>
            </p:nvPr>
          </p:nvGraphicFramePr>
          <p:xfrm>
            <a:off x="1297493" y="483904"/>
            <a:ext cx="6549014"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0">
              <a:extLst>
                <a:ext uri="{FF2B5EF4-FFF2-40B4-BE49-F238E27FC236}">
                  <a16:creationId xmlns:a16="http://schemas.microsoft.com/office/drawing/2014/main" id="{7FF40608-B6FC-B13B-2B12-627494617419}"/>
                </a:ext>
              </a:extLst>
            </p:cNvPr>
            <p:cNvSpPr txBox="1"/>
            <p:nvPr/>
          </p:nvSpPr>
          <p:spPr>
            <a:xfrm>
              <a:off x="2094748" y="2523674"/>
              <a:ext cx="1165538" cy="53091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GB" sz="1050" b="1">
                  <a:solidFill>
                    <a:srgbClr val="002060"/>
                  </a:solidFill>
                  <a:latin typeface="Arial"/>
                </a:rPr>
                <a:t>1,476</a:t>
              </a:r>
              <a:r>
                <a:rPr lang="en-GB" sz="1050">
                  <a:solidFill>
                    <a:srgbClr val="002060"/>
                  </a:solidFill>
                  <a:latin typeface="Arial"/>
                </a:rPr>
                <a:t> / 5,922 </a:t>
              </a:r>
              <a:r>
                <a:rPr lang="en-GB" sz="900">
                  <a:solidFill>
                    <a:srgbClr val="002060"/>
                  </a:solidFill>
                  <a:latin typeface="Arial"/>
                </a:rPr>
                <a:t>eligible COPD patients</a:t>
              </a:r>
            </a:p>
          </p:txBody>
        </p:sp>
        <p:pic>
          <p:nvPicPr>
            <p:cNvPr id="2" name="Google Shape;975;p166">
              <a:extLst>
                <a:ext uri="{FF2B5EF4-FFF2-40B4-BE49-F238E27FC236}">
                  <a16:creationId xmlns:a16="http://schemas.microsoft.com/office/drawing/2014/main" id="{EB3A9763-B469-A3AF-F550-1A172B62C315}"/>
                </a:ext>
              </a:extLst>
            </p:cNvPr>
            <p:cNvPicPr preferRelativeResize="0"/>
            <p:nvPr/>
          </p:nvPicPr>
          <p:blipFill rotWithShape="1">
            <a:blip r:embed="rId4">
              <a:alphaModFix/>
            </a:blip>
            <a:srcRect l="5370" t="7574" r="7453" b="5058"/>
            <a:stretch/>
          </p:blipFill>
          <p:spPr>
            <a:xfrm>
              <a:off x="2522493" y="1573685"/>
              <a:ext cx="258842" cy="262465"/>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6" name="Google Shape;960;p166">
              <a:extLst>
                <a:ext uri="{FF2B5EF4-FFF2-40B4-BE49-F238E27FC236}">
                  <a16:creationId xmlns:a16="http://schemas.microsoft.com/office/drawing/2014/main" id="{BB0FA1F6-8A05-EB0F-F5ED-6A457049A6F7}"/>
                </a:ext>
              </a:extLst>
            </p:cNvPr>
            <p:cNvPicPr preferRelativeResize="0"/>
            <p:nvPr/>
          </p:nvPicPr>
          <p:blipFill rotWithShape="1">
            <a:blip r:embed="rId5">
              <a:alphaModFix/>
            </a:blip>
            <a:srcRect l="17093" t="3415" r="18059" b="10769"/>
            <a:stretch/>
          </p:blipFill>
          <p:spPr>
            <a:xfrm>
              <a:off x="6678351" y="764010"/>
              <a:ext cx="235872" cy="246061"/>
            </a:xfrm>
            <a:prstGeom prst="ellipse">
              <a:avLst/>
            </a:prstGeom>
            <a:noFill/>
            <a:ln w="28575">
              <a:solidFill>
                <a:schemeClr val="bg1"/>
              </a:solidFill>
            </a:ln>
            <a:effectLst>
              <a:outerShdw blurRad="63500" sx="102000" sy="102000" algn="ctr" rotWithShape="0">
                <a:prstClr val="black">
                  <a:alpha val="40000"/>
                </a:prstClr>
              </a:outerShdw>
            </a:effectLst>
          </p:spPr>
        </p:pic>
        <p:pic>
          <p:nvPicPr>
            <p:cNvPr id="7" name="Picture 6">
              <a:extLst>
                <a:ext uri="{FF2B5EF4-FFF2-40B4-BE49-F238E27FC236}">
                  <a16:creationId xmlns:a16="http://schemas.microsoft.com/office/drawing/2014/main" id="{77AAAC4D-4DBF-130D-16B5-80C062C68884}"/>
                </a:ext>
              </a:extLst>
            </p:cNvPr>
            <p:cNvPicPr>
              <a:picLocks noChangeAspect="1"/>
            </p:cNvPicPr>
            <p:nvPr/>
          </p:nvPicPr>
          <p:blipFill rotWithShape="1">
            <a:blip r:embed="rId6"/>
            <a:srcRect l="10503" t="7420" r="9716" b="12518"/>
            <a:stretch/>
          </p:blipFill>
          <p:spPr>
            <a:xfrm>
              <a:off x="4623757" y="2743294"/>
              <a:ext cx="262997" cy="263716"/>
            </a:xfrm>
            <a:prstGeom prst="ellipse">
              <a:avLst/>
            </a:prstGeom>
            <a:ln w="28575">
              <a:solidFill>
                <a:schemeClr val="bg1"/>
              </a:solidFill>
            </a:ln>
            <a:effectLst>
              <a:outerShdw blurRad="63500" sx="102000" sy="102000" algn="ctr" rotWithShape="0">
                <a:prstClr val="black">
                  <a:alpha val="40000"/>
                </a:prstClr>
              </a:outerShdw>
            </a:effectLst>
          </p:spPr>
        </p:pic>
        <p:sp>
          <p:nvSpPr>
            <p:cNvPr id="16" name="TextBox 15">
              <a:extLst>
                <a:ext uri="{FF2B5EF4-FFF2-40B4-BE49-F238E27FC236}">
                  <a16:creationId xmlns:a16="http://schemas.microsoft.com/office/drawing/2014/main" id="{AC39FE33-A620-AC3C-0418-EE12471EC343}"/>
                </a:ext>
              </a:extLst>
            </p:cNvPr>
            <p:cNvSpPr txBox="1"/>
            <p:nvPr/>
          </p:nvSpPr>
          <p:spPr>
            <a:xfrm>
              <a:off x="4357469" y="3147100"/>
              <a:ext cx="830078" cy="323165"/>
            </a:xfrm>
            <a:prstGeom prst="rect">
              <a:avLst/>
            </a:prstGeom>
            <a:noFill/>
          </p:spPr>
          <p:txBody>
            <a:bodyPr wrap="square" rtlCol="0">
              <a:spAutoFit/>
            </a:bodyPr>
            <a:lstStyle/>
            <a:p>
              <a:pPr algn="ctr" defTabSz="685800"/>
              <a:r>
                <a:rPr lang="en-US" sz="1500" b="1">
                  <a:solidFill>
                    <a:srgbClr val="002060"/>
                  </a:solidFill>
                  <a:latin typeface="Arial"/>
                </a:rPr>
                <a:t>10.7%</a:t>
              </a:r>
              <a:endParaRPr lang="en-SG" sz="1500" b="1">
                <a:solidFill>
                  <a:srgbClr val="002060"/>
                </a:solidFill>
                <a:latin typeface="Arial"/>
              </a:endParaRPr>
            </a:p>
          </p:txBody>
        </p:sp>
        <p:sp>
          <p:nvSpPr>
            <p:cNvPr id="17" name="TextBox 16">
              <a:extLst>
                <a:ext uri="{FF2B5EF4-FFF2-40B4-BE49-F238E27FC236}">
                  <a16:creationId xmlns:a16="http://schemas.microsoft.com/office/drawing/2014/main" id="{93DE2F37-3033-F938-4AEB-698E1BB140E9}"/>
                </a:ext>
              </a:extLst>
            </p:cNvPr>
            <p:cNvSpPr txBox="1"/>
            <p:nvPr/>
          </p:nvSpPr>
          <p:spPr>
            <a:xfrm>
              <a:off x="2251111" y="2123852"/>
              <a:ext cx="830078" cy="323165"/>
            </a:xfrm>
            <a:prstGeom prst="rect">
              <a:avLst/>
            </a:prstGeom>
            <a:noFill/>
          </p:spPr>
          <p:txBody>
            <a:bodyPr wrap="square" rtlCol="0">
              <a:spAutoFit/>
            </a:bodyPr>
            <a:lstStyle/>
            <a:p>
              <a:pPr algn="ctr" defTabSz="685800"/>
              <a:r>
                <a:rPr lang="en-US" sz="1500" b="1">
                  <a:solidFill>
                    <a:srgbClr val="002060"/>
                  </a:solidFill>
                  <a:latin typeface="Arial"/>
                </a:rPr>
                <a:t>24.9%</a:t>
              </a:r>
              <a:endParaRPr lang="en-SG" sz="1500" b="1">
                <a:solidFill>
                  <a:srgbClr val="002060"/>
                </a:solidFill>
                <a:latin typeface="Arial"/>
              </a:endParaRPr>
            </a:p>
          </p:txBody>
        </p:sp>
        <p:sp>
          <p:nvSpPr>
            <p:cNvPr id="18" name="TextBox 17">
              <a:extLst>
                <a:ext uri="{FF2B5EF4-FFF2-40B4-BE49-F238E27FC236}">
                  <a16:creationId xmlns:a16="http://schemas.microsoft.com/office/drawing/2014/main" id="{83975D18-95F8-BA2D-9391-65D93DBD457B}"/>
                </a:ext>
              </a:extLst>
            </p:cNvPr>
            <p:cNvSpPr txBox="1"/>
            <p:nvPr/>
          </p:nvSpPr>
          <p:spPr>
            <a:xfrm>
              <a:off x="6407126" y="1194020"/>
              <a:ext cx="830078" cy="323165"/>
            </a:xfrm>
            <a:prstGeom prst="rect">
              <a:avLst/>
            </a:prstGeom>
            <a:noFill/>
          </p:spPr>
          <p:txBody>
            <a:bodyPr wrap="square" rtlCol="0">
              <a:spAutoFit/>
            </a:bodyPr>
            <a:lstStyle/>
            <a:p>
              <a:pPr algn="ctr" defTabSz="685800"/>
              <a:r>
                <a:rPr lang="en-US" sz="1500" b="1">
                  <a:solidFill>
                    <a:srgbClr val="002060"/>
                  </a:solidFill>
                  <a:latin typeface="Arial"/>
                </a:rPr>
                <a:t>37.2%</a:t>
              </a:r>
              <a:endParaRPr lang="en-SG" sz="1500" b="1">
                <a:solidFill>
                  <a:srgbClr val="002060"/>
                </a:solidFill>
                <a:latin typeface="Arial"/>
              </a:endParaRPr>
            </a:p>
          </p:txBody>
        </p:sp>
        <p:sp>
          <p:nvSpPr>
            <p:cNvPr id="19" name="TextBox 10">
              <a:extLst>
                <a:ext uri="{FF2B5EF4-FFF2-40B4-BE49-F238E27FC236}">
                  <a16:creationId xmlns:a16="http://schemas.microsoft.com/office/drawing/2014/main" id="{F83990C0-4B98-CA80-8FD9-EAE36ECD682F}"/>
                </a:ext>
              </a:extLst>
            </p:cNvPr>
            <p:cNvSpPr txBox="1"/>
            <p:nvPr/>
          </p:nvSpPr>
          <p:spPr>
            <a:xfrm>
              <a:off x="6239396" y="1626630"/>
              <a:ext cx="1165538" cy="53091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GB" sz="1050">
                  <a:solidFill>
                    <a:srgbClr val="002060"/>
                  </a:solidFill>
                  <a:latin typeface="Arial"/>
                </a:rPr>
                <a:t>17,858 / 48,063 </a:t>
              </a:r>
              <a:r>
                <a:rPr lang="en-GB" sz="900">
                  <a:solidFill>
                    <a:srgbClr val="002060"/>
                  </a:solidFill>
                  <a:latin typeface="Arial"/>
                </a:rPr>
                <a:t>eligible COPD patients</a:t>
              </a:r>
            </a:p>
          </p:txBody>
        </p:sp>
        <p:sp>
          <p:nvSpPr>
            <p:cNvPr id="20" name="TextBox 10">
              <a:extLst>
                <a:ext uri="{FF2B5EF4-FFF2-40B4-BE49-F238E27FC236}">
                  <a16:creationId xmlns:a16="http://schemas.microsoft.com/office/drawing/2014/main" id="{02ACDFE2-7E7D-6592-8B93-8831023700D5}"/>
                </a:ext>
              </a:extLst>
            </p:cNvPr>
            <p:cNvSpPr txBox="1"/>
            <p:nvPr/>
          </p:nvSpPr>
          <p:spPr>
            <a:xfrm>
              <a:off x="4178653" y="3427281"/>
              <a:ext cx="1187711" cy="53091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GB" sz="900">
                  <a:solidFill>
                    <a:srgbClr val="002060"/>
                  </a:solidFill>
                  <a:latin typeface="Arial"/>
                </a:rPr>
                <a:t> </a:t>
              </a:r>
              <a:r>
                <a:rPr lang="en-GB" sz="1050">
                  <a:solidFill>
                    <a:srgbClr val="002060"/>
                  </a:solidFill>
                  <a:latin typeface="Arial"/>
                </a:rPr>
                <a:t>7,827 / 73,111 </a:t>
              </a:r>
              <a:r>
                <a:rPr lang="en-GB" sz="900">
                  <a:solidFill>
                    <a:srgbClr val="002060"/>
                  </a:solidFill>
                  <a:latin typeface="Arial"/>
                </a:rPr>
                <a:t>eligible COPD patients</a:t>
              </a:r>
            </a:p>
          </p:txBody>
        </p:sp>
      </p:grpSp>
      <p:sp>
        <p:nvSpPr>
          <p:cNvPr id="8" name="Rectangle 7">
            <a:extLst>
              <a:ext uri="{FF2B5EF4-FFF2-40B4-BE49-F238E27FC236}">
                <a16:creationId xmlns:a16="http://schemas.microsoft.com/office/drawing/2014/main" id="{87F35EB8-5EBD-0A63-5CFF-258B6C6E59C6}"/>
              </a:ext>
            </a:extLst>
          </p:cNvPr>
          <p:cNvSpPr/>
          <p:nvPr/>
        </p:nvSpPr>
        <p:spPr>
          <a:xfrm>
            <a:off x="1544899" y="4114240"/>
            <a:ext cx="6157715" cy="371357"/>
          </a:xfrm>
          <a:prstGeom prst="rect">
            <a:avLst/>
          </a:prstGeom>
          <a:solidFill>
            <a:schemeClr val="bg1">
              <a:lumMod val="85000"/>
            </a:schemeClr>
          </a:solidFill>
          <a:ln>
            <a:solidFill>
              <a:schemeClr val="bg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en-SG" sz="1050" dirty="0">
                <a:solidFill>
                  <a:srgbClr val="002060"/>
                </a:solidFill>
                <a:latin typeface="Arial"/>
                <a:cs typeface="Arial"/>
              </a:rPr>
              <a:t>COPD prevalence</a:t>
            </a:r>
            <a:r>
              <a:rPr lang="en-SG" sz="1050" baseline="30000" dirty="0">
                <a:solidFill>
                  <a:srgbClr val="002060"/>
                </a:solidFill>
                <a:latin typeface="Arial"/>
                <a:cs typeface="Arial"/>
              </a:rPr>
              <a:t>1</a:t>
            </a:r>
            <a:r>
              <a:rPr lang="en-SG" sz="1050" dirty="0">
                <a:solidFill>
                  <a:srgbClr val="002060"/>
                </a:solidFill>
                <a:latin typeface="Arial"/>
                <a:cs typeface="Arial"/>
              </a:rPr>
              <a:t>: 4.8% in Australia (2022)</a:t>
            </a:r>
            <a:r>
              <a:rPr lang="en-SG" sz="1050" baseline="30000" dirty="0">
                <a:solidFill>
                  <a:srgbClr val="002060"/>
                </a:solidFill>
                <a:latin typeface="Arial"/>
                <a:cs typeface="Arial"/>
              </a:rPr>
              <a:t>2</a:t>
            </a:r>
            <a:r>
              <a:rPr lang="en-SG" sz="1050" dirty="0">
                <a:solidFill>
                  <a:srgbClr val="002060"/>
                </a:solidFill>
                <a:latin typeface="Arial"/>
                <a:cs typeface="Arial"/>
              </a:rPr>
              <a:t>, 6% in the USA</a:t>
            </a:r>
            <a:r>
              <a:rPr lang="en-SG" sz="1050" baseline="30000" dirty="0">
                <a:solidFill>
                  <a:srgbClr val="002060"/>
                </a:solidFill>
                <a:latin typeface="Arial"/>
                <a:cs typeface="Arial"/>
              </a:rPr>
              <a:t>3</a:t>
            </a:r>
            <a:r>
              <a:rPr lang="en-SG" sz="1050" dirty="0">
                <a:solidFill>
                  <a:srgbClr val="002060"/>
                </a:solidFill>
                <a:latin typeface="Arial"/>
                <a:cs typeface="Arial"/>
              </a:rPr>
              <a:t>, 4.9% in the UK</a:t>
            </a:r>
            <a:r>
              <a:rPr lang="en-SG" sz="1050" baseline="30000" dirty="0">
                <a:solidFill>
                  <a:srgbClr val="002060"/>
                </a:solidFill>
                <a:latin typeface="Arial"/>
                <a:cs typeface="Arial"/>
              </a:rPr>
              <a:t>4</a:t>
            </a:r>
            <a:endParaRPr lang="en-US" sz="675" baseline="30000" dirty="0">
              <a:solidFill>
                <a:srgbClr val="000000"/>
              </a:solidFill>
              <a:latin typeface="Arial"/>
              <a:cs typeface="Arial"/>
            </a:endParaRPr>
          </a:p>
          <a:p>
            <a:pPr algn="ctr" defTabSz="685800"/>
            <a:endParaRPr lang="en-SG" sz="100" dirty="0">
              <a:solidFill>
                <a:srgbClr val="000000"/>
              </a:solidFill>
              <a:latin typeface="Arial"/>
              <a:cs typeface="Arial"/>
            </a:endParaRPr>
          </a:p>
          <a:p>
            <a:pPr algn="ctr" defTabSz="685800">
              <a:spcBef>
                <a:spcPts val="225"/>
              </a:spcBef>
            </a:pPr>
            <a:r>
              <a:rPr lang="en-SG" sz="825" i="1" dirty="0">
                <a:solidFill>
                  <a:srgbClr val="002060"/>
                </a:solidFill>
                <a:latin typeface="Arial"/>
                <a:cs typeface="Arial"/>
              </a:rPr>
              <a:t>N.B. Inter-country variation in population definitions</a:t>
            </a:r>
            <a:endParaRPr lang="en-US" sz="825" i="1" dirty="0">
              <a:solidFill>
                <a:srgbClr val="000000"/>
              </a:solidFill>
              <a:latin typeface="Arial"/>
              <a:cs typeface="Arial"/>
            </a:endParaRPr>
          </a:p>
        </p:txBody>
      </p:sp>
      <p:sp>
        <p:nvSpPr>
          <p:cNvPr id="9" name="TextBox 8">
            <a:extLst>
              <a:ext uri="{FF2B5EF4-FFF2-40B4-BE49-F238E27FC236}">
                <a16:creationId xmlns:a16="http://schemas.microsoft.com/office/drawing/2014/main" id="{08AEF6F4-CEC7-041B-698C-B1D9EA464D53}"/>
              </a:ext>
            </a:extLst>
          </p:cNvPr>
          <p:cNvSpPr txBox="1"/>
          <p:nvPr/>
        </p:nvSpPr>
        <p:spPr>
          <a:xfrm rot="16200000">
            <a:off x="-677008" y="2075898"/>
            <a:ext cx="3591368" cy="253916"/>
          </a:xfrm>
          <a:prstGeom prst="rect">
            <a:avLst/>
          </a:prstGeom>
          <a:noFill/>
        </p:spPr>
        <p:txBody>
          <a:bodyPr wrap="square" rtlCol="0">
            <a:spAutoFit/>
          </a:bodyPr>
          <a:lstStyle/>
          <a:p>
            <a:pPr algn="ctr" defTabSz="685800">
              <a:defRPr/>
            </a:pPr>
            <a:r>
              <a:rPr lang="en-US" sz="1050" dirty="0">
                <a:solidFill>
                  <a:srgbClr val="FFFFFF">
                    <a:lumMod val="50000"/>
                  </a:srgbClr>
                </a:solidFill>
                <a:latin typeface="Arial"/>
              </a:rPr>
              <a:t>% of eligible COPD patients that are high-risk </a:t>
            </a:r>
            <a:endParaRPr lang="en-SG" sz="1050" dirty="0">
              <a:solidFill>
                <a:srgbClr val="FFFFFF">
                  <a:lumMod val="50000"/>
                </a:srgbClr>
              </a:solidFill>
              <a:latin typeface="Arial"/>
            </a:endParaRPr>
          </a:p>
        </p:txBody>
      </p:sp>
      <p:sp>
        <p:nvSpPr>
          <p:cNvPr id="11" name="TextBox 10">
            <a:extLst>
              <a:ext uri="{FF2B5EF4-FFF2-40B4-BE49-F238E27FC236}">
                <a16:creationId xmlns:a16="http://schemas.microsoft.com/office/drawing/2014/main" id="{5A9A6572-D86D-26F5-884C-D84F1007E20B}"/>
              </a:ext>
            </a:extLst>
          </p:cNvPr>
          <p:cNvSpPr txBox="1"/>
          <p:nvPr/>
        </p:nvSpPr>
        <p:spPr>
          <a:xfrm>
            <a:off x="1177168" y="4521553"/>
            <a:ext cx="7156174" cy="230832"/>
          </a:xfrm>
          <a:prstGeom prst="rect">
            <a:avLst/>
          </a:prstGeom>
          <a:noFill/>
        </p:spPr>
        <p:txBody>
          <a:bodyPr wrap="square" rtlCol="0">
            <a:spAutoFit/>
          </a:bodyPr>
          <a:lstStyle/>
          <a:p>
            <a:pPr algn="ctr"/>
            <a:r>
              <a:rPr lang="en-SG" sz="900" dirty="0">
                <a:solidFill>
                  <a:srgbClr val="002060"/>
                </a:solidFill>
              </a:rPr>
              <a:t>Cochrane et al. </a:t>
            </a:r>
            <a:r>
              <a:rPr lang="en-SG" sz="900" i="1" dirty="0">
                <a:solidFill>
                  <a:srgbClr val="002060"/>
                </a:solidFill>
              </a:rPr>
              <a:t>Internal Medicine Journal </a:t>
            </a:r>
            <a:r>
              <a:rPr lang="en-SG" sz="900" dirty="0">
                <a:solidFill>
                  <a:srgbClr val="002060"/>
                </a:solidFill>
              </a:rPr>
              <a:t>2025. 55 (Suppl. 1) 4–193. Abstract TO038. </a:t>
            </a:r>
          </a:p>
        </p:txBody>
      </p:sp>
      <p:pic>
        <p:nvPicPr>
          <p:cNvPr id="12" name="Google Shape;257;p33">
            <a:extLst>
              <a:ext uri="{FF2B5EF4-FFF2-40B4-BE49-F238E27FC236}">
                <a16:creationId xmlns:a16="http://schemas.microsoft.com/office/drawing/2014/main" id="{5B277854-DF0B-4976-58D9-D4DFC58D620A}"/>
              </a:ext>
            </a:extLst>
          </p:cNvPr>
          <p:cNvPicPr preferRelativeResize="0"/>
          <p:nvPr/>
        </p:nvPicPr>
        <p:blipFill rotWithShape="1">
          <a:blip r:embed="rId7">
            <a:alphaModFix/>
          </a:blip>
          <a:srcRect l="13701" t="35042" r="12909" b="37080"/>
          <a:stretch/>
        </p:blipFill>
        <p:spPr>
          <a:xfrm>
            <a:off x="7782117" y="176661"/>
            <a:ext cx="1168590" cy="342902"/>
          </a:xfrm>
          <a:prstGeom prst="rect">
            <a:avLst/>
          </a:prstGeom>
          <a:noFill/>
          <a:ln>
            <a:noFill/>
          </a:ln>
        </p:spPr>
      </p:pic>
    </p:spTree>
    <p:extLst>
      <p:ext uri="{BB962C8B-B14F-4D97-AF65-F5344CB8AC3E}">
        <p14:creationId xmlns:p14="http://schemas.microsoft.com/office/powerpoint/2010/main" val="2680615271"/>
      </p:ext>
    </p:extLst>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BD7B7812452247B1D71D4CDB13BDAA" ma:contentTypeVersion="14" ma:contentTypeDescription="Create a new document." ma:contentTypeScope="" ma:versionID="49ceef4bda09642aefa860a52f5cc627">
  <xsd:schema xmlns:xsd="http://www.w3.org/2001/XMLSchema" xmlns:xs="http://www.w3.org/2001/XMLSchema" xmlns:p="http://schemas.microsoft.com/office/2006/metadata/properties" xmlns:ns2="e2dfbda4-7c0d-4bf0-ab72-666063b20629" xmlns:ns3="3c0405fd-9451-48ae-a737-8d000478498c" targetNamespace="http://schemas.microsoft.com/office/2006/metadata/properties" ma:root="true" ma:fieldsID="64e07689e9fc03062265cd2c2ddd3c98" ns2:_="" ns3:_="">
    <xsd:import namespace="e2dfbda4-7c0d-4bf0-ab72-666063b20629"/>
    <xsd:import namespace="3c0405fd-9451-48ae-a737-8d00047849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Created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dfbda4-7c0d-4bf0-ab72-666063b206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ed13bda-c4fe-452c-9652-5df4252020b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CreatedDate" ma:index="21" nillable="true" ma:displayName="Created Date" ma:format="DateOnly" ma:internalName="Created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c0405fd-9451-48ae-a737-8d000478498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reatedDate xmlns="e2dfbda4-7c0d-4bf0-ab72-666063b20629" xsi:nil="true"/>
    <lcf76f155ced4ddcb4097134ff3c332f xmlns="e2dfbda4-7c0d-4bf0-ab72-666063b2062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3C8174-3FCB-47BA-9A4C-415EB4D72ED6}">
  <ds:schemaRefs>
    <ds:schemaRef ds:uri="3c0405fd-9451-48ae-a737-8d000478498c"/>
    <ds:schemaRef ds:uri="e2dfbda4-7c0d-4bf0-ab72-666063b2062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23161DE-3F88-478A-82B7-053729B9A1FA}">
  <ds:schemaRefs>
    <ds:schemaRef ds:uri="http://schemas.microsoft.com/office/infopath/2007/PartnerControls"/>
    <ds:schemaRef ds:uri="http://schemas.microsoft.com/office/2006/documentManagement/types"/>
    <ds:schemaRef ds:uri="3c0405fd-9451-48ae-a737-8d000478498c"/>
    <ds:schemaRef ds:uri="http://www.w3.org/XML/1998/namespace"/>
    <ds:schemaRef ds:uri="http://purl.org/dc/elements/1.1/"/>
    <ds:schemaRef ds:uri="http://schemas.microsoft.com/office/2006/metadata/properties"/>
    <ds:schemaRef ds:uri="http://schemas.openxmlformats.org/package/2006/metadata/core-properties"/>
    <ds:schemaRef ds:uri="http://purl.org/dc/terms/"/>
    <ds:schemaRef ds:uri="e2dfbda4-7c0d-4bf0-ab72-666063b20629"/>
    <ds:schemaRef ds:uri="http://purl.org/dc/dcmitype/"/>
  </ds:schemaRefs>
</ds:datastoreItem>
</file>

<file path=customXml/itemProps3.xml><?xml version="1.0" encoding="utf-8"?>
<ds:datastoreItem xmlns:ds="http://schemas.openxmlformats.org/officeDocument/2006/customXml" ds:itemID="{0006B79B-5C73-4E2B-8F85-BC5B13E98621}">
  <ds:schemaRefs>
    <ds:schemaRef ds:uri="http://schemas.microsoft.com/sharepoint/v3/contenttype/forms"/>
  </ds:schemaRefs>
</ds:datastoreItem>
</file>

<file path=docMetadata/LabelInfo.xml><?xml version="1.0" encoding="utf-8"?>
<clbl:labelList xmlns:clbl="http://schemas.microsoft.com/office/2020/mipLabelMetadata">
  <clbl:label id="{7afecc7b-34e7-47c3-9b26-ea0c05a3c24e}" enabled="0" method="" siteId="{7afecc7b-34e7-47c3-9b26-ea0c05a3c24e}" removed="1"/>
</clbl:labelList>
</file>

<file path=docProps/app.xml><?xml version="1.0" encoding="utf-8"?>
<Properties xmlns="http://schemas.openxmlformats.org/officeDocument/2006/extended-properties" xmlns:vt="http://schemas.openxmlformats.org/officeDocument/2006/docPropsVTypes">
  <TotalTime>0</TotalTime>
  <Words>2915</Words>
  <Application>Microsoft Office PowerPoint</Application>
  <PresentationFormat>On-screen Show (16:9)</PresentationFormat>
  <Paragraphs>246</Paragraphs>
  <Slides>18</Slides>
  <Notes>14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vt:lpstr>
      <vt:lpstr>Arial Black</vt:lpstr>
      <vt:lpstr>Arimo</vt:lpstr>
      <vt:lpstr>Calibri</vt:lpstr>
      <vt:lpstr>Courier New</vt:lpstr>
      <vt:lpstr>Segoe UI</vt:lpstr>
      <vt:lpstr>Tahoma</vt:lpstr>
      <vt:lpstr>Times New Roman</vt:lpstr>
      <vt:lpstr>Wingdings</vt:lpstr>
      <vt:lpstr>Theme2</vt:lpstr>
      <vt:lpstr>5_Office Theme</vt:lpstr>
      <vt:lpstr>PowerPoint Presentation</vt:lpstr>
      <vt:lpstr>PowerPoint Presentation</vt:lpstr>
      <vt:lpstr>PowerPoint Presentation</vt:lpstr>
      <vt:lpstr>PowerPoint Presentation</vt:lpstr>
      <vt:lpstr>Opportunity Analyses  Comparing Clinical Practice Against Guideline-Recommended Care</vt:lpstr>
      <vt:lpstr>PowerPoint Presentation</vt:lpstr>
      <vt:lpstr>Methods</vt:lpstr>
      <vt:lpstr>PowerPoint Presentation</vt:lpstr>
      <vt:lpstr>PowerPoint Presentation</vt:lpstr>
      <vt:lpstr>Results</vt:lpstr>
      <vt:lpstr>PowerPoint Presentation</vt:lpstr>
      <vt:lpstr>PowerPoint Presentation</vt:lpstr>
      <vt:lpstr>PowerPoint Presentation</vt:lpstr>
      <vt:lpstr>PowerPoint Presentation</vt:lpstr>
      <vt:lpstr>Global Opportunity Analysis: Conclusions</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subject/>
  <dc:creator>Unknown Creator</dc:creator>
  <cp:keywords/>
  <dc:description/>
  <cp:lastModifiedBy>Shilpa Suresh</cp:lastModifiedBy>
  <cp:revision>4</cp:revision>
  <dcterms:created xsi:type="dcterms:W3CDTF">2021-07-07T07:35:41Z</dcterms:created>
  <dcterms:modified xsi:type="dcterms:W3CDTF">2025-05-15T10:10:13Z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0x010100CABD7B7812452247B1D71D4CDB13BDAA</vt:lpwstr>
  </property>
  <property fmtid="{D5CDD505-2E9C-101B-9397-08002B2CF9AE}" pid="3" name="MediaServiceImageTags">
    <vt:lpwstr/>
  </property>
</Properties>
</file>