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314659647" r:id="rId4"/>
    <p:sldMasterId id="2314659754" r:id="rId5"/>
    <p:sldMasterId id="2314659807" r:id="rId6"/>
    <p:sldMasterId id="2147483768" r:id="rId7"/>
    <p:sldMasterId id="2314659846" r:id="rId8"/>
  </p:sldMasterIdLst>
  <p:notesMasterIdLst>
    <p:notesMasterId r:id="rId32"/>
  </p:notesMasterIdLst>
  <p:sldIdLst>
    <p:sldId id="2147472318" r:id="rId9"/>
    <p:sldId id="305" r:id="rId10"/>
    <p:sldId id="2147472347" r:id="rId11"/>
    <p:sldId id="2147472423" r:id="rId12"/>
    <p:sldId id="299" r:id="rId13"/>
    <p:sldId id="2147472387" r:id="rId14"/>
    <p:sldId id="308" r:id="rId15"/>
    <p:sldId id="2147472385" r:id="rId16"/>
    <p:sldId id="260" r:id="rId17"/>
    <p:sldId id="2147472386" r:id="rId18"/>
    <p:sldId id="2147472424" r:id="rId19"/>
    <p:sldId id="2147472360" r:id="rId20"/>
    <p:sldId id="278" r:id="rId21"/>
    <p:sldId id="264" r:id="rId22"/>
    <p:sldId id="2147472425" r:id="rId23"/>
    <p:sldId id="265" r:id="rId24"/>
    <p:sldId id="266" r:id="rId25"/>
    <p:sldId id="267" r:id="rId26"/>
    <p:sldId id="268" r:id="rId27"/>
    <p:sldId id="2147472428" r:id="rId28"/>
    <p:sldId id="269" r:id="rId29"/>
    <p:sldId id="304" r:id="rId30"/>
    <p:sldId id="2147472315" r:id="rId31"/>
  </p:sldIdLst>
  <p:sldSz cx="9144000" cy="5143500" type="screen16x9"/>
  <p:notesSz cx="6858000" cy="9144000"/>
  <p:defaultTextStyle>
    <a:defPPr>
      <a:defRPr lang="en-us"/>
    </a:defPPr>
    <a:lvl1pPr marL="0" algn="l" defTabSz="2857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2857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2857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2857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2857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2857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2857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2857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2857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Quality Standards" id="{B52177DB-D402-4FF9-8805-80FE0586E86A}">
          <p14:sldIdLst>
            <p14:sldId id="2147472318"/>
            <p14:sldId id="305"/>
            <p14:sldId id="2147472347"/>
            <p14:sldId id="2147472423"/>
            <p14:sldId id="299"/>
            <p14:sldId id="2147472387"/>
            <p14:sldId id="308"/>
            <p14:sldId id="2147472385"/>
            <p14:sldId id="260"/>
            <p14:sldId id="2147472386"/>
            <p14:sldId id="2147472424"/>
            <p14:sldId id="2147472360"/>
            <p14:sldId id="278"/>
            <p14:sldId id="264"/>
            <p14:sldId id="2147472425"/>
            <p14:sldId id="265"/>
            <p14:sldId id="266"/>
            <p14:sldId id="267"/>
            <p14:sldId id="268"/>
            <p14:sldId id="2147472428"/>
            <p14:sldId id="269"/>
            <p14:sldId id="304"/>
            <p14:sldId id="21474723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E7991A-FC8B-BBCC-A8E2-1517092F2392}" name="Shilpa Suresh" initials="SS" userId="S::shilpa.suresh@optimumpatientcare.org::1c68969f-3fe4-4727-9ce8-5b168a13b93a" providerId="AD"/>
  <p188:author id="{252CA72E-9F1F-F3B8-B279-14318EACA86A}" name="Andy Dickens" initials="AD" userId="S::Andy.Dickens@Optimumpatientcare.org::c5154cba-ff44-41ec-9d87-7be6dd16b71f" providerId="AD"/>
  <p188:author id="{A9591E60-BAA4-12C4-B229-C95FB31C9D4B}" name="Amy Couper" initials="AC" userId="S::Amy.Couper@Optimumpatientcare.org::8899983a-692d-4148-84b8-4550e4b79a4c" providerId="AD"/>
  <p188:author id="{9B9E0B78-E1BC-ABDE-5709-A43198C90516}" name="Rachel Pullen" initials="RP" userId="S::rachel.pullen@optimumpatientcare.org::e8ed3e45-e68a-412b-ba28-e5f5f28f66a0" providerId="AD"/>
  <p188:author id="{3A7C5081-B4E2-225E-2D07-EA3AB3F2CDD3}" name="Amy Couper" initials="AC" userId="S::amy.couper@optimumpatientcare.org::8899983a-692d-4148-84b8-4550e4b79a4c" providerId="AD"/>
  <p188:author id="{DC7AA1BF-3DA7-A074-57C3-D45ACCFF578D}" name="Shilpa Suresh" initials="SS" userId="S::Shilpa.Suresh@Optimumpatientcare.org::1c68969f-3fe4-4727-9ce8-5b168a13b93a" providerId="AD"/>
  <p188:author id="{436897D0-6A93-E2F8-9BD2-D11A73711803}" name="Rachel Pullen" initials="RP" userId="S::Rachel.Pullen@Optimumpatientcare.org::e8ed3e45-e68a-412b-ba28-e5f5f28f66a0" providerId="AD"/>
  <p188:author id="{D3886DF0-399B-83DA-A48B-DC935296C863}" name="Margee Kerr" initials="MK" userId="S::Margee.Kerr@Optimumpatientcare.org::1c11f3d4-e0f6-43ea-9edb-e647129b342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y Srikanth" initials="AS" lastIdx="7" clrIdx="0">
    <p:extLst>
      <p:ext uri="{19B8F6BF-5375-455C-9EA6-DF929625EA0E}">
        <p15:presenceInfo xmlns:p15="http://schemas.microsoft.com/office/powerpoint/2012/main" userId="67e3928f761e5164" providerId="Windows Live"/>
      </p:ext>
    </p:extLst>
  </p:cmAuthor>
  <p:cmAuthor id="2" name="Rachel Pullen" initials="RP" lastIdx="37" clrIdx="1">
    <p:extLst>
      <p:ext uri="{19B8F6BF-5375-455C-9EA6-DF929625EA0E}">
        <p15:presenceInfo xmlns:p15="http://schemas.microsoft.com/office/powerpoint/2012/main" userId="9521aee86cb637d8" providerId="Windows Live"/>
      </p:ext>
    </p:extLst>
  </p:cmAuthor>
  <p:cmAuthor id="3" name="Amy Couper" initials="AC" lastIdx="12" clrIdx="2">
    <p:extLst>
      <p:ext uri="{19B8F6BF-5375-455C-9EA6-DF929625EA0E}">
        <p15:presenceInfo xmlns:p15="http://schemas.microsoft.com/office/powerpoint/2012/main" userId="bd58c87ef9441d58" providerId="Windows Live"/>
      </p:ext>
    </p:extLst>
  </p:cmAuthor>
  <p:cmAuthor id="4" name="Guest User" initials="GU" lastIdx="1" clrIdx="3"/>
  <p:cmAuthor id="5" name="Mullerova, Hana" initials="MH" lastIdx="20" clrIdx="4">
    <p:extLst>
      <p:ext uri="{19B8F6BF-5375-455C-9EA6-DF929625EA0E}">
        <p15:presenceInfo xmlns:p15="http://schemas.microsoft.com/office/powerpoint/2012/main" userId="S::khsz176@astrazeneca.net::0ca429fb-c864-443a-a6a8-4ed4342ec9f7" providerId="AD"/>
      </p:ext>
    </p:extLst>
  </p:cmAuthor>
  <p:cmAuthor id="6" name="Marshall, Jonathan" initials="MJ" lastIdx="3" clrIdx="5">
    <p:extLst>
      <p:ext uri="{19B8F6BF-5375-455C-9EA6-DF929625EA0E}">
        <p15:presenceInfo xmlns:p15="http://schemas.microsoft.com/office/powerpoint/2012/main" userId="S::kmcg592@astrazeneca.net::728575c7-48d1-4c03-a2b7-f6f8f9131c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9ED4"/>
    <a:srgbClr val="186B24"/>
    <a:srgbClr val="7F7F7F"/>
    <a:srgbClr val="4DA62D"/>
    <a:srgbClr val="9F2B92"/>
    <a:srgbClr val="E97132"/>
    <a:srgbClr val="FFFFFF"/>
    <a:srgbClr val="868686"/>
    <a:srgbClr val="155F81"/>
    <a:srgbClr val="0C5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131EB8-C0BA-1A26-5DD3-E537D1A6E16F}" v="99" dt="2025-05-15T06:58:31.520"/>
    <p1510:client id="{A1FDF76A-83CB-49FE-57AC-A9948B0C3F79}" v="38" dt="2025-05-15T08:27:54.863"/>
    <p1510:client id="{BD040B22-7EB8-4A93-B64F-7986662B5F11}" v="259" dt="2025-05-15T06:29:28.363"/>
    <p1510:client id="{C52E6288-24F0-434D-8427-00848F64072C}" v="1334" dt="2025-05-15T09:00:45.338"/>
    <p1510:client id="{C645E00C-B8E2-F1FA-BB48-9A6BF585083F}" v="542" dt="2025-05-15T03:31:10.2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microsoft.com/office/2018/10/relationships/authors" Target="authors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78881198623288"/>
          <c:y val="2.5395188314743598E-2"/>
          <c:w val="0.80461210514111814"/>
          <c:h val="0.749729073123485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Under-treatment</c:v>
                </c:pt>
              </c:strCache>
            </c:strRef>
          </c:tx>
          <c:spPr>
            <a:solidFill>
              <a:srgbClr val="FFB7E9"/>
            </a:solidFill>
            <a:ln w="28575">
              <a:solidFill>
                <a:srgbClr val="D50974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Eos &lt; 100 </c:v>
                </c:pt>
                <c:pt idx="1">
                  <c:v>Eos 100-300</c:v>
                </c:pt>
                <c:pt idx="2">
                  <c:v>Eos &gt; 300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38.700000000000003</c:v>
                </c:pt>
                <c:pt idx="1">
                  <c:v>75.400000000000006</c:v>
                </c:pt>
                <c:pt idx="2">
                  <c:v>40.4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91-4ACF-B90C-44A16697EA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Appropriate treatment</c:v>
                </c:pt>
              </c:strCache>
            </c:strRef>
          </c:tx>
          <c:spPr>
            <a:pattFill prst="pct50">
              <a:fgClr>
                <a:schemeClr val="tx2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28575"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Eos &lt; 100 </c:v>
                </c:pt>
                <c:pt idx="1">
                  <c:v>Eos 100-300</c:v>
                </c:pt>
                <c:pt idx="2">
                  <c:v>Eos &gt; 300 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</c:v>
                </c:pt>
                <c:pt idx="1">
                  <c:v>24.6</c:v>
                </c:pt>
                <c:pt idx="2">
                  <c:v>59.6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91-4ACF-B90C-44A16697EA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Over-treatment</c:v>
                </c:pt>
              </c:strCache>
            </c:strRef>
          </c:tx>
          <c:spPr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 w="28575"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pct50">
                <a:fgClr>
                  <a:schemeClr val="bg1">
                    <a:lumMod val="50000"/>
                  </a:schemeClr>
                </a:fgClr>
                <a:bgClr>
                  <a:schemeClr val="bg1"/>
                </a:bgClr>
              </a:pattFill>
              <a:ln w="28575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3BCA-4336-B166-A727DA2F2B68}"/>
              </c:ext>
            </c:extLst>
          </c:dPt>
          <c:cat>
            <c:strRef>
              <c:f>Sheet1!$A$2:$A$4</c:f>
              <c:strCache>
                <c:ptCount val="3"/>
                <c:pt idx="0">
                  <c:v>Eos &lt; 100 </c:v>
                </c:pt>
                <c:pt idx="1">
                  <c:v>Eos 100-300</c:v>
                </c:pt>
                <c:pt idx="2">
                  <c:v>Eos &gt; 300 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61.3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91-4ACF-B90C-44A16697EA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8578000"/>
        <c:axId val="1368584240"/>
      </c:barChart>
      <c:catAx>
        <c:axId val="13685780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G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SG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8584240"/>
        <c:crosses val="autoZero"/>
        <c:auto val="1"/>
        <c:lblAlgn val="ctr"/>
        <c:lblOffset val="100"/>
        <c:noMultiLvlLbl val="0"/>
      </c:catAx>
      <c:valAx>
        <c:axId val="136858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rgbClr val="002060"/>
                    </a:solidFill>
                  </a:rPr>
                  <a:t>%</a:t>
                </a:r>
                <a:r>
                  <a:rPr lang="en-US" sz="1200" baseline="0">
                    <a:solidFill>
                      <a:srgbClr val="002060"/>
                    </a:solidFill>
                  </a:rPr>
                  <a:t> of patients</a:t>
                </a:r>
                <a:endParaRPr lang="en-SG" sz="120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2.8153140671268412E-2"/>
              <c:y val="0.231698938098256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SG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857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D5097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1.3400894959523763E-2"/>
          <c:y val="0.90116366196820785"/>
          <c:w val="0.97319798840267924"/>
          <c:h val="9.88363380317921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56168539761327"/>
          <c:y val="3.6403122855212348E-2"/>
          <c:w val="0.79701966956249848"/>
          <c:h val="0.729318216862577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Under-treatment</c:v>
                </c:pt>
              </c:strCache>
            </c:strRef>
          </c:tx>
          <c:spPr>
            <a:solidFill>
              <a:srgbClr val="FFB7E9"/>
            </a:solidFill>
            <a:ln w="28575">
              <a:solidFill>
                <a:srgbClr val="D50974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Eos &lt; 100</c:v>
                </c:pt>
                <c:pt idx="1">
                  <c:v>Eos 100-300</c:v>
                </c:pt>
                <c:pt idx="2">
                  <c:v>Eos &gt; 300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28.1</c:v>
                </c:pt>
                <c:pt idx="1">
                  <c:v>61.3</c:v>
                </c:pt>
                <c:pt idx="2">
                  <c:v>57.7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82-4986-9C0A-EE43AF9F87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Appropriate treatment</c:v>
                </c:pt>
              </c:strCache>
            </c:strRef>
          </c:tx>
          <c:spPr>
            <a:pattFill prst="pct50">
              <a:fgClr>
                <a:schemeClr val="tx2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28575"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Eos &lt; 100</c:v>
                </c:pt>
                <c:pt idx="1">
                  <c:v>Eos 100-300</c:v>
                </c:pt>
                <c:pt idx="2">
                  <c:v>Eos &gt; 300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</c:v>
                </c:pt>
                <c:pt idx="1">
                  <c:v>38.700000000000003</c:v>
                </c:pt>
                <c:pt idx="2">
                  <c:v>42.3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82-4986-9C0A-EE43AF9F875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Over-treatment</c:v>
                </c:pt>
              </c:strCache>
            </c:strRef>
          </c:tx>
          <c:spPr>
            <a:pattFill prst="pct50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 w="28575"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Eos &lt; 100</c:v>
                </c:pt>
                <c:pt idx="1">
                  <c:v>Eos 100-300</c:v>
                </c:pt>
                <c:pt idx="2">
                  <c:v>Eos &gt; 300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71.900000000000006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82-4986-9C0A-EE43AF9F87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8376768"/>
        <c:axId val="1498365120"/>
      </c:barChart>
      <c:catAx>
        <c:axId val="149837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8365120"/>
        <c:crosses val="autoZero"/>
        <c:auto val="1"/>
        <c:lblAlgn val="ctr"/>
        <c:lblOffset val="100"/>
        <c:noMultiLvlLbl val="0"/>
      </c:catAx>
      <c:valAx>
        <c:axId val="149836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rgbClr val="002060"/>
                    </a:solidFill>
                  </a:rPr>
                  <a:t>%</a:t>
                </a:r>
                <a:r>
                  <a:rPr lang="en-US" sz="1200" baseline="0">
                    <a:solidFill>
                      <a:srgbClr val="002060"/>
                    </a:solidFill>
                  </a:rPr>
                  <a:t> of patients</a:t>
                </a:r>
                <a:endParaRPr lang="en-SG" sz="120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4.1479970508938556E-2"/>
              <c:y val="0.258528171429704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SG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837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D5097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3.6173364937949884E-2"/>
          <c:y val="0.9059982579773892"/>
          <c:w val="0.9304186014913628"/>
          <c:h val="8.6484349172835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5CEC1C-3210-445F-AB10-B7CBD55EE333}" type="doc">
      <dgm:prSet loTypeId="urn:microsoft.com/office/officeart/2005/8/layout/hProcess11" loCatId="process" qsTypeId="urn:microsoft.com/office/officeart/2005/8/quickstyle/simple3" qsCatId="simple" csTypeId="urn:microsoft.com/office/officeart/2005/8/colors/accent1_4" csCatId="accent1" phldr="1"/>
      <dgm:spPr/>
    </dgm:pt>
    <dgm:pt modelId="{F441F4FB-FE68-4CDC-938F-1632DCEF0C56}">
      <dgm:prSet phldrT="[Text]"/>
      <dgm:spPr/>
      <dgm:t>
        <a:bodyPr/>
        <a:lstStyle/>
        <a:p>
          <a:r>
            <a:rPr lang="en-US">
              <a:solidFill>
                <a:schemeClr val="bg1">
                  <a:lumMod val="50000"/>
                </a:schemeClr>
              </a:solidFill>
            </a:rPr>
            <a:t>Initial visit</a:t>
          </a:r>
        </a:p>
      </dgm:t>
    </dgm:pt>
    <dgm:pt modelId="{D5A9133A-F84D-4E8E-8DC8-A716F8765F28}" type="parTrans" cxnId="{656FA39C-85DD-4505-AC42-A54D949EE8FE}">
      <dgm:prSet/>
      <dgm:spPr/>
      <dgm:t>
        <a:bodyPr/>
        <a:lstStyle/>
        <a:p>
          <a:endParaRPr lang="en-US"/>
        </a:p>
      </dgm:t>
    </dgm:pt>
    <dgm:pt modelId="{0B09C5C0-F87D-4AD5-8A53-6D7017154A6D}" type="sibTrans" cxnId="{656FA39C-85DD-4505-AC42-A54D949EE8FE}">
      <dgm:prSet/>
      <dgm:spPr/>
      <dgm:t>
        <a:bodyPr/>
        <a:lstStyle/>
        <a:p>
          <a:endParaRPr lang="en-US"/>
        </a:p>
      </dgm:t>
    </dgm:pt>
    <dgm:pt modelId="{A59F2476-6A85-480E-AD1D-A93E7434ACA0}">
      <dgm:prSet phldrT="[Text]" custT="1"/>
      <dgm:spPr/>
      <dgm:t>
        <a:bodyPr/>
        <a:lstStyle/>
        <a:p>
          <a:r>
            <a:rPr lang="en-US" sz="1100">
              <a:solidFill>
                <a:srgbClr val="002060"/>
              </a:solidFill>
              <a:latin typeface="Arial"/>
            </a:rPr>
            <a:t>Follow-up</a:t>
          </a:r>
          <a:endParaRPr lang="en-US" sz="1100">
            <a:solidFill>
              <a:srgbClr val="002060"/>
            </a:solidFill>
          </a:endParaRPr>
        </a:p>
      </dgm:t>
    </dgm:pt>
    <dgm:pt modelId="{320ED339-3C84-4417-8744-6CC5EFC413B2}" type="parTrans" cxnId="{ADC48B02-0892-421E-8D65-89664D7A1F4F}">
      <dgm:prSet/>
      <dgm:spPr/>
      <dgm:t>
        <a:bodyPr/>
        <a:lstStyle/>
        <a:p>
          <a:endParaRPr lang="en-US"/>
        </a:p>
      </dgm:t>
    </dgm:pt>
    <dgm:pt modelId="{1067A160-78F2-4908-AA6E-2F70903A33BF}" type="sibTrans" cxnId="{ADC48B02-0892-421E-8D65-89664D7A1F4F}">
      <dgm:prSet/>
      <dgm:spPr/>
      <dgm:t>
        <a:bodyPr/>
        <a:lstStyle/>
        <a:p>
          <a:endParaRPr lang="en-US"/>
        </a:p>
      </dgm:t>
    </dgm:pt>
    <dgm:pt modelId="{151E4D8B-83D0-4376-AD5E-3B49826AFFC3}">
      <dgm:prSet phldrT="[Text]" custT="1"/>
      <dgm:spPr/>
      <dgm:t>
        <a:bodyPr/>
        <a:lstStyle/>
        <a:p>
          <a:r>
            <a:rPr lang="en-US" sz="1100">
              <a:solidFill>
                <a:srgbClr val="002060"/>
              </a:solidFill>
              <a:latin typeface="Arial"/>
            </a:rPr>
            <a:t>Follow-up</a:t>
          </a:r>
          <a:endParaRPr lang="en-US" sz="1100">
            <a:solidFill>
              <a:srgbClr val="002060"/>
            </a:solidFill>
          </a:endParaRPr>
        </a:p>
      </dgm:t>
    </dgm:pt>
    <dgm:pt modelId="{05054659-002E-49DE-8D09-71915F0F1C9E}" type="parTrans" cxnId="{873E1D60-04A3-4F0B-8807-AC9072E276CC}">
      <dgm:prSet/>
      <dgm:spPr/>
      <dgm:t>
        <a:bodyPr/>
        <a:lstStyle/>
        <a:p>
          <a:endParaRPr lang="en-US"/>
        </a:p>
      </dgm:t>
    </dgm:pt>
    <dgm:pt modelId="{BF71F2DF-409F-4596-B119-8B081F8D7191}" type="sibTrans" cxnId="{873E1D60-04A3-4F0B-8807-AC9072E276CC}">
      <dgm:prSet/>
      <dgm:spPr/>
      <dgm:t>
        <a:bodyPr/>
        <a:lstStyle/>
        <a:p>
          <a:endParaRPr lang="en-US"/>
        </a:p>
      </dgm:t>
    </dgm:pt>
    <dgm:pt modelId="{B296A5DB-99D1-4788-9E49-39471BA262B8}" type="pres">
      <dgm:prSet presAssocID="{C75CEC1C-3210-445F-AB10-B7CBD55EE333}" presName="Name0" presStyleCnt="0">
        <dgm:presLayoutVars>
          <dgm:dir/>
          <dgm:resizeHandles val="exact"/>
        </dgm:presLayoutVars>
      </dgm:prSet>
      <dgm:spPr/>
    </dgm:pt>
    <dgm:pt modelId="{4DFCDBE6-272F-4457-8047-5F6C1197B079}" type="pres">
      <dgm:prSet presAssocID="{C75CEC1C-3210-445F-AB10-B7CBD55EE333}" presName="arrow" presStyleLbl="bgShp" presStyleIdx="0" presStyleCnt="1"/>
      <dgm:spPr>
        <a:solidFill>
          <a:schemeClr val="accent5">
            <a:lumMod val="40000"/>
            <a:lumOff val="60000"/>
          </a:schemeClr>
        </a:solidFill>
      </dgm:spPr>
    </dgm:pt>
    <dgm:pt modelId="{C8CC0229-D7DC-4CC5-83B6-F154C32F5209}" type="pres">
      <dgm:prSet presAssocID="{C75CEC1C-3210-445F-AB10-B7CBD55EE333}" presName="points" presStyleCnt="0"/>
      <dgm:spPr/>
    </dgm:pt>
    <dgm:pt modelId="{D601C54B-EB42-49F6-A72C-76AAE1E43779}" type="pres">
      <dgm:prSet presAssocID="{F441F4FB-FE68-4CDC-938F-1632DCEF0C56}" presName="compositeA" presStyleCnt="0"/>
      <dgm:spPr/>
    </dgm:pt>
    <dgm:pt modelId="{20E98360-16BB-483F-998B-D9EA2015C821}" type="pres">
      <dgm:prSet presAssocID="{F441F4FB-FE68-4CDC-938F-1632DCEF0C56}" presName="textA" presStyleLbl="revTx" presStyleIdx="0" presStyleCnt="3" custScaleX="38091" custLinFactNeighborX="-29914" custLinFactNeighborY="-3469">
        <dgm:presLayoutVars>
          <dgm:bulletEnabled val="1"/>
        </dgm:presLayoutVars>
      </dgm:prSet>
      <dgm:spPr/>
    </dgm:pt>
    <dgm:pt modelId="{B5CC7E9B-E659-4B97-9EFC-D5EA64C33113}" type="pres">
      <dgm:prSet presAssocID="{F441F4FB-FE68-4CDC-938F-1632DCEF0C56}" presName="circleA" presStyleLbl="node1" presStyleIdx="0" presStyleCnt="3" custLinFactX="-322545" custLinFactNeighborX="-400000"/>
      <dgm:spPr/>
    </dgm:pt>
    <dgm:pt modelId="{58E7BF97-E050-446A-B483-86680B5C5823}" type="pres">
      <dgm:prSet presAssocID="{F441F4FB-FE68-4CDC-938F-1632DCEF0C56}" presName="spaceA" presStyleCnt="0"/>
      <dgm:spPr/>
    </dgm:pt>
    <dgm:pt modelId="{DA58DC79-12F7-43D7-B3BB-8AA5309D31E7}" type="pres">
      <dgm:prSet presAssocID="{0B09C5C0-F87D-4AD5-8A53-6D7017154A6D}" presName="space" presStyleCnt="0"/>
      <dgm:spPr/>
    </dgm:pt>
    <dgm:pt modelId="{3D318558-32B7-4FC5-8519-B39C257CCA39}" type="pres">
      <dgm:prSet presAssocID="{A59F2476-6A85-480E-AD1D-A93E7434ACA0}" presName="compositeB" presStyleCnt="0"/>
      <dgm:spPr/>
    </dgm:pt>
    <dgm:pt modelId="{F8869434-EBF7-4738-9658-9CBA89433DEE}" type="pres">
      <dgm:prSet presAssocID="{A59F2476-6A85-480E-AD1D-A93E7434ACA0}" presName="textB" presStyleLbl="revTx" presStyleIdx="1" presStyleCnt="3" custLinFactNeighborX="-51110">
        <dgm:presLayoutVars>
          <dgm:bulletEnabled val="1"/>
        </dgm:presLayoutVars>
      </dgm:prSet>
      <dgm:spPr/>
    </dgm:pt>
    <dgm:pt modelId="{B4A7624B-9B78-4B90-A946-7E71EA244551}" type="pres">
      <dgm:prSet presAssocID="{A59F2476-6A85-480E-AD1D-A93E7434ACA0}" presName="circleB" presStyleLbl="node1" presStyleIdx="1" presStyleCnt="3" custLinFactX="200000" custLinFactNeighborX="223497" custLinFactNeighborY="7178"/>
      <dgm:spPr>
        <a:solidFill>
          <a:schemeClr val="accent6"/>
        </a:solidFill>
      </dgm:spPr>
    </dgm:pt>
    <dgm:pt modelId="{E28D7512-CBE3-49EE-998A-2E98CE55A359}" type="pres">
      <dgm:prSet presAssocID="{A59F2476-6A85-480E-AD1D-A93E7434ACA0}" presName="spaceB" presStyleCnt="0"/>
      <dgm:spPr/>
    </dgm:pt>
    <dgm:pt modelId="{0AD23454-3136-407A-928B-4C15384D5980}" type="pres">
      <dgm:prSet presAssocID="{1067A160-78F2-4908-AA6E-2F70903A33BF}" presName="space" presStyleCnt="0"/>
      <dgm:spPr/>
    </dgm:pt>
    <dgm:pt modelId="{626BE42D-5151-46F1-9C86-9801A7C6E8B2}" type="pres">
      <dgm:prSet presAssocID="{151E4D8B-83D0-4376-AD5E-3B49826AFFC3}" presName="compositeA" presStyleCnt="0"/>
      <dgm:spPr/>
    </dgm:pt>
    <dgm:pt modelId="{B8BBC71F-E3CB-4065-BDE7-BDEB5926351C}" type="pres">
      <dgm:prSet presAssocID="{151E4D8B-83D0-4376-AD5E-3B49826AFFC3}" presName="textA" presStyleLbl="revTx" presStyleIdx="2" presStyleCnt="3" custLinFactY="24089" custLinFactNeighborX="938" custLinFactNeighborY="100000">
        <dgm:presLayoutVars>
          <dgm:bulletEnabled val="1"/>
        </dgm:presLayoutVars>
      </dgm:prSet>
      <dgm:spPr/>
    </dgm:pt>
    <dgm:pt modelId="{A3850D77-6700-4BE2-A10D-CDE790FBC83A}" type="pres">
      <dgm:prSet presAssocID="{151E4D8B-83D0-4376-AD5E-3B49826AFFC3}" presName="circleA" presStyleLbl="node1" presStyleIdx="2" presStyleCnt="3"/>
      <dgm:spPr>
        <a:solidFill>
          <a:schemeClr val="accent6"/>
        </a:solidFill>
      </dgm:spPr>
    </dgm:pt>
    <dgm:pt modelId="{5AE8237F-B4A1-435A-B5EF-FE0B69452BF3}" type="pres">
      <dgm:prSet presAssocID="{151E4D8B-83D0-4376-AD5E-3B49826AFFC3}" presName="spaceA" presStyleCnt="0"/>
      <dgm:spPr/>
    </dgm:pt>
  </dgm:ptLst>
  <dgm:cxnLst>
    <dgm:cxn modelId="{ADC48B02-0892-421E-8D65-89664D7A1F4F}" srcId="{C75CEC1C-3210-445F-AB10-B7CBD55EE333}" destId="{A59F2476-6A85-480E-AD1D-A93E7434ACA0}" srcOrd="1" destOrd="0" parTransId="{320ED339-3C84-4417-8744-6CC5EFC413B2}" sibTransId="{1067A160-78F2-4908-AA6E-2F70903A33BF}"/>
    <dgm:cxn modelId="{804DAC35-AF44-4281-8CD3-529CFA1F2DBA}" type="presOf" srcId="{C75CEC1C-3210-445F-AB10-B7CBD55EE333}" destId="{B296A5DB-99D1-4788-9E49-39471BA262B8}" srcOrd="0" destOrd="0" presId="urn:microsoft.com/office/officeart/2005/8/layout/hProcess11"/>
    <dgm:cxn modelId="{873E1D60-04A3-4F0B-8807-AC9072E276CC}" srcId="{C75CEC1C-3210-445F-AB10-B7CBD55EE333}" destId="{151E4D8B-83D0-4376-AD5E-3B49826AFFC3}" srcOrd="2" destOrd="0" parTransId="{05054659-002E-49DE-8D09-71915F0F1C9E}" sibTransId="{BF71F2DF-409F-4596-B119-8B081F8D7191}"/>
    <dgm:cxn modelId="{F3F44B70-1A9A-4AFE-8C23-D2CE66E1BD21}" type="presOf" srcId="{A59F2476-6A85-480E-AD1D-A93E7434ACA0}" destId="{F8869434-EBF7-4738-9658-9CBA89433DEE}" srcOrd="0" destOrd="0" presId="urn:microsoft.com/office/officeart/2005/8/layout/hProcess11"/>
    <dgm:cxn modelId="{D2C55751-D207-44DF-A47C-0D983714D681}" type="presOf" srcId="{F441F4FB-FE68-4CDC-938F-1632DCEF0C56}" destId="{20E98360-16BB-483F-998B-D9EA2015C821}" srcOrd="0" destOrd="0" presId="urn:microsoft.com/office/officeart/2005/8/layout/hProcess11"/>
    <dgm:cxn modelId="{FB07E17C-1034-451E-98A1-E8BA1CDECD54}" type="presOf" srcId="{151E4D8B-83D0-4376-AD5E-3B49826AFFC3}" destId="{B8BBC71F-E3CB-4065-BDE7-BDEB5926351C}" srcOrd="0" destOrd="0" presId="urn:microsoft.com/office/officeart/2005/8/layout/hProcess11"/>
    <dgm:cxn modelId="{656FA39C-85DD-4505-AC42-A54D949EE8FE}" srcId="{C75CEC1C-3210-445F-AB10-B7CBD55EE333}" destId="{F441F4FB-FE68-4CDC-938F-1632DCEF0C56}" srcOrd="0" destOrd="0" parTransId="{D5A9133A-F84D-4E8E-8DC8-A716F8765F28}" sibTransId="{0B09C5C0-F87D-4AD5-8A53-6D7017154A6D}"/>
    <dgm:cxn modelId="{EA4C878E-E898-4D9B-B2A5-CDFE0F72B40E}" type="presParOf" srcId="{B296A5DB-99D1-4788-9E49-39471BA262B8}" destId="{4DFCDBE6-272F-4457-8047-5F6C1197B079}" srcOrd="0" destOrd="0" presId="urn:microsoft.com/office/officeart/2005/8/layout/hProcess11"/>
    <dgm:cxn modelId="{40E3F2F9-BD61-4A59-8F46-152510E1B55E}" type="presParOf" srcId="{B296A5DB-99D1-4788-9E49-39471BA262B8}" destId="{C8CC0229-D7DC-4CC5-83B6-F154C32F5209}" srcOrd="1" destOrd="0" presId="urn:microsoft.com/office/officeart/2005/8/layout/hProcess11"/>
    <dgm:cxn modelId="{D55F446A-7AD2-4504-840A-D459AB583186}" type="presParOf" srcId="{C8CC0229-D7DC-4CC5-83B6-F154C32F5209}" destId="{D601C54B-EB42-49F6-A72C-76AAE1E43779}" srcOrd="0" destOrd="0" presId="urn:microsoft.com/office/officeart/2005/8/layout/hProcess11"/>
    <dgm:cxn modelId="{EDD5D2CA-9807-4E07-8975-2316CDFF2433}" type="presParOf" srcId="{D601C54B-EB42-49F6-A72C-76AAE1E43779}" destId="{20E98360-16BB-483F-998B-D9EA2015C821}" srcOrd="0" destOrd="0" presId="urn:microsoft.com/office/officeart/2005/8/layout/hProcess11"/>
    <dgm:cxn modelId="{CF0CFD86-C8C6-4F9D-9D56-586A0365B301}" type="presParOf" srcId="{D601C54B-EB42-49F6-A72C-76AAE1E43779}" destId="{B5CC7E9B-E659-4B97-9EFC-D5EA64C33113}" srcOrd="1" destOrd="0" presId="urn:microsoft.com/office/officeart/2005/8/layout/hProcess11"/>
    <dgm:cxn modelId="{31CDFFF7-53BA-40E5-879F-EAB0279DCA51}" type="presParOf" srcId="{D601C54B-EB42-49F6-A72C-76AAE1E43779}" destId="{58E7BF97-E050-446A-B483-86680B5C5823}" srcOrd="2" destOrd="0" presId="urn:microsoft.com/office/officeart/2005/8/layout/hProcess11"/>
    <dgm:cxn modelId="{2098EF8D-8305-4DE9-B82F-F9489D2380F4}" type="presParOf" srcId="{C8CC0229-D7DC-4CC5-83B6-F154C32F5209}" destId="{DA58DC79-12F7-43D7-B3BB-8AA5309D31E7}" srcOrd="1" destOrd="0" presId="urn:microsoft.com/office/officeart/2005/8/layout/hProcess11"/>
    <dgm:cxn modelId="{2D768991-A149-479E-8ABC-F59233B44EF5}" type="presParOf" srcId="{C8CC0229-D7DC-4CC5-83B6-F154C32F5209}" destId="{3D318558-32B7-4FC5-8519-B39C257CCA39}" srcOrd="2" destOrd="0" presId="urn:microsoft.com/office/officeart/2005/8/layout/hProcess11"/>
    <dgm:cxn modelId="{61E003AE-0B01-47FE-9333-7A25DB7FB10C}" type="presParOf" srcId="{3D318558-32B7-4FC5-8519-B39C257CCA39}" destId="{F8869434-EBF7-4738-9658-9CBA89433DEE}" srcOrd="0" destOrd="0" presId="urn:microsoft.com/office/officeart/2005/8/layout/hProcess11"/>
    <dgm:cxn modelId="{CF4E4C8F-33A4-469E-8097-47AF32A84DF8}" type="presParOf" srcId="{3D318558-32B7-4FC5-8519-B39C257CCA39}" destId="{B4A7624B-9B78-4B90-A946-7E71EA244551}" srcOrd="1" destOrd="0" presId="urn:microsoft.com/office/officeart/2005/8/layout/hProcess11"/>
    <dgm:cxn modelId="{E8738FAE-AEC5-4804-8DDE-45F8C04E1724}" type="presParOf" srcId="{3D318558-32B7-4FC5-8519-B39C257CCA39}" destId="{E28D7512-CBE3-49EE-998A-2E98CE55A359}" srcOrd="2" destOrd="0" presId="urn:microsoft.com/office/officeart/2005/8/layout/hProcess11"/>
    <dgm:cxn modelId="{EF2B939B-7778-424A-910E-3C271AF98472}" type="presParOf" srcId="{C8CC0229-D7DC-4CC5-83B6-F154C32F5209}" destId="{0AD23454-3136-407A-928B-4C15384D5980}" srcOrd="3" destOrd="0" presId="urn:microsoft.com/office/officeart/2005/8/layout/hProcess11"/>
    <dgm:cxn modelId="{C62FC84F-FE4F-4F06-B77E-69530C686C6A}" type="presParOf" srcId="{C8CC0229-D7DC-4CC5-83B6-F154C32F5209}" destId="{626BE42D-5151-46F1-9C86-9801A7C6E8B2}" srcOrd="4" destOrd="0" presId="urn:microsoft.com/office/officeart/2005/8/layout/hProcess11"/>
    <dgm:cxn modelId="{10F19AE9-7B96-4764-9B0D-9CCC92B5697C}" type="presParOf" srcId="{626BE42D-5151-46F1-9C86-9801A7C6E8B2}" destId="{B8BBC71F-E3CB-4065-BDE7-BDEB5926351C}" srcOrd="0" destOrd="0" presId="urn:microsoft.com/office/officeart/2005/8/layout/hProcess11"/>
    <dgm:cxn modelId="{8E9BA050-C4A6-4BE2-840D-F50E207264D5}" type="presParOf" srcId="{626BE42D-5151-46F1-9C86-9801A7C6E8B2}" destId="{A3850D77-6700-4BE2-A10D-CDE790FBC83A}" srcOrd="1" destOrd="0" presId="urn:microsoft.com/office/officeart/2005/8/layout/hProcess11"/>
    <dgm:cxn modelId="{3C7A94E8-2475-4F67-9AD9-FD3626F3B744}" type="presParOf" srcId="{626BE42D-5151-46F1-9C86-9801A7C6E8B2}" destId="{5AE8237F-B4A1-435A-B5EF-FE0B69452BF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CDBE6-272F-4457-8047-5F6C1197B079}">
      <dsp:nvSpPr>
        <dsp:cNvPr id="0" name=""/>
        <dsp:cNvSpPr/>
      </dsp:nvSpPr>
      <dsp:spPr>
        <a:xfrm>
          <a:off x="0" y="316584"/>
          <a:ext cx="7639353" cy="422112"/>
        </a:xfrm>
        <a:prstGeom prst="notchedRightArrow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0E98360-16BB-483F-998B-D9EA2015C821}">
      <dsp:nvSpPr>
        <dsp:cNvPr id="0" name=""/>
        <dsp:cNvSpPr/>
      </dsp:nvSpPr>
      <dsp:spPr>
        <a:xfrm>
          <a:off x="26411" y="0"/>
          <a:ext cx="843986" cy="422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bg1">
                  <a:lumMod val="50000"/>
                </a:schemeClr>
              </a:solidFill>
            </a:rPr>
            <a:t>Initial visit</a:t>
          </a:r>
        </a:p>
      </dsp:txBody>
      <dsp:txXfrm>
        <a:off x="26411" y="0"/>
        <a:ext cx="843986" cy="422112"/>
      </dsp:txXfrm>
    </dsp:sp>
    <dsp:sp modelId="{B5CC7E9B-E659-4B97-9EFC-D5EA64C33113}">
      <dsp:nvSpPr>
        <dsp:cNvPr id="0" name=""/>
        <dsp:cNvSpPr/>
      </dsp:nvSpPr>
      <dsp:spPr>
        <a:xfrm>
          <a:off x="295959" y="474876"/>
          <a:ext cx="105528" cy="105528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869434-EBF7-4738-9658-9CBA89433DEE}">
      <dsp:nvSpPr>
        <dsp:cNvPr id="0" name=""/>
        <dsp:cNvSpPr/>
      </dsp:nvSpPr>
      <dsp:spPr>
        <a:xfrm>
          <a:off x="1197403" y="633169"/>
          <a:ext cx="2215710" cy="422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solidFill>
                <a:srgbClr val="002060"/>
              </a:solidFill>
              <a:latin typeface="Arial"/>
            </a:rPr>
            <a:t>Follow-up</a:t>
          </a:r>
          <a:endParaRPr lang="en-US" sz="1100" kern="1200">
            <a:solidFill>
              <a:srgbClr val="002060"/>
            </a:solidFill>
          </a:endParaRPr>
        </a:p>
      </dsp:txBody>
      <dsp:txXfrm>
        <a:off x="1197403" y="633169"/>
        <a:ext cx="2215710" cy="422112"/>
      </dsp:txXfrm>
    </dsp:sp>
    <dsp:sp modelId="{B4A7624B-9B78-4B90-A946-7E71EA244551}">
      <dsp:nvSpPr>
        <dsp:cNvPr id="0" name=""/>
        <dsp:cNvSpPr/>
      </dsp:nvSpPr>
      <dsp:spPr>
        <a:xfrm>
          <a:off x="3831853" y="482451"/>
          <a:ext cx="105528" cy="105528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BBC71F-E3CB-4065-BDE7-BDEB5926351C}">
      <dsp:nvSpPr>
        <dsp:cNvPr id="0" name=""/>
        <dsp:cNvSpPr/>
      </dsp:nvSpPr>
      <dsp:spPr>
        <a:xfrm>
          <a:off x="4677133" y="523795"/>
          <a:ext cx="2215710" cy="422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solidFill>
                <a:srgbClr val="002060"/>
              </a:solidFill>
              <a:latin typeface="Arial"/>
            </a:rPr>
            <a:t>Follow-up</a:t>
          </a:r>
          <a:endParaRPr lang="en-US" sz="1100" kern="1200">
            <a:solidFill>
              <a:srgbClr val="002060"/>
            </a:solidFill>
          </a:endParaRPr>
        </a:p>
      </dsp:txBody>
      <dsp:txXfrm>
        <a:off x="4677133" y="523795"/>
        <a:ext cx="2215710" cy="422112"/>
      </dsp:txXfrm>
    </dsp:sp>
    <dsp:sp modelId="{A3850D77-6700-4BE2-A10D-CDE790FBC83A}">
      <dsp:nvSpPr>
        <dsp:cNvPr id="0" name=""/>
        <dsp:cNvSpPr/>
      </dsp:nvSpPr>
      <dsp:spPr>
        <a:xfrm>
          <a:off x="5711441" y="474876"/>
          <a:ext cx="105528" cy="105528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98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>
          <a:extLst>
            <a:ext uri="{FF2B5EF4-FFF2-40B4-BE49-F238E27FC236}">
              <a16:creationId xmlns:a16="http://schemas.microsoft.com/office/drawing/2014/main" id="{57EAD069-5CAA-05EA-B3CC-67E40D60F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9be8d6519b_2_226:notes">
            <a:extLst>
              <a:ext uri="{FF2B5EF4-FFF2-40B4-BE49-F238E27FC236}">
                <a16:creationId xmlns:a16="http://schemas.microsoft.com/office/drawing/2014/main" id="{DD67E46F-6B89-0746-73F8-C806FF6A7A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9be8d6519b_2_226:notes">
            <a:extLst>
              <a:ext uri="{FF2B5EF4-FFF2-40B4-BE49-F238E27FC236}">
                <a16:creationId xmlns:a16="http://schemas.microsoft.com/office/drawing/2014/main" id="{3818D583-B30D-0F64-DF73-9A0945D921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3976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15700-F9CA-7F36-FC8A-5FF84DEF8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FADC43-FC70-6743-6EE0-54192A7C3A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>
            <a:extLst>
              <a:ext uri="{FF2B5EF4-FFF2-40B4-BE49-F238E27FC236}">
                <a16:creationId xmlns:a16="http://schemas.microsoft.com/office/drawing/2014/main" id="{9064C679-D7D6-3ACE-84CE-719297D1C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4859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15cb1411825_0_1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0" name="Google Shape;2710;g15cb1411825_0_1127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SG"/>
              <a:t>Target population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5732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icons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93903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1038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2981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3182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c2b101a905_1_2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/>
              <a:t>To be recreated by AC</a:t>
            </a:r>
            <a:endParaRPr sz="1000"/>
          </a:p>
        </p:txBody>
      </p:sp>
      <p:sp>
        <p:nvSpPr>
          <p:cNvPr id="2128" name="Google Shape;2128;gc2b101a905_1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75894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9be8d6519b_2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9be8d6519b_2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3661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F909D-A1A2-04B6-478D-D4E13715B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53AB5F-01CA-2F46-B1D4-146EA5AC0E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>
            <a:extLst>
              <a:ext uri="{FF2B5EF4-FFF2-40B4-BE49-F238E27FC236}">
                <a16:creationId xmlns:a16="http://schemas.microsoft.com/office/drawing/2014/main" id="{4E8C8811-44C5-1922-CF7B-EB007897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7049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6441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13dada2fb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0" name="Google Shape;1730;g13dada2fb4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History of previous exacerbations is a predictor of future exacerbations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Accelerated lung function decline associated with frequent exacerbations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Increasing systemic corticosteroid burden associated with frequent exacerbations and 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steroid-related adverse effects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Negative impact on patient health-related Quality of Life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Increased risk of cardiovascular events, increased morbidity and mortality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Best predictor of future exacerbations: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Hurst, J. R.; </a:t>
            </a:r>
            <a:r>
              <a:rPr lang="en-GB" err="1"/>
              <a:t>Vestbo</a:t>
            </a:r>
            <a:r>
              <a:rPr lang="en-GB"/>
              <a:t>, J.; </a:t>
            </a:r>
            <a:r>
              <a:rPr lang="en-GB" err="1"/>
              <a:t>Anzueto</a:t>
            </a:r>
            <a:r>
              <a:rPr lang="en-GB"/>
              <a:t>, A.; </a:t>
            </a:r>
            <a:r>
              <a:rPr lang="en-GB" err="1"/>
              <a:t>Locantore</a:t>
            </a:r>
            <a:r>
              <a:rPr lang="en-GB"/>
              <a:t>, N.; </a:t>
            </a:r>
            <a:r>
              <a:rPr lang="en-GB" err="1"/>
              <a:t>Müllerova</a:t>
            </a:r>
            <a:r>
              <a:rPr lang="en-GB"/>
              <a:t>, H.; Tal-Singer, R.; Miller, B.; Lomas, D. A.; </a:t>
            </a:r>
            <a:r>
              <a:rPr lang="en-GB" err="1"/>
              <a:t>Agusti</a:t>
            </a:r>
            <a:r>
              <a:rPr lang="en-GB"/>
              <a:t>, A.; </a:t>
            </a:r>
            <a:r>
              <a:rPr lang="en-GB" err="1"/>
              <a:t>Macnee</a:t>
            </a:r>
            <a:r>
              <a:rPr lang="en-GB"/>
              <a:t>, W.; Calverley, P.; </a:t>
            </a:r>
            <a:r>
              <a:rPr lang="en-GB" err="1"/>
              <a:t>Rennard</a:t>
            </a:r>
            <a:r>
              <a:rPr lang="en-GB"/>
              <a:t>, S.; </a:t>
            </a:r>
            <a:r>
              <a:rPr lang="en-GB" err="1"/>
              <a:t>Wouters</a:t>
            </a:r>
            <a:r>
              <a:rPr lang="en-GB"/>
              <a:t>, E. F. M.; </a:t>
            </a:r>
            <a:r>
              <a:rPr lang="en-GB" err="1"/>
              <a:t>Wedzicha</a:t>
            </a:r>
            <a:r>
              <a:rPr lang="en-GB"/>
              <a:t>, J. A.; Evaluation of COPD Longitudinally to Identify Predictive Surrogate Endpoints (ECLIPSE) Investigators. Susceptibility to Exacerbation in Chronic Obstructive Pulmonary Disease. N. Engl. J. Med. 2010, 363 (12), 1128–1138. https://doi.org/10.1056/NEJMoa0909883.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SG"/>
              <a:t>Over- &amp; under-treatment defined as per Supplemental Table S1 &amp; Supplemental Table S2 https://www.ncbi.nlm.nih.gov/pmc/articles/PMC6833455/bin/mmc1.docx </a:t>
            </a:r>
          </a:p>
          <a:p>
            <a:r>
              <a:rPr lang="en-SG"/>
              <a:t>https://doi.org/10.1016/j.eclinm.2019.07.003 </a:t>
            </a:r>
          </a:p>
        </p:txBody>
      </p:sp>
    </p:spTree>
    <p:extLst>
      <p:ext uri="{BB962C8B-B14F-4D97-AF65-F5344CB8AC3E}">
        <p14:creationId xmlns:p14="http://schemas.microsoft.com/office/powerpoint/2010/main" val="3446238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g124c63c4dbd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9" name="Google Shape;1339;g124c63c4dbd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666666"/>
                </a:solidFill>
              </a:rPr>
              <a:t>Hazard Ratio 3.8 (95% CI 2.7-5.5) </a:t>
            </a:r>
            <a:endParaRPr sz="12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666666"/>
                </a:solidFill>
              </a:rPr>
              <a:t>Kunisaki: </a:t>
            </a:r>
            <a:r>
              <a:rPr lang="en-GB" sz="1200" b="1">
                <a:solidFill>
                  <a:srgbClr val="666666"/>
                </a:solidFill>
              </a:rPr>
              <a:t>CVD events </a:t>
            </a:r>
            <a:r>
              <a:rPr lang="en-GB" sz="1200">
                <a:solidFill>
                  <a:srgbClr val="666666"/>
                </a:solidFill>
              </a:rPr>
              <a:t>were a composite outcome of cardiovascular death, myocardial infarction, stroke, unstable angina, and transient ischemic attack. All CVD events were adjudicated.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Kunisaki, K. M.; Dransfield, M. T.; Anderson, J. A.; Brook, R. D.; Calverley, P. M. A.; Celli, B. R.; Crim, C.; Hartley, B. F.; Martinez, F. J.; Newby, D. E.; Pragman, A. A.; Vestbo, J.; Yates, J. C.; Niewoehner, D. E.; SUMMIT Investigators. Exacerbations of Chronic Obstructive Pulmonary Disease and Cardiac Events. A Post Hoc Cohort Analysis from the SUMMIT Randomized Clinical Trial. </a:t>
            </a:r>
            <a:r>
              <a:rPr lang="en-GB" i="1">
                <a:solidFill>
                  <a:schemeClr val="dk1"/>
                </a:solidFill>
              </a:rPr>
              <a:t>Am. J. Respir. Crit. Care Med.</a:t>
            </a:r>
            <a:r>
              <a:rPr lang="en-GB">
                <a:solidFill>
                  <a:schemeClr val="dk1"/>
                </a:solidFill>
              </a:rPr>
              <a:t> </a:t>
            </a:r>
            <a:r>
              <a:rPr lang="en-GB" b="1">
                <a:solidFill>
                  <a:schemeClr val="dk1"/>
                </a:solidFill>
              </a:rPr>
              <a:t>2018</a:t>
            </a:r>
            <a:r>
              <a:rPr lang="en-GB">
                <a:solidFill>
                  <a:schemeClr val="dk1"/>
                </a:solidFill>
              </a:rPr>
              <a:t>, </a:t>
            </a:r>
            <a:r>
              <a:rPr lang="en-GB" i="1">
                <a:solidFill>
                  <a:schemeClr val="dk1"/>
                </a:solidFill>
              </a:rPr>
              <a:t>198</a:t>
            </a:r>
            <a:r>
              <a:rPr lang="en-GB">
                <a:solidFill>
                  <a:schemeClr val="dk1"/>
                </a:solidFill>
              </a:rPr>
              <a:t> (1), 51–57. https://doi.org/10.1164/rccm.201711-2239OC.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50532-3EFD-D151-2B4C-C1556EBBE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4DCFB9-2836-359C-FD7F-12676FAC20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>
            <a:extLst>
              <a:ext uri="{FF2B5EF4-FFF2-40B4-BE49-F238E27FC236}">
                <a16:creationId xmlns:a16="http://schemas.microsoft.com/office/drawing/2014/main" id="{34015764-9664-918D-3B3C-710AA7CD7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(*) For more information on the PREVAIL cluster randomised trials, please refer to the PREVAIL press release: https://opri.sg/latest-news/evaluating-the-impact-of-targeted-risk-based-management-in-patients-with-modifiable-high-risk-copd/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47229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for sldNum"/>
          <p:cNvSpPr>
            <a:spLocks noGrp="1"/>
          </p:cNvSpPr>
          <p:nvPr>
            <p:ph type="sldNum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A0B4874-0844-0957-9FC9-C6ED7ABFFF0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for title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t>Click to edit master title style</a:t>
            </a:r>
          </a:p>
        </p:txBody>
      </p:sp>
      <p:sp>
        <p:nvSpPr>
          <p:cNvPr id="70" name="Placeholder for body"/>
          <p:cNvSpPr>
            <a:spLocks noGrp="1"/>
          </p:cNvSpPr>
          <p:nvPr>
            <p:ph type="body" idx="1"/>
          </p:nvPr>
        </p:nvSpPr>
        <p:spPr>
          <a:xfrm rot="5400000">
            <a:off x="1154400" y="-125700"/>
            <a:ext cx="2263200" cy="41148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spcBef>
                <a:spcPts val="200"/>
              </a:spcBef>
              <a:spcAft>
                <a:spcPts val="0"/>
              </a:spcAft>
              <a:defRPr/>
            </a:lvl1pPr>
            <a:lvl2pPr>
              <a:spcBef>
                <a:spcPts val="200"/>
              </a:spcBef>
              <a:spcAft>
                <a:spcPts val="0"/>
              </a:spcAft>
              <a:defRPr/>
            </a:lvl2pPr>
            <a:lvl3pPr>
              <a:spcBef>
                <a:spcPts val="200"/>
              </a:spcBef>
              <a:spcAft>
                <a:spcPts val="0"/>
              </a:spcAft>
              <a:defRPr/>
            </a:lvl3pPr>
            <a:lvl4pPr>
              <a:spcBef>
                <a:spcPts val="200"/>
              </a:spcBef>
              <a:spcAft>
                <a:spcPts val="0"/>
              </a:spcAft>
              <a:defRPr/>
            </a:lvl4pPr>
            <a:lvl5pPr>
              <a:spcBef>
                <a:spcPts val="200"/>
              </a:spcBef>
              <a:spcAft>
                <a:spcPts val="0"/>
              </a:spcAft>
              <a:defRPr/>
            </a:lvl5pPr>
            <a:lvl6pPr>
              <a:spcBef>
                <a:spcPts val="200"/>
              </a:spcBef>
              <a:spcAft>
                <a:spcPts val="0"/>
              </a:spcAft>
              <a:defRPr/>
            </a:lvl6pPr>
            <a:lvl7pPr>
              <a:spcBef>
                <a:spcPts val="200"/>
              </a:spcBef>
              <a:spcAft>
                <a:spcPts val="0"/>
              </a:spcAft>
              <a:defRPr/>
            </a:lvl7pPr>
            <a:lvl8pPr>
              <a:spcBef>
                <a:spcPts val="200"/>
              </a:spcBef>
              <a:spcAft>
                <a:spcPts val="0"/>
              </a:spcAft>
              <a:defRPr/>
            </a:lvl8pPr>
            <a:lvl9pPr>
              <a:spcBef>
                <a:spcPts val="2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71" name="Placeholder for sldNum"/>
          <p:cNvSpPr>
            <a:spLocks noGrp="1"/>
          </p:cNvSpPr>
          <p:nvPr>
            <p:ph type="sldNum" idx="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4BB83ADE-A95C-50BC-3DD5-AC5EFD31834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13"/>
          <p:cNvSpPr txBox="1">
            <a:spLocks noGrp="1"/>
          </p:cNvSpPr>
          <p:nvPr>
            <p:ph type="body" idx="1"/>
          </p:nvPr>
        </p:nvSpPr>
        <p:spPr>
          <a:xfrm>
            <a:off x="409904" y="923112"/>
            <a:ext cx="82611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−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−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−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−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7" name="Google Shape;697;p113"/>
          <p:cNvSpPr txBox="1">
            <a:spLocks noGrp="1"/>
          </p:cNvSpPr>
          <p:nvPr>
            <p:ph type="sldNum" idx="12"/>
          </p:nvPr>
        </p:nvSpPr>
        <p:spPr>
          <a:xfrm>
            <a:off x="8524229" y="4776278"/>
            <a:ext cx="588600" cy="2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98" name="Google Shape;698;p113"/>
          <p:cNvSpPr/>
          <p:nvPr/>
        </p:nvSpPr>
        <p:spPr>
          <a:xfrm rot="10800000">
            <a:off x="0" y="-24"/>
            <a:ext cx="9144000" cy="641100"/>
          </a:xfrm>
          <a:prstGeom prst="rect">
            <a:avLst/>
          </a:prstGeom>
          <a:solidFill>
            <a:srgbClr val="2189B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9" name="Google Shape;699;p1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4710" y="176901"/>
            <a:ext cx="996325" cy="287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32830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1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03" name="Google Shape;703;p114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30720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115"/>
          <p:cNvSpPr txBox="1">
            <a:spLocks noGrp="1"/>
          </p:cNvSpPr>
          <p:nvPr>
            <p:ph type="title"/>
          </p:nvPr>
        </p:nvSpPr>
        <p:spPr>
          <a:xfrm>
            <a:off x="252581" y="170942"/>
            <a:ext cx="86502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6" name="Google Shape;706;p115"/>
          <p:cNvSpPr txBox="1">
            <a:spLocks noGrp="1"/>
          </p:cNvSpPr>
          <p:nvPr>
            <p:ph type="body" idx="1"/>
          </p:nvPr>
        </p:nvSpPr>
        <p:spPr>
          <a:xfrm>
            <a:off x="265520" y="4732754"/>
            <a:ext cx="8553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sp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marL="914400" lvl="1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8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800"/>
            </a:lvl3pPr>
            <a:lvl4pPr marL="182880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1719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1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/>
            </a:lvl9pPr>
          </a:lstStyle>
          <a:p>
            <a:endParaRPr/>
          </a:p>
        </p:txBody>
      </p:sp>
      <p:sp>
        <p:nvSpPr>
          <p:cNvPr id="710" name="Google Shape;710;p1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11" name="Google Shape;711;p1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12" name="Google Shape;712;p1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01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for title"/>
          <p:cNvSpPr>
            <a:spLocks noGrp="1"/>
          </p:cNvSpPr>
          <p:nvPr>
            <p:ph type="title"/>
          </p:nvPr>
        </p:nvSpPr>
        <p:spPr>
          <a:xfrm rot="5400000">
            <a:off x="2366250" y="1085769"/>
            <a:ext cx="2925600" cy="102870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t>Click to edit master title style</a:t>
            </a:r>
          </a:p>
        </p:txBody>
      </p:sp>
      <p:sp>
        <p:nvSpPr>
          <p:cNvPr id="73" name="Placeholder for body"/>
          <p:cNvSpPr>
            <a:spLocks noGrp="1"/>
          </p:cNvSpPr>
          <p:nvPr>
            <p:ph type="body" idx="1"/>
          </p:nvPr>
        </p:nvSpPr>
        <p:spPr>
          <a:xfrm rot="5400000">
            <a:off x="270750" y="95169"/>
            <a:ext cx="2925600" cy="30099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spcBef>
                <a:spcPts val="200"/>
              </a:spcBef>
              <a:spcAft>
                <a:spcPts val="0"/>
              </a:spcAft>
              <a:defRPr/>
            </a:lvl1pPr>
            <a:lvl2pPr>
              <a:spcBef>
                <a:spcPts val="200"/>
              </a:spcBef>
              <a:spcAft>
                <a:spcPts val="0"/>
              </a:spcAft>
              <a:defRPr/>
            </a:lvl2pPr>
            <a:lvl3pPr>
              <a:spcBef>
                <a:spcPts val="200"/>
              </a:spcBef>
              <a:spcAft>
                <a:spcPts val="0"/>
              </a:spcAft>
              <a:defRPr/>
            </a:lvl3pPr>
            <a:lvl4pPr>
              <a:spcBef>
                <a:spcPts val="200"/>
              </a:spcBef>
              <a:spcAft>
                <a:spcPts val="0"/>
              </a:spcAft>
              <a:defRPr/>
            </a:lvl4pPr>
            <a:lvl5pPr>
              <a:spcBef>
                <a:spcPts val="200"/>
              </a:spcBef>
              <a:spcAft>
                <a:spcPts val="0"/>
              </a:spcAft>
              <a:defRPr/>
            </a:lvl5pPr>
            <a:lvl6pPr>
              <a:spcBef>
                <a:spcPts val="200"/>
              </a:spcBef>
              <a:spcAft>
                <a:spcPts val="0"/>
              </a:spcAft>
              <a:defRPr/>
            </a:lvl6pPr>
            <a:lvl7pPr>
              <a:spcBef>
                <a:spcPts val="200"/>
              </a:spcBef>
              <a:spcAft>
                <a:spcPts val="0"/>
              </a:spcAft>
              <a:defRPr/>
            </a:lvl7pPr>
            <a:lvl8pPr>
              <a:spcBef>
                <a:spcPts val="200"/>
              </a:spcBef>
              <a:spcAft>
                <a:spcPts val="0"/>
              </a:spcAft>
              <a:defRPr/>
            </a:lvl8pPr>
            <a:lvl9pPr>
              <a:spcBef>
                <a:spcPts val="2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74" name="Placeholder for sldNum"/>
          <p:cNvSpPr>
            <a:spLocks noGrp="1"/>
          </p:cNvSpPr>
          <p:nvPr>
            <p:ph type="sldNum" idx="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70379E34-3DDA-C9C9-0133-8BC18E13CA4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6491674" y="1840293"/>
            <a:ext cx="665400" cy="666600"/>
          </a:xfrm>
          <a:prstGeom prst="rect">
            <a:avLst/>
          </a:prstGeom>
          <a:noFill/>
        </p:spPr>
        <p:txBody>
          <a:bodyPr lIns="68575" tIns="34275" rIns="68575" bIns="34275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/>
            </a:lvl1pPr>
          </a:lstStyle>
          <a:p>
            <a: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Placeholder for body"/>
          <p:cNvSpPr>
            <a:spLocks noGrp="1"/>
          </p:cNvSpPr>
          <p:nvPr>
            <p:ph type="body"/>
          </p:nvPr>
        </p:nvSpPr>
        <p:spPr>
          <a:xfrm>
            <a:off x="7283071" y="3481116"/>
            <a:ext cx="1603800" cy="4515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800">
                <a:solidFill>
                  <a:srgbClr val="000000">
                    <a:alpha val="100000"/>
                  </a:srgbClr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77" name="Placeholder for body"/>
          <p:cNvSpPr>
            <a:spLocks noGrp="1"/>
          </p:cNvSpPr>
          <p:nvPr>
            <p:ph type="body" idx="1"/>
          </p:nvPr>
        </p:nvSpPr>
        <p:spPr>
          <a:xfrm>
            <a:off x="7283071" y="3180646"/>
            <a:ext cx="1603800" cy="2247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latin typeface="Arial"/>
                <a:ea typeface="Arial"/>
                <a:cs typeface="Arial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827599" y="1840293"/>
            <a:ext cx="665400" cy="666600"/>
          </a:xfrm>
          <a:prstGeom prst="rect">
            <a:avLst/>
          </a:prstGeom>
          <a:noFill/>
        </p:spPr>
        <p:txBody>
          <a:bodyPr lIns="68575" tIns="34275" rIns="68575" bIns="34275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/>
            </a:lvl1pPr>
          </a:lstStyle>
          <a:p>
            <a: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Rectangle 78"/>
          <p:cNvSpPr/>
          <p:nvPr/>
        </p:nvSpPr>
        <p:spPr>
          <a:xfrm>
            <a:off x="1163523" y="1840293"/>
            <a:ext cx="665400" cy="666600"/>
          </a:xfrm>
          <a:prstGeom prst="rect">
            <a:avLst/>
          </a:prstGeom>
          <a:noFill/>
        </p:spPr>
        <p:txBody>
          <a:bodyPr lIns="68575" tIns="34275" rIns="68575" bIns="34275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/>
            </a:lvl1pPr>
          </a:lstStyle>
          <a:p>
            <a: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Rectangle 79"/>
          <p:cNvSpPr/>
          <p:nvPr/>
        </p:nvSpPr>
        <p:spPr>
          <a:xfrm>
            <a:off x="6491674" y="3140123"/>
            <a:ext cx="665400" cy="666600"/>
          </a:xfrm>
          <a:prstGeom prst="rect">
            <a:avLst/>
          </a:prstGeom>
          <a:noFill/>
        </p:spPr>
        <p:txBody>
          <a:bodyPr lIns="68575" tIns="34275" rIns="68575" bIns="34275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/>
            </a:lvl1pPr>
          </a:lstStyle>
          <a:p>
            <a: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Rectangle 80"/>
          <p:cNvSpPr/>
          <p:nvPr/>
        </p:nvSpPr>
        <p:spPr>
          <a:xfrm>
            <a:off x="3827599" y="3140123"/>
            <a:ext cx="665400" cy="666600"/>
          </a:xfrm>
          <a:prstGeom prst="rect">
            <a:avLst/>
          </a:prstGeom>
          <a:noFill/>
        </p:spPr>
        <p:txBody>
          <a:bodyPr lIns="68575" tIns="34275" rIns="68575" bIns="34275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/>
            </a:lvl1pPr>
          </a:lstStyle>
          <a:p>
            <a: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Rectangle 81"/>
          <p:cNvSpPr/>
          <p:nvPr/>
        </p:nvSpPr>
        <p:spPr>
          <a:xfrm>
            <a:off x="1163523" y="3140123"/>
            <a:ext cx="665400" cy="666600"/>
          </a:xfrm>
          <a:prstGeom prst="rect">
            <a:avLst/>
          </a:prstGeom>
          <a:noFill/>
        </p:spPr>
        <p:txBody>
          <a:bodyPr lIns="68575" tIns="34275" rIns="68575" bIns="34275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/>
            </a:lvl1pPr>
          </a:lstStyle>
          <a:p>
            <a: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Rectangle 82"/>
          <p:cNvSpPr/>
          <p:nvPr/>
        </p:nvSpPr>
        <p:spPr>
          <a:xfrm>
            <a:off x="571876" y="229540"/>
            <a:ext cx="665400" cy="666600"/>
          </a:xfrm>
          <a:prstGeom prst="rect">
            <a:avLst/>
          </a:prstGeom>
          <a:noFill/>
        </p:spPr>
        <p:txBody>
          <a:bodyPr lIns="68575" tIns="34275" rIns="68575" bIns="34275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/>
            </a:lvl1pPr>
          </a:lstStyle>
          <a:p>
            <a: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Rectangle 83"/>
          <p:cNvSpPr/>
          <p:nvPr/>
        </p:nvSpPr>
        <p:spPr>
          <a:xfrm>
            <a:off x="3827599" y="4312363"/>
            <a:ext cx="665400" cy="666600"/>
          </a:xfrm>
          <a:prstGeom prst="rect">
            <a:avLst/>
          </a:prstGeom>
          <a:noFill/>
        </p:spPr>
        <p:txBody>
          <a:bodyPr lIns="68575" tIns="34275" rIns="68575" bIns="34275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/>
            </a:lvl1pPr>
          </a:lstStyle>
          <a:p>
            <a: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Placeholder for body"/>
          <p:cNvSpPr>
            <a:spLocks noGrp="1"/>
          </p:cNvSpPr>
          <p:nvPr>
            <p:ph type="body" idx="2"/>
          </p:nvPr>
        </p:nvSpPr>
        <p:spPr>
          <a:xfrm>
            <a:off x="7283071" y="2158226"/>
            <a:ext cx="1603800" cy="4515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800">
                <a:solidFill>
                  <a:srgbClr val="000000">
                    <a:alpha val="100000"/>
                  </a:srgbClr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86" name="Placeholder for body"/>
          <p:cNvSpPr>
            <a:spLocks noGrp="1"/>
          </p:cNvSpPr>
          <p:nvPr>
            <p:ph type="body" idx="3"/>
          </p:nvPr>
        </p:nvSpPr>
        <p:spPr>
          <a:xfrm>
            <a:off x="7283071" y="1857756"/>
            <a:ext cx="1603800" cy="2247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latin typeface="Arial"/>
                <a:ea typeface="Arial"/>
                <a:cs typeface="Arial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87" name="Placeholder for body"/>
          <p:cNvSpPr>
            <a:spLocks noGrp="1"/>
          </p:cNvSpPr>
          <p:nvPr>
            <p:ph type="body" idx="4"/>
          </p:nvPr>
        </p:nvSpPr>
        <p:spPr>
          <a:xfrm>
            <a:off x="4587717" y="3481116"/>
            <a:ext cx="1603800" cy="4515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800">
                <a:solidFill>
                  <a:srgbClr val="000000">
                    <a:alpha val="100000"/>
                  </a:srgbClr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88" name="Placeholder for body"/>
          <p:cNvSpPr>
            <a:spLocks noGrp="1"/>
          </p:cNvSpPr>
          <p:nvPr>
            <p:ph type="body" idx="5"/>
          </p:nvPr>
        </p:nvSpPr>
        <p:spPr>
          <a:xfrm>
            <a:off x="4587717" y="3180646"/>
            <a:ext cx="1603800" cy="2247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latin typeface="Arial"/>
                <a:ea typeface="Arial"/>
                <a:cs typeface="Arial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89" name="Placeholder for body"/>
          <p:cNvSpPr>
            <a:spLocks noGrp="1"/>
          </p:cNvSpPr>
          <p:nvPr>
            <p:ph type="body" idx="6"/>
          </p:nvPr>
        </p:nvSpPr>
        <p:spPr>
          <a:xfrm>
            <a:off x="4587717" y="2158226"/>
            <a:ext cx="1603800" cy="4515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800">
                <a:solidFill>
                  <a:srgbClr val="000000">
                    <a:alpha val="100000"/>
                  </a:srgbClr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90" name="Placeholder for body"/>
          <p:cNvSpPr>
            <a:spLocks noGrp="1"/>
          </p:cNvSpPr>
          <p:nvPr>
            <p:ph type="body" idx="7"/>
          </p:nvPr>
        </p:nvSpPr>
        <p:spPr>
          <a:xfrm>
            <a:off x="4587717" y="1857756"/>
            <a:ext cx="1603800" cy="2247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latin typeface="Arial"/>
                <a:ea typeface="Arial"/>
                <a:cs typeface="Arial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91" name="Placeholder for body"/>
          <p:cNvSpPr>
            <a:spLocks noGrp="1"/>
          </p:cNvSpPr>
          <p:nvPr>
            <p:ph type="body" idx="8"/>
          </p:nvPr>
        </p:nvSpPr>
        <p:spPr>
          <a:xfrm>
            <a:off x="4587717" y="4603712"/>
            <a:ext cx="1603800" cy="4515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800">
                <a:solidFill>
                  <a:srgbClr val="000000">
                    <a:alpha val="100000"/>
                  </a:srgbClr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92" name="Placeholder for body"/>
          <p:cNvSpPr>
            <a:spLocks noGrp="1"/>
          </p:cNvSpPr>
          <p:nvPr>
            <p:ph type="body" idx="9"/>
          </p:nvPr>
        </p:nvSpPr>
        <p:spPr>
          <a:xfrm>
            <a:off x="4587717" y="4312813"/>
            <a:ext cx="1603800" cy="2247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latin typeface="Arial"/>
                <a:ea typeface="Arial"/>
                <a:cs typeface="Arial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93" name="Placeholder for body"/>
          <p:cNvSpPr>
            <a:spLocks noGrp="1"/>
          </p:cNvSpPr>
          <p:nvPr>
            <p:ph type="body" idx="10"/>
          </p:nvPr>
        </p:nvSpPr>
        <p:spPr>
          <a:xfrm>
            <a:off x="1915031" y="2158226"/>
            <a:ext cx="1603800" cy="4515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800">
                <a:solidFill>
                  <a:srgbClr val="000000">
                    <a:alpha val="100000"/>
                  </a:srgbClr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94" name="Placeholder for body"/>
          <p:cNvSpPr>
            <a:spLocks noGrp="1"/>
          </p:cNvSpPr>
          <p:nvPr>
            <p:ph type="body" idx="11"/>
          </p:nvPr>
        </p:nvSpPr>
        <p:spPr>
          <a:xfrm>
            <a:off x="1915031" y="1857756"/>
            <a:ext cx="1603800" cy="2247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latin typeface="Arial"/>
                <a:ea typeface="Arial"/>
                <a:cs typeface="Arial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95" name="Placeholder for body"/>
          <p:cNvSpPr>
            <a:spLocks noGrp="1"/>
          </p:cNvSpPr>
          <p:nvPr>
            <p:ph type="body" idx="12"/>
          </p:nvPr>
        </p:nvSpPr>
        <p:spPr>
          <a:xfrm>
            <a:off x="1915031" y="3481116"/>
            <a:ext cx="1603800" cy="4515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800">
                <a:solidFill>
                  <a:srgbClr val="000000">
                    <a:alpha val="100000"/>
                  </a:srgbClr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96" name="Placeholder for body"/>
          <p:cNvSpPr>
            <a:spLocks noGrp="1"/>
          </p:cNvSpPr>
          <p:nvPr>
            <p:ph type="body" idx="13"/>
          </p:nvPr>
        </p:nvSpPr>
        <p:spPr>
          <a:xfrm>
            <a:off x="1915031" y="3180646"/>
            <a:ext cx="1603800" cy="2247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latin typeface="Arial"/>
                <a:ea typeface="Arial"/>
                <a:cs typeface="Arial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97" name="Placeholder for body"/>
          <p:cNvSpPr>
            <a:spLocks noGrp="1"/>
          </p:cNvSpPr>
          <p:nvPr>
            <p:ph type="body" idx="14"/>
          </p:nvPr>
        </p:nvSpPr>
        <p:spPr>
          <a:xfrm>
            <a:off x="1312269" y="611189"/>
            <a:ext cx="1603800" cy="4515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800">
                <a:solidFill>
                  <a:srgbClr val="000000">
                    <a:alpha val="100000"/>
                  </a:srgbClr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98" name="Placeholder for body"/>
          <p:cNvSpPr>
            <a:spLocks noGrp="1"/>
          </p:cNvSpPr>
          <p:nvPr>
            <p:ph type="body" idx="15"/>
          </p:nvPr>
        </p:nvSpPr>
        <p:spPr>
          <a:xfrm>
            <a:off x="1312269" y="308982"/>
            <a:ext cx="1603800" cy="2247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latin typeface="Arial"/>
                <a:ea typeface="Arial"/>
                <a:cs typeface="Arial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99" name="Placeholder for title"/>
          <p:cNvSpPr>
            <a:spLocks noGrp="1"/>
          </p:cNvSpPr>
          <p:nvPr>
            <p:ph type="title" idx="16"/>
          </p:nvPr>
        </p:nvSpPr>
        <p:spPr>
          <a:xfrm>
            <a:off x="4314824" y="342900"/>
            <a:ext cx="4572000" cy="4515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>
          <a:xfrm>
            <a:off x="670836" y="1043878"/>
            <a:ext cx="8487900" cy="473100"/>
          </a:xfrm>
          <a:prstGeom prst="rect">
            <a:avLst/>
          </a:prstGeom>
          <a:solidFill>
            <a:srgbClr val="DEE6EE">
              <a:alpha val="100000"/>
            </a:srgbClr>
          </a:solidFill>
        </p:spPr>
        <p:txBody>
          <a:bodyPr lIns="68575" tIns="34275" rIns="68575" bIns="34275" rtlCol="0"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400"/>
            </a:lvl1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Placeholder for body"/>
          <p:cNvSpPr>
            <a:spLocks noGrp="1"/>
          </p:cNvSpPr>
          <p:nvPr>
            <p:ph type="body"/>
          </p:nvPr>
        </p:nvSpPr>
        <p:spPr>
          <a:xfrm>
            <a:off x="749901" y="1107136"/>
            <a:ext cx="1272900" cy="3381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2100" b="1">
                <a:solidFill>
                  <a:srgbClr val="4F81BD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102" name="Placeholder for body"/>
          <p:cNvSpPr>
            <a:spLocks noGrp="1"/>
          </p:cNvSpPr>
          <p:nvPr>
            <p:ph type="body" idx="1"/>
          </p:nvPr>
        </p:nvSpPr>
        <p:spPr>
          <a:xfrm>
            <a:off x="751502" y="1622273"/>
            <a:ext cx="1272900" cy="2766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400" b="1">
                <a:solidFill>
                  <a:srgbClr val="9BBB59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103" name="Placeholder for body"/>
          <p:cNvSpPr>
            <a:spLocks noGrp="1"/>
          </p:cNvSpPr>
          <p:nvPr>
            <p:ph type="body" idx="2"/>
          </p:nvPr>
        </p:nvSpPr>
        <p:spPr>
          <a:xfrm>
            <a:off x="2307697" y="1107136"/>
            <a:ext cx="1272900" cy="3381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2100" b="1">
                <a:solidFill>
                  <a:srgbClr val="4F81BD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104" name="Placeholder for body"/>
          <p:cNvSpPr>
            <a:spLocks noGrp="1"/>
          </p:cNvSpPr>
          <p:nvPr>
            <p:ph type="body" idx="3"/>
          </p:nvPr>
        </p:nvSpPr>
        <p:spPr>
          <a:xfrm>
            <a:off x="2309298" y="1622273"/>
            <a:ext cx="1272900" cy="2766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400" b="1">
                <a:solidFill>
                  <a:srgbClr val="9BBB59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105" name="Placeholder for body"/>
          <p:cNvSpPr>
            <a:spLocks noGrp="1"/>
          </p:cNvSpPr>
          <p:nvPr>
            <p:ph type="body" idx="4"/>
          </p:nvPr>
        </p:nvSpPr>
        <p:spPr>
          <a:xfrm>
            <a:off x="3865492" y="1107136"/>
            <a:ext cx="1272900" cy="3381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2100" b="1">
                <a:solidFill>
                  <a:srgbClr val="4F81BD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106" name="Placeholder for body"/>
          <p:cNvSpPr>
            <a:spLocks noGrp="1"/>
          </p:cNvSpPr>
          <p:nvPr>
            <p:ph type="body" idx="5"/>
          </p:nvPr>
        </p:nvSpPr>
        <p:spPr>
          <a:xfrm>
            <a:off x="3867094" y="1622273"/>
            <a:ext cx="1272900" cy="2766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400" b="1">
                <a:solidFill>
                  <a:srgbClr val="9BBB59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107" name="Placeholder for body"/>
          <p:cNvSpPr>
            <a:spLocks noGrp="1"/>
          </p:cNvSpPr>
          <p:nvPr>
            <p:ph type="body" idx="6"/>
          </p:nvPr>
        </p:nvSpPr>
        <p:spPr>
          <a:xfrm>
            <a:off x="5423288" y="1107136"/>
            <a:ext cx="1272900" cy="3381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2100" b="1">
                <a:solidFill>
                  <a:srgbClr val="4F81BD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108" name="Placeholder for body"/>
          <p:cNvSpPr>
            <a:spLocks noGrp="1"/>
          </p:cNvSpPr>
          <p:nvPr>
            <p:ph type="body" idx="7"/>
          </p:nvPr>
        </p:nvSpPr>
        <p:spPr>
          <a:xfrm>
            <a:off x="5424889" y="1622273"/>
            <a:ext cx="1272900" cy="2766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400" b="1">
                <a:solidFill>
                  <a:srgbClr val="9BBB59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109" name="Placeholder for body"/>
          <p:cNvSpPr>
            <a:spLocks noGrp="1"/>
          </p:cNvSpPr>
          <p:nvPr>
            <p:ph type="body" idx="8"/>
          </p:nvPr>
        </p:nvSpPr>
        <p:spPr>
          <a:xfrm>
            <a:off x="6981084" y="1107136"/>
            <a:ext cx="1272900" cy="3381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2100" b="1">
                <a:solidFill>
                  <a:srgbClr val="4F81BD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110" name="Placeholder for body"/>
          <p:cNvSpPr>
            <a:spLocks noGrp="1"/>
          </p:cNvSpPr>
          <p:nvPr>
            <p:ph type="body" idx="9"/>
          </p:nvPr>
        </p:nvSpPr>
        <p:spPr>
          <a:xfrm>
            <a:off x="6982685" y="1622273"/>
            <a:ext cx="1272900" cy="2766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400" b="1">
                <a:solidFill>
                  <a:srgbClr val="9BBB59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cxnSp>
        <p:nvCxnSpPr>
          <p:cNvPr id="111" name="Straight Connector 110"/>
          <p:cNvCxnSpPr/>
          <p:nvPr/>
        </p:nvCxnSpPr>
        <p:spPr>
          <a:xfrm>
            <a:off x="689498" y="1034012"/>
            <a:ext cx="8478000" cy="9525"/>
          </a:xfrm>
          <a:prstGeom prst="line">
            <a:avLst/>
          </a:prstGeom>
          <a:ln w="19050" cap="flat" cmpd="sng" algn="ctr">
            <a:solidFill>
              <a:srgbClr val="9399A1">
                <a:alpha val="100000"/>
              </a:srgbClr>
            </a:solidFill>
            <a:prstDash val="solid"/>
            <a:round/>
          </a:ln>
        </p:spPr>
      </p:cxnSp>
      <p:grpSp>
        <p:nvGrpSpPr>
          <p:cNvPr id="112" name="Group 112"/>
          <p:cNvGrpSpPr/>
          <p:nvPr/>
        </p:nvGrpSpPr>
        <p:grpSpPr>
          <a:xfrm>
            <a:off x="6821321" y="988772"/>
            <a:ext cx="147396" cy="3224508"/>
            <a:chOff x="6821321" y="988772"/>
            <a:chExt cx="147396" cy="3224508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6895051" y="1062502"/>
              <a:ext cx="10240" cy="3116285"/>
            </a:xfrm>
            <a:prstGeom prst="line">
              <a:avLst/>
            </a:prstGeom>
            <a:ln w="19050" cap="flat" cmpd="sng" algn="ctr">
              <a:solidFill>
                <a:srgbClr val="C0504D">
                  <a:alpha val="100000"/>
                </a:srgbClr>
              </a:solidFill>
              <a:prstDash val="solid"/>
              <a:round/>
            </a:ln>
          </p:spPr>
        </p:cxnSp>
        <p:sp>
          <p:nvSpPr>
            <p:cNvPr id="114" name="Oval 113"/>
            <p:cNvSpPr/>
            <p:nvPr/>
          </p:nvSpPr>
          <p:spPr>
            <a:xfrm>
              <a:off x="6821321" y="988772"/>
              <a:ext cx="147396" cy="147396"/>
            </a:xfrm>
            <a:prstGeom prst="ellipse">
              <a:avLst/>
            </a:prstGeom>
            <a:solidFill>
              <a:srgbClr val="9BBB59">
                <a:alpha val="100000"/>
              </a:srgbClr>
            </a:solidFill>
          </p:spPr>
          <p:txBody>
            <a:bodyPr lIns="68575" tIns="34275" rIns="68575" bIns="34275" rtlCol="0" anchor="ctr">
              <a:normAutofit fontScale="25000" lnSpcReduction="20000"/>
            </a:bodyPr>
            <a:lstStyle>
              <a:lvl1pPr algn="ctr">
                <a:spcBef>
                  <a:spcPts val="0"/>
                </a:spcBef>
                <a:spcAft>
                  <a:spcPts val="0"/>
                </a:spcAft>
                <a:defRPr sz="1400"/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Oval 114"/>
            <p:cNvSpPr/>
            <p:nvPr/>
          </p:nvSpPr>
          <p:spPr>
            <a:xfrm>
              <a:off x="6821321" y="4065884"/>
              <a:ext cx="147396" cy="147396"/>
            </a:xfrm>
            <a:prstGeom prst="ellipse">
              <a:avLst/>
            </a:prstGeom>
            <a:solidFill>
              <a:srgbClr val="9BBB59">
                <a:alpha val="100000"/>
              </a:srgbClr>
            </a:solidFill>
          </p:spPr>
          <p:txBody>
            <a:bodyPr lIns="68575" tIns="34275" rIns="68575" bIns="34275" rtlCol="0" anchor="ctr">
              <a:normAutofit fontScale="25000" lnSpcReduction="20000"/>
            </a:bodyPr>
            <a:lstStyle>
              <a:lvl1pPr algn="ctr">
                <a:spcBef>
                  <a:spcPts val="0"/>
                </a:spcBef>
                <a:spcAft>
                  <a:spcPts val="0"/>
                </a:spcAft>
                <a:defRPr sz="1400"/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6" name="Straight Connector 115"/>
          <p:cNvCxnSpPr/>
          <p:nvPr/>
        </p:nvCxnSpPr>
        <p:spPr>
          <a:xfrm>
            <a:off x="718556" y="1519631"/>
            <a:ext cx="8430300" cy="9525"/>
          </a:xfrm>
          <a:prstGeom prst="line">
            <a:avLst/>
          </a:prstGeom>
          <a:ln w="72375" cap="flat" cmpd="sng" algn="ctr">
            <a:solidFill>
              <a:srgbClr val="4F81BD">
                <a:alpha val="100000"/>
              </a:srgbClr>
            </a:solidFill>
            <a:prstDash val="solid"/>
            <a:round/>
          </a:ln>
        </p:spPr>
      </p:cxnSp>
      <p:grpSp>
        <p:nvGrpSpPr>
          <p:cNvPr id="117" name="Group 117"/>
          <p:cNvGrpSpPr/>
          <p:nvPr/>
        </p:nvGrpSpPr>
        <p:grpSpPr>
          <a:xfrm>
            <a:off x="585805" y="988773"/>
            <a:ext cx="147398" cy="3224508"/>
            <a:chOff x="585805" y="988773"/>
            <a:chExt cx="147398" cy="3224508"/>
          </a:xfrm>
        </p:grpSpPr>
        <p:cxnSp>
          <p:nvCxnSpPr>
            <p:cNvPr id="118" name="Straight Connector 117"/>
            <p:cNvCxnSpPr/>
            <p:nvPr/>
          </p:nvCxnSpPr>
          <p:spPr>
            <a:xfrm>
              <a:off x="659537" y="1062503"/>
              <a:ext cx="10240" cy="3116285"/>
            </a:xfrm>
            <a:prstGeom prst="line">
              <a:avLst/>
            </a:prstGeom>
            <a:ln w="19050" cap="flat" cmpd="sng" algn="ctr">
              <a:solidFill>
                <a:srgbClr val="C0504D">
                  <a:alpha val="100000"/>
                </a:srgbClr>
              </a:solidFill>
              <a:prstDash val="solid"/>
              <a:round/>
            </a:ln>
          </p:spPr>
        </p:cxnSp>
        <p:sp>
          <p:nvSpPr>
            <p:cNvPr id="119" name="Oval 118"/>
            <p:cNvSpPr/>
            <p:nvPr/>
          </p:nvSpPr>
          <p:spPr>
            <a:xfrm>
              <a:off x="585805" y="988773"/>
              <a:ext cx="147396" cy="147396"/>
            </a:xfrm>
            <a:prstGeom prst="ellipse">
              <a:avLst/>
            </a:prstGeom>
            <a:solidFill>
              <a:srgbClr val="9BBB59">
                <a:alpha val="100000"/>
              </a:srgbClr>
            </a:solidFill>
          </p:spPr>
          <p:txBody>
            <a:bodyPr lIns="68575" tIns="34275" rIns="68575" bIns="34275" rtlCol="0" anchor="ctr">
              <a:normAutofit fontScale="25000" lnSpcReduction="20000"/>
            </a:bodyPr>
            <a:lstStyle>
              <a:lvl1pPr algn="ctr">
                <a:spcBef>
                  <a:spcPts val="0"/>
                </a:spcBef>
                <a:spcAft>
                  <a:spcPts val="0"/>
                </a:spcAft>
                <a:defRPr sz="1400"/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Oval 119"/>
            <p:cNvSpPr/>
            <p:nvPr/>
          </p:nvSpPr>
          <p:spPr>
            <a:xfrm>
              <a:off x="585807" y="4065885"/>
              <a:ext cx="147396" cy="147396"/>
            </a:xfrm>
            <a:prstGeom prst="ellipse">
              <a:avLst/>
            </a:prstGeom>
            <a:solidFill>
              <a:srgbClr val="9BBB59">
                <a:alpha val="100000"/>
              </a:srgbClr>
            </a:solidFill>
          </p:spPr>
          <p:txBody>
            <a:bodyPr lIns="68575" tIns="34275" rIns="68575" bIns="34275" rtlCol="0" anchor="ctr">
              <a:normAutofit fontScale="25000" lnSpcReduction="20000"/>
            </a:bodyPr>
            <a:lstStyle>
              <a:lvl1pPr algn="ctr">
                <a:spcBef>
                  <a:spcPts val="0"/>
                </a:spcBef>
                <a:spcAft>
                  <a:spcPts val="0"/>
                </a:spcAft>
                <a:defRPr sz="1400"/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roup 121"/>
          <p:cNvGrpSpPr/>
          <p:nvPr/>
        </p:nvGrpSpPr>
        <p:grpSpPr>
          <a:xfrm>
            <a:off x="563188" y="1414169"/>
            <a:ext cx="198900" cy="198900"/>
            <a:chOff x="563188" y="1414169"/>
            <a:chExt cx="198900" cy="198900"/>
          </a:xfrm>
        </p:grpSpPr>
        <p:sp>
          <p:nvSpPr>
            <p:cNvPr id="122" name="Oval 121"/>
            <p:cNvSpPr/>
            <p:nvPr/>
          </p:nvSpPr>
          <p:spPr>
            <a:xfrm>
              <a:off x="563188" y="1414169"/>
              <a:ext cx="198900" cy="198900"/>
            </a:xfrm>
            <a:prstGeom prst="ellipse">
              <a:avLst/>
            </a:prstGeom>
            <a:solidFill>
              <a:srgbClr val="4F81BD">
                <a:alpha val="100000"/>
              </a:srgbClr>
            </a:solidFill>
          </p:spPr>
          <p:txBody>
            <a:bodyPr lIns="68575" tIns="34275" rIns="68575" bIns="34275" rtlCol="0" anchor="ctr">
              <a:normAutofit fontScale="32500" lnSpcReduction="20000"/>
            </a:bodyPr>
            <a:lstStyle>
              <a:lvl1pPr algn="ctr">
                <a:spcBef>
                  <a:spcPts val="0"/>
                </a:spcBef>
                <a:spcAft>
                  <a:spcPts val="0"/>
                </a:spcAft>
                <a:defRPr sz="1400"/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Oval 122"/>
            <p:cNvSpPr/>
            <p:nvPr/>
          </p:nvSpPr>
          <p:spPr>
            <a:xfrm>
              <a:off x="611194" y="1462175"/>
              <a:ext cx="102825" cy="102825"/>
            </a:xfrm>
            <a:prstGeom prst="ellipse">
              <a:avLst/>
            </a:prstGeom>
            <a:solidFill>
              <a:srgbClr val="FFFFFF">
                <a:alpha val="100000"/>
              </a:srgbClr>
            </a:solidFill>
          </p:spPr>
          <p:txBody>
            <a:bodyPr lIns="68575" tIns="34275" rIns="68575" bIns="34275" rtlCol="0" anchor="ctr">
              <a:normAutofit fontScale="25000" lnSpcReduction="20000"/>
            </a:bodyPr>
            <a:lstStyle>
              <a:lvl1pPr algn="ctr">
                <a:spcBef>
                  <a:spcPts val="0"/>
                </a:spcBef>
                <a:spcAft>
                  <a:spcPts val="0"/>
                </a:spcAft>
                <a:defRPr sz="1400"/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roup 124"/>
          <p:cNvGrpSpPr/>
          <p:nvPr/>
        </p:nvGrpSpPr>
        <p:grpSpPr>
          <a:xfrm>
            <a:off x="2156678" y="988772"/>
            <a:ext cx="147396" cy="3224508"/>
            <a:chOff x="2156678" y="988772"/>
            <a:chExt cx="147396" cy="3224508"/>
          </a:xfrm>
        </p:grpSpPr>
        <p:cxnSp>
          <p:nvCxnSpPr>
            <p:cNvPr id="125" name="Straight Connector 124"/>
            <p:cNvCxnSpPr/>
            <p:nvPr/>
          </p:nvCxnSpPr>
          <p:spPr>
            <a:xfrm>
              <a:off x="2230408" y="1062502"/>
              <a:ext cx="10240" cy="3116285"/>
            </a:xfrm>
            <a:prstGeom prst="line">
              <a:avLst/>
            </a:prstGeom>
            <a:ln w="19050" cap="flat" cmpd="sng" algn="ctr">
              <a:solidFill>
                <a:srgbClr val="C0504D">
                  <a:alpha val="100000"/>
                </a:srgbClr>
              </a:solidFill>
              <a:prstDash val="solid"/>
              <a:round/>
            </a:ln>
          </p:spPr>
        </p:cxnSp>
        <p:sp>
          <p:nvSpPr>
            <p:cNvPr id="126" name="Oval 125"/>
            <p:cNvSpPr/>
            <p:nvPr/>
          </p:nvSpPr>
          <p:spPr>
            <a:xfrm>
              <a:off x="2156678" y="988772"/>
              <a:ext cx="147396" cy="147396"/>
            </a:xfrm>
            <a:prstGeom prst="ellipse">
              <a:avLst/>
            </a:prstGeom>
            <a:solidFill>
              <a:srgbClr val="9BBB59">
                <a:alpha val="100000"/>
              </a:srgbClr>
            </a:solidFill>
          </p:spPr>
          <p:txBody>
            <a:bodyPr lIns="68575" tIns="34275" rIns="68575" bIns="34275" rtlCol="0" anchor="ctr">
              <a:normAutofit fontScale="25000" lnSpcReduction="20000"/>
            </a:bodyPr>
            <a:lstStyle>
              <a:lvl1pPr algn="ctr">
                <a:spcBef>
                  <a:spcPts val="0"/>
                </a:spcBef>
                <a:spcAft>
                  <a:spcPts val="0"/>
                </a:spcAft>
                <a:defRPr sz="1400"/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Oval 126"/>
            <p:cNvSpPr/>
            <p:nvPr/>
          </p:nvSpPr>
          <p:spPr>
            <a:xfrm>
              <a:off x="2156678" y="4065884"/>
              <a:ext cx="147396" cy="147396"/>
            </a:xfrm>
            <a:prstGeom prst="ellipse">
              <a:avLst/>
            </a:prstGeom>
            <a:solidFill>
              <a:srgbClr val="9BBB59">
                <a:alpha val="100000"/>
              </a:srgbClr>
            </a:solidFill>
          </p:spPr>
          <p:txBody>
            <a:bodyPr lIns="68575" tIns="34275" rIns="68575" bIns="34275" rtlCol="0" anchor="ctr">
              <a:normAutofit fontScale="25000" lnSpcReduction="20000"/>
            </a:bodyPr>
            <a:lstStyle>
              <a:lvl1pPr algn="ctr">
                <a:spcBef>
                  <a:spcPts val="0"/>
                </a:spcBef>
                <a:spcAft>
                  <a:spcPts val="0"/>
                </a:spcAft>
                <a:defRPr sz="1400"/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roup 128"/>
          <p:cNvGrpSpPr/>
          <p:nvPr/>
        </p:nvGrpSpPr>
        <p:grpSpPr>
          <a:xfrm>
            <a:off x="2135435" y="1414169"/>
            <a:ext cx="198900" cy="198900"/>
            <a:chOff x="2135435" y="1414169"/>
            <a:chExt cx="198900" cy="198900"/>
          </a:xfrm>
        </p:grpSpPr>
        <p:sp>
          <p:nvSpPr>
            <p:cNvPr id="129" name="Oval 128"/>
            <p:cNvSpPr/>
            <p:nvPr/>
          </p:nvSpPr>
          <p:spPr>
            <a:xfrm>
              <a:off x="2135435" y="1414169"/>
              <a:ext cx="198900" cy="198900"/>
            </a:xfrm>
            <a:prstGeom prst="ellipse">
              <a:avLst/>
            </a:prstGeom>
            <a:solidFill>
              <a:srgbClr val="4F81BD">
                <a:alpha val="100000"/>
              </a:srgbClr>
            </a:solidFill>
          </p:spPr>
          <p:txBody>
            <a:bodyPr lIns="68575" tIns="34275" rIns="68575" bIns="34275" rtlCol="0" anchor="ctr">
              <a:normAutofit fontScale="32500" lnSpcReduction="20000"/>
            </a:bodyPr>
            <a:lstStyle>
              <a:lvl1pPr algn="ctr">
                <a:spcBef>
                  <a:spcPts val="0"/>
                </a:spcBef>
                <a:spcAft>
                  <a:spcPts val="0"/>
                </a:spcAft>
                <a:defRPr sz="1400"/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Oval 129"/>
            <p:cNvSpPr/>
            <p:nvPr/>
          </p:nvSpPr>
          <p:spPr>
            <a:xfrm>
              <a:off x="2183441" y="1462175"/>
              <a:ext cx="102825" cy="102825"/>
            </a:xfrm>
            <a:prstGeom prst="ellipse">
              <a:avLst/>
            </a:prstGeom>
            <a:solidFill>
              <a:srgbClr val="FFFFFF">
                <a:alpha val="100000"/>
              </a:srgbClr>
            </a:solidFill>
          </p:spPr>
          <p:txBody>
            <a:bodyPr lIns="68575" tIns="34275" rIns="68575" bIns="34275" rtlCol="0" anchor="ctr">
              <a:normAutofit fontScale="25000" lnSpcReduction="20000"/>
            </a:bodyPr>
            <a:lstStyle>
              <a:lvl1pPr algn="ctr">
                <a:spcBef>
                  <a:spcPts val="0"/>
                </a:spcBef>
                <a:spcAft>
                  <a:spcPts val="0"/>
                </a:spcAft>
                <a:defRPr sz="1400"/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roup 131"/>
          <p:cNvGrpSpPr/>
          <p:nvPr/>
        </p:nvGrpSpPr>
        <p:grpSpPr>
          <a:xfrm>
            <a:off x="6798713" y="1414169"/>
            <a:ext cx="198900" cy="198900"/>
            <a:chOff x="6798713" y="1414169"/>
            <a:chExt cx="198900" cy="198900"/>
          </a:xfrm>
        </p:grpSpPr>
        <p:sp>
          <p:nvSpPr>
            <p:cNvPr id="132" name="Oval 131"/>
            <p:cNvSpPr/>
            <p:nvPr/>
          </p:nvSpPr>
          <p:spPr>
            <a:xfrm>
              <a:off x="6798713" y="1414169"/>
              <a:ext cx="198900" cy="198900"/>
            </a:xfrm>
            <a:prstGeom prst="ellipse">
              <a:avLst/>
            </a:prstGeom>
            <a:solidFill>
              <a:srgbClr val="4F81BD">
                <a:alpha val="100000"/>
              </a:srgbClr>
            </a:solidFill>
          </p:spPr>
          <p:txBody>
            <a:bodyPr lIns="68575" tIns="34275" rIns="68575" bIns="34275" rtlCol="0" anchor="ctr">
              <a:normAutofit fontScale="32500" lnSpcReduction="20000"/>
            </a:bodyPr>
            <a:lstStyle>
              <a:lvl1pPr algn="ctr">
                <a:spcBef>
                  <a:spcPts val="0"/>
                </a:spcBef>
                <a:spcAft>
                  <a:spcPts val="0"/>
                </a:spcAft>
                <a:defRPr sz="1400"/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Oval 132"/>
            <p:cNvSpPr/>
            <p:nvPr/>
          </p:nvSpPr>
          <p:spPr>
            <a:xfrm>
              <a:off x="6846719" y="1462175"/>
              <a:ext cx="102825" cy="102825"/>
            </a:xfrm>
            <a:prstGeom prst="ellipse">
              <a:avLst/>
            </a:prstGeom>
            <a:solidFill>
              <a:srgbClr val="FFFFFF">
                <a:alpha val="100000"/>
              </a:srgbClr>
            </a:solidFill>
          </p:spPr>
          <p:txBody>
            <a:bodyPr lIns="68575" tIns="34275" rIns="68575" bIns="34275" rtlCol="0" anchor="ctr">
              <a:normAutofit fontScale="25000" lnSpcReduction="20000"/>
            </a:bodyPr>
            <a:lstStyle>
              <a:lvl1pPr algn="ctr">
                <a:spcBef>
                  <a:spcPts val="0"/>
                </a:spcBef>
                <a:spcAft>
                  <a:spcPts val="0"/>
                </a:spcAft>
                <a:defRPr sz="1400"/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roup 134"/>
          <p:cNvGrpSpPr/>
          <p:nvPr/>
        </p:nvGrpSpPr>
        <p:grpSpPr>
          <a:xfrm>
            <a:off x="3727561" y="988772"/>
            <a:ext cx="147396" cy="3224508"/>
            <a:chOff x="3727561" y="988772"/>
            <a:chExt cx="147396" cy="3224508"/>
          </a:xfrm>
        </p:grpSpPr>
        <p:cxnSp>
          <p:nvCxnSpPr>
            <p:cNvPr id="135" name="Straight Connector 134"/>
            <p:cNvCxnSpPr/>
            <p:nvPr/>
          </p:nvCxnSpPr>
          <p:spPr>
            <a:xfrm>
              <a:off x="3801291" y="1062502"/>
              <a:ext cx="10240" cy="3116285"/>
            </a:xfrm>
            <a:prstGeom prst="line">
              <a:avLst/>
            </a:prstGeom>
            <a:ln w="19050" cap="flat" cmpd="sng" algn="ctr">
              <a:solidFill>
                <a:srgbClr val="C0504D">
                  <a:alpha val="100000"/>
                </a:srgbClr>
              </a:solidFill>
              <a:prstDash val="solid"/>
              <a:round/>
            </a:ln>
          </p:spPr>
        </p:cxnSp>
        <p:sp>
          <p:nvSpPr>
            <p:cNvPr id="136" name="Oval 135"/>
            <p:cNvSpPr/>
            <p:nvPr/>
          </p:nvSpPr>
          <p:spPr>
            <a:xfrm>
              <a:off x="3727561" y="988772"/>
              <a:ext cx="147396" cy="147396"/>
            </a:xfrm>
            <a:prstGeom prst="ellipse">
              <a:avLst/>
            </a:prstGeom>
            <a:solidFill>
              <a:srgbClr val="9BBB59">
                <a:alpha val="100000"/>
              </a:srgbClr>
            </a:solidFill>
          </p:spPr>
          <p:txBody>
            <a:bodyPr lIns="68575" tIns="34275" rIns="68575" bIns="34275" rtlCol="0" anchor="ctr">
              <a:normAutofit fontScale="25000" lnSpcReduction="20000"/>
            </a:bodyPr>
            <a:lstStyle>
              <a:lvl1pPr algn="ctr">
                <a:spcBef>
                  <a:spcPts val="0"/>
                </a:spcBef>
                <a:spcAft>
                  <a:spcPts val="0"/>
                </a:spcAft>
                <a:defRPr sz="1400"/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Oval 136"/>
            <p:cNvSpPr/>
            <p:nvPr/>
          </p:nvSpPr>
          <p:spPr>
            <a:xfrm>
              <a:off x="3727561" y="4065884"/>
              <a:ext cx="147396" cy="147396"/>
            </a:xfrm>
            <a:prstGeom prst="ellipse">
              <a:avLst/>
            </a:prstGeom>
            <a:solidFill>
              <a:srgbClr val="9BBB59">
                <a:alpha val="100000"/>
              </a:srgbClr>
            </a:solidFill>
          </p:spPr>
          <p:txBody>
            <a:bodyPr lIns="68575" tIns="34275" rIns="68575" bIns="34275" rtlCol="0" anchor="ctr">
              <a:normAutofit fontScale="25000" lnSpcReduction="20000"/>
            </a:bodyPr>
            <a:lstStyle>
              <a:lvl1pPr algn="ctr">
                <a:spcBef>
                  <a:spcPts val="0"/>
                </a:spcBef>
                <a:spcAft>
                  <a:spcPts val="0"/>
                </a:spcAft>
                <a:defRPr sz="1400"/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Oval 137"/>
          <p:cNvSpPr/>
          <p:nvPr/>
        </p:nvSpPr>
        <p:spPr>
          <a:xfrm>
            <a:off x="3703820" y="1414169"/>
            <a:ext cx="198900" cy="198900"/>
          </a:xfrm>
          <a:prstGeom prst="ellipse">
            <a:avLst/>
          </a:prstGeom>
          <a:solidFill>
            <a:srgbClr val="4F81BD">
              <a:alpha val="100000"/>
            </a:srgbClr>
          </a:solidFill>
        </p:spPr>
        <p:txBody>
          <a:bodyPr lIns="68575" tIns="34275" rIns="68575" bIns="34275" rtlCol="0" anchor="ctr">
            <a:normAutofit fontScale="32500" lnSpcReduction="20000"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400"/>
            </a:lvl1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Oval 138"/>
          <p:cNvSpPr/>
          <p:nvPr/>
        </p:nvSpPr>
        <p:spPr>
          <a:xfrm>
            <a:off x="3751825" y="1462175"/>
            <a:ext cx="102900" cy="102900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  <p:txBody>
          <a:bodyPr lIns="68575" tIns="34275" rIns="68575" bIns="34275" rtlCol="0" anchor="ctr">
            <a:normAutofit fontScale="25000" lnSpcReduction="20000"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400"/>
            </a:lvl1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roup 140"/>
          <p:cNvGrpSpPr/>
          <p:nvPr/>
        </p:nvGrpSpPr>
        <p:grpSpPr>
          <a:xfrm>
            <a:off x="5298443" y="988772"/>
            <a:ext cx="147396" cy="3224508"/>
            <a:chOff x="5298443" y="988772"/>
            <a:chExt cx="147396" cy="3224508"/>
          </a:xfrm>
        </p:grpSpPr>
        <p:cxnSp>
          <p:nvCxnSpPr>
            <p:cNvPr id="141" name="Straight Connector 140"/>
            <p:cNvCxnSpPr/>
            <p:nvPr/>
          </p:nvCxnSpPr>
          <p:spPr>
            <a:xfrm>
              <a:off x="5372173" y="1062502"/>
              <a:ext cx="10240" cy="3116285"/>
            </a:xfrm>
            <a:prstGeom prst="line">
              <a:avLst/>
            </a:prstGeom>
            <a:ln w="19050" cap="flat" cmpd="sng" algn="ctr">
              <a:solidFill>
                <a:srgbClr val="C0504D">
                  <a:alpha val="100000"/>
                </a:srgbClr>
              </a:solidFill>
              <a:prstDash val="solid"/>
              <a:round/>
            </a:ln>
          </p:spPr>
        </p:cxnSp>
        <p:sp>
          <p:nvSpPr>
            <p:cNvPr id="142" name="Oval 141"/>
            <p:cNvSpPr/>
            <p:nvPr/>
          </p:nvSpPr>
          <p:spPr>
            <a:xfrm>
              <a:off x="5298443" y="988772"/>
              <a:ext cx="147396" cy="147396"/>
            </a:xfrm>
            <a:prstGeom prst="ellipse">
              <a:avLst/>
            </a:prstGeom>
            <a:solidFill>
              <a:srgbClr val="9BBB59">
                <a:alpha val="100000"/>
              </a:srgbClr>
            </a:solidFill>
          </p:spPr>
          <p:txBody>
            <a:bodyPr lIns="68575" tIns="34275" rIns="68575" bIns="34275" rtlCol="0" anchor="ctr">
              <a:normAutofit fontScale="25000" lnSpcReduction="20000"/>
            </a:bodyPr>
            <a:lstStyle>
              <a:lvl1pPr algn="ctr">
                <a:spcBef>
                  <a:spcPts val="0"/>
                </a:spcBef>
                <a:spcAft>
                  <a:spcPts val="0"/>
                </a:spcAft>
                <a:defRPr sz="1400"/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Oval 142"/>
            <p:cNvSpPr/>
            <p:nvPr/>
          </p:nvSpPr>
          <p:spPr>
            <a:xfrm>
              <a:off x="5298443" y="4065884"/>
              <a:ext cx="147396" cy="147396"/>
            </a:xfrm>
            <a:prstGeom prst="ellipse">
              <a:avLst/>
            </a:prstGeom>
            <a:solidFill>
              <a:srgbClr val="9BBB59">
                <a:alpha val="100000"/>
              </a:srgbClr>
            </a:solidFill>
          </p:spPr>
          <p:txBody>
            <a:bodyPr lIns="68575" tIns="34275" rIns="68575" bIns="34275" rtlCol="0" anchor="ctr">
              <a:normAutofit fontScale="25000" lnSpcReduction="20000"/>
            </a:bodyPr>
            <a:lstStyle>
              <a:lvl1pPr algn="ctr">
                <a:spcBef>
                  <a:spcPts val="0"/>
                </a:spcBef>
                <a:spcAft>
                  <a:spcPts val="0"/>
                </a:spcAft>
                <a:defRPr sz="1400"/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roup 144"/>
          <p:cNvGrpSpPr/>
          <p:nvPr/>
        </p:nvGrpSpPr>
        <p:grpSpPr>
          <a:xfrm>
            <a:off x="5277443" y="1414169"/>
            <a:ext cx="198900" cy="198900"/>
            <a:chOff x="5277443" y="1414169"/>
            <a:chExt cx="198900" cy="198900"/>
          </a:xfrm>
        </p:grpSpPr>
        <p:sp>
          <p:nvSpPr>
            <p:cNvPr id="145" name="Oval 144"/>
            <p:cNvSpPr/>
            <p:nvPr/>
          </p:nvSpPr>
          <p:spPr>
            <a:xfrm>
              <a:off x="5277443" y="1414169"/>
              <a:ext cx="198900" cy="198900"/>
            </a:xfrm>
            <a:prstGeom prst="ellipse">
              <a:avLst/>
            </a:prstGeom>
            <a:solidFill>
              <a:srgbClr val="4F81BD">
                <a:alpha val="100000"/>
              </a:srgbClr>
            </a:solidFill>
          </p:spPr>
          <p:txBody>
            <a:bodyPr lIns="68575" tIns="34275" rIns="68575" bIns="34275" rtlCol="0" anchor="ctr">
              <a:normAutofit fontScale="32500" lnSpcReduction="20000"/>
            </a:bodyPr>
            <a:lstStyle>
              <a:lvl1pPr algn="ctr">
                <a:spcBef>
                  <a:spcPts val="0"/>
                </a:spcBef>
                <a:spcAft>
                  <a:spcPts val="0"/>
                </a:spcAft>
                <a:defRPr sz="1400"/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Oval 145"/>
            <p:cNvSpPr/>
            <p:nvPr/>
          </p:nvSpPr>
          <p:spPr>
            <a:xfrm>
              <a:off x="5325449" y="1462175"/>
              <a:ext cx="102825" cy="102825"/>
            </a:xfrm>
            <a:prstGeom prst="ellipse">
              <a:avLst/>
            </a:prstGeom>
            <a:solidFill>
              <a:srgbClr val="FFFFFF">
                <a:alpha val="100000"/>
              </a:srgbClr>
            </a:solidFill>
          </p:spPr>
          <p:txBody>
            <a:bodyPr lIns="68575" tIns="34275" rIns="68575" bIns="34275" rtlCol="0" anchor="ctr">
              <a:normAutofit fontScale="25000" lnSpcReduction="20000"/>
            </a:bodyPr>
            <a:lstStyle>
              <a:lvl1pPr algn="ctr">
                <a:spcBef>
                  <a:spcPts val="0"/>
                </a:spcBef>
                <a:spcAft>
                  <a:spcPts val="0"/>
                </a:spcAft>
                <a:defRPr sz="1400"/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Rectangle 146"/>
          <p:cNvSpPr/>
          <p:nvPr/>
        </p:nvSpPr>
        <p:spPr>
          <a:xfrm>
            <a:off x="508183" y="4440432"/>
            <a:ext cx="7953300" cy="315600"/>
          </a:xfrm>
          <a:prstGeom prst="rect">
            <a:avLst/>
          </a:prstGeom>
          <a:solidFill>
            <a:srgbClr val="FFFFFF">
              <a:alpha val="100000"/>
            </a:srgbClr>
          </a:solidFill>
        </p:spPr>
        <p:txBody>
          <a:bodyPr lIns="68575" tIns="34275" rIns="68575" bIns="34275" rtlCol="0"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400"/>
            </a:lvl1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for title"/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t>Click to edit master title style</a:t>
            </a:r>
          </a:p>
        </p:txBody>
      </p:sp>
      <p:sp>
        <p:nvSpPr>
          <p:cNvPr id="149" name="Placeholder for body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spcBef>
                <a:spcPts val="300"/>
              </a:spcBef>
              <a:spcAft>
                <a:spcPts val="0"/>
              </a:spcAft>
              <a:defRPr/>
            </a:lvl1pPr>
            <a:lvl2pPr>
              <a:spcBef>
                <a:spcPts val="300"/>
              </a:spcBef>
              <a:spcAft>
                <a:spcPts val="0"/>
              </a:spcAft>
              <a:defRPr/>
            </a:lvl2pPr>
            <a:lvl3pPr>
              <a:spcBef>
                <a:spcPts val="200"/>
              </a:spcBef>
              <a:spcAft>
                <a:spcPts val="0"/>
              </a:spcAft>
              <a:defRPr/>
            </a:lvl3pPr>
            <a:lvl4pPr>
              <a:spcBef>
                <a:spcPts val="200"/>
              </a:spcBef>
              <a:spcAft>
                <a:spcPts val="0"/>
              </a:spcAft>
              <a:defRPr/>
            </a:lvl4pPr>
            <a:lvl5pPr>
              <a:spcBef>
                <a:spcPts val="200"/>
              </a:spcBef>
              <a:spcAft>
                <a:spcPts val="0"/>
              </a:spcAft>
              <a:defRPr/>
            </a:lvl5pPr>
            <a:lvl6pPr>
              <a:spcBef>
                <a:spcPts val="200"/>
              </a:spcBef>
              <a:spcAft>
                <a:spcPts val="0"/>
              </a:spcAft>
              <a:defRPr/>
            </a:lvl6pPr>
            <a:lvl7pPr>
              <a:spcBef>
                <a:spcPts val="200"/>
              </a:spcBef>
              <a:spcAft>
                <a:spcPts val="0"/>
              </a:spcAft>
              <a:defRPr/>
            </a:lvl7pPr>
            <a:lvl8pPr>
              <a:spcBef>
                <a:spcPts val="200"/>
              </a:spcBef>
              <a:spcAft>
                <a:spcPts val="0"/>
              </a:spcAft>
              <a:defRPr/>
            </a:lvl8pPr>
            <a:lvl9pPr>
              <a:spcBef>
                <a:spcPts val="2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150" name="Placeholder for sldNum"/>
          <p:cNvSpPr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1A4D4162-483C-BBC3-9D72-F9AEF932DC8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15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150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marL="914400" lvl="1" indent="-3048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2pPr>
            <a:lvl3pPr marL="1371600" lvl="2" indent="-2921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marL="1828800" lvl="3" indent="-2857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/>
            </a:lvl4pPr>
            <a:lvl5pPr marL="2286000" lvl="4" indent="-2857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/>
            </a:lvl5pPr>
            <a:lvl6pPr marL="2743200" lvl="5" indent="-2857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/>
            </a:lvl6pPr>
            <a:lvl7pPr marL="3200400" lvl="6" indent="-2857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/>
            </a:lvl7pPr>
            <a:lvl8pPr marL="3657600" lvl="7" indent="-2857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/>
            </a:lvl8pPr>
            <a:lvl9pPr marL="4114800" lvl="8" indent="-28575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900"/>
              <a:buChar char="■"/>
              <a:defRPr sz="900"/>
            </a:lvl9pPr>
          </a:lstStyle>
          <a:p>
            <a:endParaRPr/>
          </a:p>
        </p:txBody>
      </p:sp>
      <p:sp>
        <p:nvSpPr>
          <p:cNvPr id="969" name="Google Shape;969;p150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marL="914400" lvl="1" indent="-3048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2pPr>
            <a:lvl3pPr marL="1371600" lvl="2" indent="-2921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marL="1828800" lvl="3" indent="-2857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/>
            </a:lvl4pPr>
            <a:lvl5pPr marL="2286000" lvl="4" indent="-2857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/>
            </a:lvl5pPr>
            <a:lvl6pPr marL="2743200" lvl="5" indent="-2857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/>
            </a:lvl6pPr>
            <a:lvl7pPr marL="3200400" lvl="6" indent="-2857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/>
            </a:lvl7pPr>
            <a:lvl8pPr marL="3657600" lvl="7" indent="-2857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/>
            </a:lvl8pPr>
            <a:lvl9pPr marL="4114800" lvl="8" indent="-28575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900"/>
              <a:buChar char="■"/>
              <a:defRPr sz="900"/>
            </a:lvl9pPr>
          </a:lstStyle>
          <a:p>
            <a:endParaRPr/>
          </a:p>
        </p:txBody>
      </p:sp>
      <p:sp>
        <p:nvSpPr>
          <p:cNvPr id="970" name="Google Shape;970;p15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971" name="Google Shape;971;p15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972" name="Google Shape;972;p15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8425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725" cy="18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75" cy="18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725" cy="18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6" name="Google Shape;256;p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E04D2A-2417-7B2C-13A8-DAAE3C5CA0D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65495" y="4748656"/>
            <a:ext cx="489139" cy="264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3">
            <a:extLst>
              <a:ext uri="{FF2B5EF4-FFF2-40B4-BE49-F238E27FC236}">
                <a16:creationId xmlns:a16="http://schemas.microsoft.com/office/drawing/2014/main" id="{A9A780BB-49C3-BE53-E461-3C8CDF10E86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13701" t="35042" r="12909" b="37080"/>
          <a:stretch/>
        </p:blipFill>
        <p:spPr>
          <a:xfrm>
            <a:off x="7868841" y="97595"/>
            <a:ext cx="1168590" cy="3429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5797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p23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95" name="Google Shape;1695;p23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96" name="Google Shape;1696;p2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4473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p24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99" name="Google Shape;1699;p2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3481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p2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02" name="Google Shape;1702;p2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03" name="Google Shape;1703;p2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061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for title"/>
          <p:cNvSpPr>
            <a:spLocks noGrp="1"/>
          </p:cNvSpPr>
          <p:nvPr>
            <p:ph type="title"/>
          </p:nvPr>
        </p:nvSpPr>
        <p:spPr>
          <a:xfrm>
            <a:off x="342900" y="1065213"/>
            <a:ext cx="3886200" cy="73500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t>Click to edit master title style</a:t>
            </a:r>
          </a:p>
        </p:txBody>
      </p:sp>
      <p:sp>
        <p:nvSpPr>
          <p:cNvPr id="41" name="Placeholder for subTitle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 algn="ctr">
              <a:buNone/>
              <a:defRPr>
                <a:solidFill>
                  <a:srgbClr val="888888">
                    <a:alpha val="100000"/>
                  </a:srgbClr>
                </a:solidFill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42" name="Placeholder for sldNum"/>
          <p:cNvSpPr>
            <a:spLocks noGrp="1"/>
          </p:cNvSpPr>
          <p:nvPr>
            <p:ph type="sldNum" idx="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B3A9F994-630D-DD8C-19F6-15EC5F58E01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p2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06" name="Google Shape;1706;p2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07" name="Google Shape;1707;p24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08" name="Google Shape;1708;p2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3450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p2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11" name="Google Shape;1711;p2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104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p24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14" name="Google Shape;1714;p24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15" name="Google Shape;1715;p2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8418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p24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718" name="Google Shape;1718;p2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5335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p24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24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22" name="Google Shape;1722;p24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3" name="Google Shape;1723;p24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24" name="Google Shape;1724;p2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0584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2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727" name="Google Shape;1727;p2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4384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p24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30" name="Google Shape;1730;p24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31" name="Google Shape;1731;p2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43224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">
  <p:cSld name="5"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p25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6" name="Google Shape;1736;p250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1pPr>
            <a:lvl2pPr marL="914400" lvl="1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  <a:defRPr sz="1200"/>
            </a:lvl2pPr>
            <a:lvl3pPr marL="1371600" lvl="2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 sz="1000"/>
            </a:lvl3pPr>
            <a:lvl4pPr marL="1828800" lvl="3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/>
            </a:lvl5pPr>
            <a:lvl6pPr marL="2743200" lvl="5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/>
            </a:lvl6pPr>
            <a:lvl7pPr marL="3200400" lvl="6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/>
            </a:lvl7pPr>
            <a:lvl8pPr marL="3657600" lvl="7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/>
            </a:lvl8pPr>
            <a:lvl9pPr marL="4114800" lvl="8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/>
            </a:lvl9pPr>
          </a:lstStyle>
          <a:p>
            <a:endParaRPr/>
          </a:p>
        </p:txBody>
      </p:sp>
      <p:sp>
        <p:nvSpPr>
          <p:cNvPr id="1737" name="Google Shape;1737;p250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1pPr>
            <a:lvl2pPr marL="914400" lvl="1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  <a:defRPr sz="1200"/>
            </a:lvl2pPr>
            <a:lvl3pPr marL="1371600" lvl="2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 sz="1000"/>
            </a:lvl3pPr>
            <a:lvl4pPr marL="1828800" lvl="3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/>
            </a:lvl5pPr>
            <a:lvl6pPr marL="2743200" lvl="5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/>
            </a:lvl6pPr>
            <a:lvl7pPr marL="3200400" lvl="6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/>
            </a:lvl7pPr>
            <a:lvl8pPr marL="3657600" lvl="7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/>
            </a:lvl8pPr>
            <a:lvl9pPr marL="4114800" lvl="8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/>
            </a:lvl9pPr>
          </a:lstStyle>
          <a:p>
            <a:endParaRPr/>
          </a:p>
        </p:txBody>
      </p:sp>
      <p:sp>
        <p:nvSpPr>
          <p:cNvPr id="1738" name="Google Shape;1738;p25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19429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">
  <p:cSld name="11"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p25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1" name="Google Shape;1741;p25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Arial"/>
              <a:buChar char="●"/>
              <a:defRPr/>
            </a:lvl1pPr>
            <a:lvl2pPr marL="914400" lvl="1" indent="-3111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○"/>
              <a:defRPr/>
            </a:lvl2pPr>
            <a:lvl3pPr marL="1371600" lvl="2" indent="-3111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■"/>
              <a:defRPr/>
            </a:lvl3pPr>
            <a:lvl4pPr marL="1828800" lvl="3" indent="-3111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●"/>
              <a:defRPr/>
            </a:lvl4pPr>
            <a:lvl5pPr marL="2286000" lvl="4" indent="-3111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○"/>
              <a:defRPr/>
            </a:lvl5pPr>
            <a:lvl6pPr marL="2743200" lvl="5" indent="-3111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■"/>
              <a:defRPr/>
            </a:lvl6pPr>
            <a:lvl7pPr marL="3200400" lvl="6" indent="-3111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●"/>
              <a:defRPr/>
            </a:lvl7pPr>
            <a:lvl8pPr marL="3657600" lvl="7" indent="-3111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○"/>
              <a:defRPr/>
            </a:lvl8pPr>
            <a:lvl9pPr marL="4114800" lvl="8" indent="-3111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742" name="Google Shape;1742;p251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595959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595959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595959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595959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595959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595959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595959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595959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595959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80757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25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5" name="Google Shape;1745;p25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46" name="Google Shape;1746;p25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7" name="Google Shape;1747;p25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8" name="Google Shape;1748;p25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7921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for title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t>Click to edit master title style</a:t>
            </a:r>
          </a:p>
        </p:txBody>
      </p:sp>
      <p:sp>
        <p:nvSpPr>
          <p:cNvPr id="44" name="Placeholder for body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32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spcBef>
                <a:spcPts val="200"/>
              </a:spcBef>
              <a:spcAft>
                <a:spcPts val="0"/>
              </a:spcAft>
              <a:defRPr/>
            </a:lvl1pPr>
            <a:lvl2pPr>
              <a:spcBef>
                <a:spcPts val="200"/>
              </a:spcBef>
              <a:spcAft>
                <a:spcPts val="0"/>
              </a:spcAft>
              <a:defRPr/>
            </a:lvl2pPr>
            <a:lvl3pPr>
              <a:spcBef>
                <a:spcPts val="200"/>
              </a:spcBef>
              <a:spcAft>
                <a:spcPts val="0"/>
              </a:spcAft>
              <a:defRPr/>
            </a:lvl3pPr>
            <a:lvl4pPr>
              <a:spcBef>
                <a:spcPts val="200"/>
              </a:spcBef>
              <a:spcAft>
                <a:spcPts val="0"/>
              </a:spcAft>
              <a:defRPr/>
            </a:lvl4pPr>
            <a:lvl5pPr>
              <a:spcBef>
                <a:spcPts val="200"/>
              </a:spcBef>
              <a:spcAft>
                <a:spcPts val="0"/>
              </a:spcAft>
              <a:defRPr/>
            </a:lvl5pPr>
            <a:lvl6pPr>
              <a:spcBef>
                <a:spcPts val="200"/>
              </a:spcBef>
              <a:spcAft>
                <a:spcPts val="0"/>
              </a:spcAft>
              <a:defRPr/>
            </a:lvl6pPr>
            <a:lvl7pPr>
              <a:spcBef>
                <a:spcPts val="200"/>
              </a:spcBef>
              <a:spcAft>
                <a:spcPts val="0"/>
              </a:spcAft>
              <a:defRPr/>
            </a:lvl7pPr>
            <a:lvl8pPr>
              <a:spcBef>
                <a:spcPts val="200"/>
              </a:spcBef>
              <a:spcAft>
                <a:spcPts val="0"/>
              </a:spcAft>
              <a:defRPr/>
            </a:lvl8pPr>
            <a:lvl9pPr>
              <a:spcBef>
                <a:spcPts val="2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5" name="Placeholder for sldNum"/>
          <p:cNvSpPr>
            <a:spLocks noGrp="1"/>
          </p:cNvSpPr>
          <p:nvPr>
            <p:ph type="sldNum" idx="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6C50760F-3E93-C610-18C1-76C794C6D65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155"/>
          <p:cNvSpPr txBox="1">
            <a:spLocks noGrp="1"/>
          </p:cNvSpPr>
          <p:nvPr>
            <p:ph type="ctrTitle"/>
          </p:nvPr>
        </p:nvSpPr>
        <p:spPr>
          <a:xfrm>
            <a:off x="342900" y="1065213"/>
            <a:ext cx="38862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22" name="Google Shape;922;p155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32700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25" name="Google Shape;925;p15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189" lvl="0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378" lvl="1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566" lvl="2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754" lvl="3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5943" lvl="4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132" lvl="5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320" lvl="6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509" lvl="7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697" lvl="8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8484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57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28" name="Google Shape;928;p157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378" lvl="1" indent="-2285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566" lvl="2" indent="-2285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754" lvl="3" indent="-2285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5943" lvl="4" indent="-2285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132" lvl="5" indent="-2285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320" lvl="6" indent="-2285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509" lvl="7" indent="-2285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697" lvl="8" indent="-2285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76333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31" name="Google Shape;931;p158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2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378" lvl="1" indent="-2285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566" lvl="2" indent="-2285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754" lvl="3" indent="-2285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5943" lvl="4" indent="-2285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132" lvl="5" indent="-2285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320" lvl="6" indent="-2285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509" lvl="7" indent="-2285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697" lvl="8" indent="-2285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932" name="Google Shape;932;p158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200" cy="19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189" lvl="0" indent="-3047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378" lvl="1" indent="-2920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566" lvl="2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754" lvl="3" indent="-2793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5943" lvl="4" indent="-2793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132" lvl="5" indent="-2793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320" lvl="6" indent="-2793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509" lvl="7" indent="-2793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697" lvl="8" indent="-2793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933" name="Google Shape;933;p158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11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378" lvl="1" indent="-2285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566" lvl="2" indent="-2285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754" lvl="3" indent="-2285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5943" lvl="4" indent="-2285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132" lvl="5" indent="-2285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320" lvl="6" indent="-2285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509" lvl="7" indent="-2285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697" lvl="8" indent="-2285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934" name="Google Shape;934;p158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1100" cy="19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189" lvl="0" indent="-3047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378" lvl="1" indent="-2920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566" lvl="2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754" lvl="3" indent="-2793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5943" lvl="4" indent="-2793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132" lvl="5" indent="-2793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320" lvl="6" indent="-2793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509" lvl="7" indent="-2793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697" lvl="8" indent="-2793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935" name="Google Shape;935;p15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6" name="Google Shape;936;p15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7" name="Google Shape;937;p15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203849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15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40" name="Google Shape;940;p15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1" name="Google Shape;941;p15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2" name="Google Shape;942;p15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782177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160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2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p160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700" cy="29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189" lvl="0" indent="-33019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378" lvl="1" indent="-31749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566" lvl="2" indent="-3047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754" lvl="3" indent="-2920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5943" lvl="4" indent="-2920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132" lvl="5" indent="-2920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320" lvl="6" indent="-2920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509" lvl="7" indent="-2920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697" lvl="8" indent="-2920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946" name="Google Shape;946;p160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200" cy="23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378" lvl="1" indent="-2285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566" lvl="2" indent="-228594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754" lvl="3" indent="-228594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5943" lvl="4" indent="-228594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132" lvl="5" indent="-228594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320" lvl="6" indent="-228594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509" lvl="7" indent="-228594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697" lvl="8" indent="-228594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947" name="Google Shape;947;p16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8" name="Google Shape;948;p16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9" name="Google Shape;949;p16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136056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61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52" name="Google Shape;952;p161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953" name="Google Shape;953;p161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378" lvl="1" indent="-2285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566" lvl="2" indent="-228594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754" lvl="3" indent="-228594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5943" lvl="4" indent="-228594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132" lvl="5" indent="-228594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320" lvl="6" indent="-228594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509" lvl="7" indent="-228594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697" lvl="8" indent="-228594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954" name="Google Shape;954;p16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5" name="Google Shape;955;p16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6" name="Google Shape;956;p16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030971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162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p162"/>
          <p:cNvSpPr txBox="1">
            <a:spLocks noGrp="1"/>
          </p:cNvSpPr>
          <p:nvPr>
            <p:ph type="body" idx="1"/>
          </p:nvPr>
        </p:nvSpPr>
        <p:spPr>
          <a:xfrm rot="5400000">
            <a:off x="1154400" y="-125700"/>
            <a:ext cx="22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189" lvl="0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378" lvl="1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566" lvl="2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754" lvl="3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5943" lvl="4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132" lvl="5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320" lvl="6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509" lvl="7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697" lvl="8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960" name="Google Shape;960;p16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1" name="Google Shape;961;p16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2" name="Google Shape;962;p16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079522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163"/>
          <p:cNvSpPr txBox="1">
            <a:spLocks noGrp="1"/>
          </p:cNvSpPr>
          <p:nvPr>
            <p:ph type="title"/>
          </p:nvPr>
        </p:nvSpPr>
        <p:spPr>
          <a:xfrm rot="5400000">
            <a:off x="2366250" y="1085769"/>
            <a:ext cx="2925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65" name="Google Shape;965;p163"/>
          <p:cNvSpPr txBox="1">
            <a:spLocks noGrp="1"/>
          </p:cNvSpPr>
          <p:nvPr>
            <p:ph type="body" idx="1"/>
          </p:nvPr>
        </p:nvSpPr>
        <p:spPr>
          <a:xfrm rot="5400000">
            <a:off x="270750" y="95169"/>
            <a:ext cx="2925600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189" lvl="0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378" lvl="1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566" lvl="2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754" lvl="3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5943" lvl="4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132" lvl="5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320" lvl="6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509" lvl="7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697" lvl="8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966" name="Google Shape;966;p16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7" name="Google Shape;967;p16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8" name="Google Shape;968;p16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69701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ght">
  <p:cSld name="eight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164"/>
          <p:cNvSpPr>
            <a:spLocks noGrp="1"/>
          </p:cNvSpPr>
          <p:nvPr>
            <p:ph type="pic" idx="2"/>
          </p:nvPr>
        </p:nvSpPr>
        <p:spPr>
          <a:xfrm>
            <a:off x="6491674" y="1840293"/>
            <a:ext cx="665700" cy="666600"/>
          </a:xfrm>
          <a:prstGeom prst="rect">
            <a:avLst/>
          </a:prstGeom>
          <a:noFill/>
          <a:ln>
            <a:noFill/>
          </a:ln>
        </p:spPr>
      </p:sp>
      <p:sp>
        <p:nvSpPr>
          <p:cNvPr id="971" name="Google Shape;971;p164"/>
          <p:cNvSpPr txBox="1">
            <a:spLocks noGrp="1"/>
          </p:cNvSpPr>
          <p:nvPr>
            <p:ph type="body" idx="1"/>
          </p:nvPr>
        </p:nvSpPr>
        <p:spPr>
          <a:xfrm>
            <a:off x="7283071" y="3481116"/>
            <a:ext cx="16038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lvl="0" indent="-22859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marL="914378" lvl="1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566" lvl="2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754" lvl="3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5943" lvl="4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132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32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509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697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72" name="Google Shape;972;p164"/>
          <p:cNvSpPr txBox="1">
            <a:spLocks noGrp="1"/>
          </p:cNvSpPr>
          <p:nvPr>
            <p:ph type="body" idx="3"/>
          </p:nvPr>
        </p:nvSpPr>
        <p:spPr>
          <a:xfrm>
            <a:off x="7283071" y="3180646"/>
            <a:ext cx="1603800" cy="2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378" lvl="1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754" lvl="3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5943" lvl="4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132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32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509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697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73" name="Google Shape;973;p164"/>
          <p:cNvSpPr>
            <a:spLocks noGrp="1"/>
          </p:cNvSpPr>
          <p:nvPr>
            <p:ph type="pic" idx="4"/>
          </p:nvPr>
        </p:nvSpPr>
        <p:spPr>
          <a:xfrm>
            <a:off x="3827599" y="1840293"/>
            <a:ext cx="665700" cy="666600"/>
          </a:xfrm>
          <a:prstGeom prst="rect">
            <a:avLst/>
          </a:prstGeom>
          <a:noFill/>
          <a:ln>
            <a:noFill/>
          </a:ln>
        </p:spPr>
      </p:sp>
      <p:sp>
        <p:nvSpPr>
          <p:cNvPr id="974" name="Google Shape;974;p164"/>
          <p:cNvSpPr>
            <a:spLocks noGrp="1"/>
          </p:cNvSpPr>
          <p:nvPr>
            <p:ph type="pic" idx="5"/>
          </p:nvPr>
        </p:nvSpPr>
        <p:spPr>
          <a:xfrm>
            <a:off x="1163523" y="1840293"/>
            <a:ext cx="665700" cy="666600"/>
          </a:xfrm>
          <a:prstGeom prst="rect">
            <a:avLst/>
          </a:prstGeom>
          <a:noFill/>
          <a:ln>
            <a:noFill/>
          </a:ln>
        </p:spPr>
      </p:sp>
      <p:sp>
        <p:nvSpPr>
          <p:cNvPr id="975" name="Google Shape;975;p164"/>
          <p:cNvSpPr>
            <a:spLocks noGrp="1"/>
          </p:cNvSpPr>
          <p:nvPr>
            <p:ph type="pic" idx="6"/>
          </p:nvPr>
        </p:nvSpPr>
        <p:spPr>
          <a:xfrm>
            <a:off x="6491674" y="3140123"/>
            <a:ext cx="665700" cy="666600"/>
          </a:xfrm>
          <a:prstGeom prst="rect">
            <a:avLst/>
          </a:prstGeom>
          <a:noFill/>
          <a:ln>
            <a:noFill/>
          </a:ln>
        </p:spPr>
      </p:sp>
      <p:sp>
        <p:nvSpPr>
          <p:cNvPr id="976" name="Google Shape;976;p164"/>
          <p:cNvSpPr>
            <a:spLocks noGrp="1"/>
          </p:cNvSpPr>
          <p:nvPr>
            <p:ph type="pic" idx="7"/>
          </p:nvPr>
        </p:nvSpPr>
        <p:spPr>
          <a:xfrm>
            <a:off x="3827599" y="3140123"/>
            <a:ext cx="665700" cy="666600"/>
          </a:xfrm>
          <a:prstGeom prst="rect">
            <a:avLst/>
          </a:prstGeom>
          <a:noFill/>
          <a:ln>
            <a:noFill/>
          </a:ln>
        </p:spPr>
      </p:sp>
      <p:sp>
        <p:nvSpPr>
          <p:cNvPr id="977" name="Google Shape;977;p164"/>
          <p:cNvSpPr>
            <a:spLocks noGrp="1"/>
          </p:cNvSpPr>
          <p:nvPr>
            <p:ph type="pic" idx="8"/>
          </p:nvPr>
        </p:nvSpPr>
        <p:spPr>
          <a:xfrm>
            <a:off x="1163523" y="3140123"/>
            <a:ext cx="665700" cy="666600"/>
          </a:xfrm>
          <a:prstGeom prst="rect">
            <a:avLst/>
          </a:prstGeom>
          <a:noFill/>
          <a:ln>
            <a:noFill/>
          </a:ln>
        </p:spPr>
      </p:sp>
      <p:sp>
        <p:nvSpPr>
          <p:cNvPr id="978" name="Google Shape;978;p164"/>
          <p:cNvSpPr>
            <a:spLocks noGrp="1"/>
          </p:cNvSpPr>
          <p:nvPr>
            <p:ph type="pic" idx="9"/>
          </p:nvPr>
        </p:nvSpPr>
        <p:spPr>
          <a:xfrm>
            <a:off x="571876" y="229540"/>
            <a:ext cx="665700" cy="666600"/>
          </a:xfrm>
          <a:prstGeom prst="rect">
            <a:avLst/>
          </a:prstGeom>
          <a:noFill/>
          <a:ln>
            <a:noFill/>
          </a:ln>
        </p:spPr>
      </p:sp>
      <p:sp>
        <p:nvSpPr>
          <p:cNvPr id="979" name="Google Shape;979;p164"/>
          <p:cNvSpPr>
            <a:spLocks noGrp="1"/>
          </p:cNvSpPr>
          <p:nvPr>
            <p:ph type="pic" idx="13"/>
          </p:nvPr>
        </p:nvSpPr>
        <p:spPr>
          <a:xfrm>
            <a:off x="3827599" y="4312363"/>
            <a:ext cx="665700" cy="666600"/>
          </a:xfrm>
          <a:prstGeom prst="rect">
            <a:avLst/>
          </a:prstGeom>
          <a:noFill/>
          <a:ln>
            <a:noFill/>
          </a:ln>
        </p:spPr>
      </p:sp>
      <p:sp>
        <p:nvSpPr>
          <p:cNvPr id="980" name="Google Shape;980;p164"/>
          <p:cNvSpPr txBox="1">
            <a:spLocks noGrp="1"/>
          </p:cNvSpPr>
          <p:nvPr>
            <p:ph type="body" idx="14"/>
          </p:nvPr>
        </p:nvSpPr>
        <p:spPr>
          <a:xfrm>
            <a:off x="7283071" y="2158226"/>
            <a:ext cx="16038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lvl="0" indent="-22859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marL="914378" lvl="1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566" lvl="2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754" lvl="3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5943" lvl="4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132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32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509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697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81" name="Google Shape;981;p164"/>
          <p:cNvSpPr txBox="1">
            <a:spLocks noGrp="1"/>
          </p:cNvSpPr>
          <p:nvPr>
            <p:ph type="body" idx="15"/>
          </p:nvPr>
        </p:nvSpPr>
        <p:spPr>
          <a:xfrm>
            <a:off x="7283071" y="1857756"/>
            <a:ext cx="1603800" cy="2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378" lvl="1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754" lvl="3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5943" lvl="4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132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32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509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697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82" name="Google Shape;982;p164"/>
          <p:cNvSpPr txBox="1">
            <a:spLocks noGrp="1"/>
          </p:cNvSpPr>
          <p:nvPr>
            <p:ph type="body" idx="16"/>
          </p:nvPr>
        </p:nvSpPr>
        <p:spPr>
          <a:xfrm>
            <a:off x="4587717" y="3481116"/>
            <a:ext cx="16038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lvl="0" indent="-22859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marL="914378" lvl="1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566" lvl="2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754" lvl="3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5943" lvl="4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132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32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509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697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83" name="Google Shape;983;p164"/>
          <p:cNvSpPr txBox="1">
            <a:spLocks noGrp="1"/>
          </p:cNvSpPr>
          <p:nvPr>
            <p:ph type="body" idx="17"/>
          </p:nvPr>
        </p:nvSpPr>
        <p:spPr>
          <a:xfrm>
            <a:off x="4587717" y="3180646"/>
            <a:ext cx="1603800" cy="2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378" lvl="1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754" lvl="3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5943" lvl="4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132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32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509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697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84" name="Google Shape;984;p164"/>
          <p:cNvSpPr txBox="1">
            <a:spLocks noGrp="1"/>
          </p:cNvSpPr>
          <p:nvPr>
            <p:ph type="body" idx="18"/>
          </p:nvPr>
        </p:nvSpPr>
        <p:spPr>
          <a:xfrm>
            <a:off x="4587717" y="2158226"/>
            <a:ext cx="16038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lvl="0" indent="-22859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marL="914378" lvl="1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566" lvl="2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754" lvl="3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5943" lvl="4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132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32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509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697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85" name="Google Shape;985;p164"/>
          <p:cNvSpPr txBox="1">
            <a:spLocks noGrp="1"/>
          </p:cNvSpPr>
          <p:nvPr>
            <p:ph type="body" idx="19"/>
          </p:nvPr>
        </p:nvSpPr>
        <p:spPr>
          <a:xfrm>
            <a:off x="4587717" y="1857756"/>
            <a:ext cx="1603800" cy="2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378" lvl="1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754" lvl="3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5943" lvl="4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132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32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509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697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86" name="Google Shape;986;p164"/>
          <p:cNvSpPr txBox="1">
            <a:spLocks noGrp="1"/>
          </p:cNvSpPr>
          <p:nvPr>
            <p:ph type="body" idx="20"/>
          </p:nvPr>
        </p:nvSpPr>
        <p:spPr>
          <a:xfrm>
            <a:off x="4587717" y="4603712"/>
            <a:ext cx="16038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lvl="0" indent="-22859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marL="914378" lvl="1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566" lvl="2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754" lvl="3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5943" lvl="4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132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32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509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697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87" name="Google Shape;987;p164"/>
          <p:cNvSpPr txBox="1">
            <a:spLocks noGrp="1"/>
          </p:cNvSpPr>
          <p:nvPr>
            <p:ph type="body" idx="21"/>
          </p:nvPr>
        </p:nvSpPr>
        <p:spPr>
          <a:xfrm>
            <a:off x="4587717" y="4312813"/>
            <a:ext cx="1603800" cy="2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378" lvl="1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754" lvl="3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5943" lvl="4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132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32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509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697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88" name="Google Shape;988;p164"/>
          <p:cNvSpPr txBox="1">
            <a:spLocks noGrp="1"/>
          </p:cNvSpPr>
          <p:nvPr>
            <p:ph type="body" idx="22"/>
          </p:nvPr>
        </p:nvSpPr>
        <p:spPr>
          <a:xfrm>
            <a:off x="1915031" y="2158226"/>
            <a:ext cx="16038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lvl="0" indent="-22859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marL="914378" lvl="1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566" lvl="2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754" lvl="3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5943" lvl="4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132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32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509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697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89" name="Google Shape;989;p164"/>
          <p:cNvSpPr txBox="1">
            <a:spLocks noGrp="1"/>
          </p:cNvSpPr>
          <p:nvPr>
            <p:ph type="body" idx="23"/>
          </p:nvPr>
        </p:nvSpPr>
        <p:spPr>
          <a:xfrm>
            <a:off x="1915031" y="1857756"/>
            <a:ext cx="1603800" cy="2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378" lvl="1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754" lvl="3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5943" lvl="4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132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32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509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697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90" name="Google Shape;990;p164"/>
          <p:cNvSpPr txBox="1">
            <a:spLocks noGrp="1"/>
          </p:cNvSpPr>
          <p:nvPr>
            <p:ph type="body" idx="24"/>
          </p:nvPr>
        </p:nvSpPr>
        <p:spPr>
          <a:xfrm>
            <a:off x="1915031" y="3481116"/>
            <a:ext cx="16038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lvl="0" indent="-22859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marL="914378" lvl="1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566" lvl="2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754" lvl="3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5943" lvl="4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132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32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509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697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91" name="Google Shape;991;p164"/>
          <p:cNvSpPr txBox="1">
            <a:spLocks noGrp="1"/>
          </p:cNvSpPr>
          <p:nvPr>
            <p:ph type="body" idx="25"/>
          </p:nvPr>
        </p:nvSpPr>
        <p:spPr>
          <a:xfrm>
            <a:off x="1915031" y="3180646"/>
            <a:ext cx="1603800" cy="2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378" lvl="1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754" lvl="3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5943" lvl="4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132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32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509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697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92" name="Google Shape;992;p164"/>
          <p:cNvSpPr txBox="1">
            <a:spLocks noGrp="1"/>
          </p:cNvSpPr>
          <p:nvPr>
            <p:ph type="body" idx="26"/>
          </p:nvPr>
        </p:nvSpPr>
        <p:spPr>
          <a:xfrm>
            <a:off x="1312269" y="611189"/>
            <a:ext cx="16038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lvl="0" indent="-22859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marL="914378" lvl="1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566" lvl="2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754" lvl="3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5943" lvl="4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132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32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509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697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93" name="Google Shape;993;p164"/>
          <p:cNvSpPr txBox="1">
            <a:spLocks noGrp="1"/>
          </p:cNvSpPr>
          <p:nvPr>
            <p:ph type="body" idx="27"/>
          </p:nvPr>
        </p:nvSpPr>
        <p:spPr>
          <a:xfrm>
            <a:off x="1312269" y="308982"/>
            <a:ext cx="1603800" cy="2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378" lvl="1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754" lvl="3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5943" lvl="4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132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32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509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697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94" name="Google Shape;994;p164"/>
          <p:cNvSpPr txBox="1">
            <a:spLocks noGrp="1"/>
          </p:cNvSpPr>
          <p:nvPr>
            <p:ph type="title"/>
          </p:nvPr>
        </p:nvSpPr>
        <p:spPr>
          <a:xfrm>
            <a:off x="4314824" y="342900"/>
            <a:ext cx="45720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4106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0">
          <p15:clr>
            <a:srgbClr val="FBAE40"/>
          </p15:clr>
        </p15:guide>
        <p15:guide id="2" pos="2880">
          <p15:clr>
            <a:srgbClr val="FBAE40"/>
          </p15:clr>
        </p15:guide>
        <p15:guide id="3" pos="4320">
          <p15:clr>
            <a:srgbClr val="FBAE40"/>
          </p15:clr>
        </p15:guide>
        <p15:guide id="4" pos="2988">
          <p15:clr>
            <a:srgbClr val="5ACBF0"/>
          </p15:clr>
        </p15:guide>
        <p15:guide id="5" pos="2754">
          <p15:clr>
            <a:srgbClr val="5ACBF0"/>
          </p15:clr>
        </p15:guide>
        <p15:guide id="6" pos="1548">
          <p15:clr>
            <a:srgbClr val="5ACBF0"/>
          </p15:clr>
        </p15:guide>
        <p15:guide id="7" pos="1332">
          <p15:clr>
            <a:srgbClr val="5ACBF0"/>
          </p15:clr>
        </p15:guide>
        <p15:guide id="8" pos="4212">
          <p15:clr>
            <a:srgbClr val="5ACBF0"/>
          </p15:clr>
        </p15:guide>
        <p15:guide id="9" pos="4446">
          <p15:clr>
            <a:srgbClr val="5ACBF0"/>
          </p15:clr>
        </p15:guide>
        <p15:guide id="10" pos="108">
          <p15:clr>
            <a:srgbClr val="5ACBF0"/>
          </p15:clr>
        </p15:guide>
        <p15:guide id="11" orient="horz" pos="3150">
          <p15:clr>
            <a:srgbClr val="5ACBF0"/>
          </p15:clr>
        </p15:guide>
        <p15:guide id="12" pos="5652">
          <p15:clr>
            <a:srgbClr val="5ACBF0"/>
          </p15:clr>
        </p15:guide>
        <p15:guide id="13" orient="horz" pos="10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for title"/>
          <p:cNvSpPr>
            <a:spLocks noGrp="1"/>
          </p:cNvSpPr>
          <p:nvPr>
            <p:ph type="title"/>
          </p:nvPr>
        </p:nvSpPr>
        <p:spPr>
          <a:xfrm>
            <a:off x="361156" y="2203450"/>
            <a:ext cx="3886200" cy="6810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47" name="Placeholder for body"/>
          <p:cNvSpPr>
            <a:spLocks noGrp="1"/>
          </p:cNvSpPr>
          <p:nvPr>
            <p:ph type="body" idx="1"/>
          </p:nvPr>
        </p:nvSpPr>
        <p:spPr>
          <a:xfrm>
            <a:off x="361156" y="1453357"/>
            <a:ext cx="3886200" cy="750000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>
            <a:lvl1pPr>
              <a:spcBef>
                <a:spcPts val="200"/>
              </a:spcBef>
              <a:spcAft>
                <a:spcPts val="0"/>
              </a:spcAft>
              <a:defRPr sz="1000">
                <a:solidFill>
                  <a:srgbClr val="888888">
                    <a:alpha val="100000"/>
                  </a:srgbClr>
                </a:solidFill>
              </a:defRPr>
            </a:lvl1pPr>
            <a:lvl2pPr>
              <a:spcBef>
                <a:spcPts val="200"/>
              </a:spcBef>
              <a:spcAft>
                <a:spcPts val="0"/>
              </a:spcAft>
              <a:defRPr sz="900">
                <a:solidFill>
                  <a:srgbClr val="888888">
                    <a:alpha val="100000"/>
                  </a:srgbClr>
                </a:solidFill>
              </a:defRPr>
            </a:lvl2pPr>
            <a:lvl3pPr>
              <a:spcBef>
                <a:spcPts val="200"/>
              </a:spcBef>
              <a:spcAft>
                <a:spcPts val="0"/>
              </a:spcAft>
              <a:defRPr sz="800">
                <a:solidFill>
                  <a:srgbClr val="888888">
                    <a:alpha val="100000"/>
                  </a:srgbClr>
                </a:solidFill>
              </a:defRPr>
            </a:lvl3pPr>
            <a:lvl4pPr>
              <a:spcBef>
                <a:spcPts val="200"/>
              </a:spcBef>
              <a:spcAft>
                <a:spcPts val="0"/>
              </a:spcAft>
              <a:defRPr sz="700">
                <a:solidFill>
                  <a:srgbClr val="888888">
                    <a:alpha val="100000"/>
                  </a:srgbClr>
                </a:solidFill>
              </a:defRPr>
            </a:lvl4pPr>
            <a:lvl5pPr>
              <a:spcBef>
                <a:spcPts val="200"/>
              </a:spcBef>
              <a:spcAft>
                <a:spcPts val="0"/>
              </a:spcAft>
              <a:defRPr sz="700">
                <a:solidFill>
                  <a:srgbClr val="888888">
                    <a:alpha val="100000"/>
                  </a:srgbClr>
                </a:solidFill>
              </a:defRPr>
            </a:lvl5pPr>
            <a:lvl6pPr>
              <a:spcBef>
                <a:spcPts val="200"/>
              </a:spcBef>
              <a:spcAft>
                <a:spcPts val="0"/>
              </a:spcAft>
              <a:defRPr sz="700">
                <a:solidFill>
                  <a:srgbClr val="888888">
                    <a:alpha val="100000"/>
                  </a:srgbClr>
                </a:solidFill>
              </a:defRPr>
            </a:lvl6pPr>
            <a:lvl7pPr>
              <a:spcBef>
                <a:spcPts val="200"/>
              </a:spcBef>
              <a:spcAft>
                <a:spcPts val="0"/>
              </a:spcAft>
              <a:defRPr sz="700">
                <a:solidFill>
                  <a:srgbClr val="888888">
                    <a:alpha val="100000"/>
                  </a:srgbClr>
                </a:solidFill>
              </a:defRPr>
            </a:lvl7pPr>
            <a:lvl8pPr>
              <a:spcBef>
                <a:spcPts val="200"/>
              </a:spcBef>
              <a:spcAft>
                <a:spcPts val="0"/>
              </a:spcAft>
              <a:defRPr sz="700">
                <a:solidFill>
                  <a:srgbClr val="888888">
                    <a:alpha val="100000"/>
                  </a:srgbClr>
                </a:solidFill>
              </a:defRPr>
            </a:lvl8pPr>
            <a:lvl9pPr>
              <a:spcBef>
                <a:spcPts val="200"/>
              </a:spcBef>
              <a:spcAft>
                <a:spcPts val="0"/>
              </a:spcAft>
              <a:defRPr sz="700">
                <a:solidFill>
                  <a:srgbClr val="888888">
                    <a:alpha val="100000"/>
                  </a:srgbClr>
                </a:solidFill>
              </a:defRPr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8" name="Placeholder for sldNum"/>
          <p:cNvSpPr>
            <a:spLocks noGrp="1"/>
          </p:cNvSpPr>
          <p:nvPr>
            <p:ph type="sldNum" idx="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0B17F5E4-CBF4-2B51-A120-C786AA2227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1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97" name="Google Shape;997;p16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189" lvl="0" indent="-33019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/>
            </a:lvl1pPr>
            <a:lvl2pPr marL="914378" lvl="1" indent="-31749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marL="1371566" lvl="2" indent="-3047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3pPr>
            <a:lvl4pPr marL="1828754" lvl="3" indent="-2920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–"/>
              <a:defRPr/>
            </a:lvl4pPr>
            <a:lvl5pPr marL="2285943" lvl="4" indent="-2920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»"/>
              <a:defRPr/>
            </a:lvl5pPr>
            <a:lvl6pPr marL="2743132" lvl="5" indent="-2920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6pPr>
            <a:lvl7pPr marL="3200320" lvl="6" indent="-2920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7pPr>
            <a:lvl8pPr marL="3657509" lvl="7" indent="-2920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8pPr>
            <a:lvl9pPr marL="4114697" lvl="8" indent="-2920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998" name="Google Shape;998;p1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7474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166"/>
          <p:cNvSpPr txBox="1">
            <a:spLocks noGrp="1"/>
          </p:cNvSpPr>
          <p:nvPr>
            <p:ph type="body" idx="1"/>
          </p:nvPr>
        </p:nvSpPr>
        <p:spPr>
          <a:xfrm>
            <a:off x="323850" y="1248968"/>
            <a:ext cx="4038600" cy="3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lvl="0" indent="-33019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1AB00"/>
              </a:buClr>
              <a:buSzPts val="1600"/>
              <a:buChar char="•"/>
              <a:defRPr sz="1600">
                <a:solidFill>
                  <a:srgbClr val="202020"/>
                </a:solidFill>
              </a:defRPr>
            </a:lvl1pPr>
            <a:lvl2pPr marL="914378" lvl="1" indent="-31749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1AB00"/>
              </a:buClr>
              <a:buSzPts val="1400"/>
              <a:buChar char="–"/>
              <a:defRPr sz="1400">
                <a:solidFill>
                  <a:srgbClr val="202020"/>
                </a:solidFill>
              </a:defRPr>
            </a:lvl2pPr>
            <a:lvl3pPr marL="1371566" lvl="2" indent="-30479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1AB00"/>
              </a:buClr>
              <a:buSzPts val="1200"/>
              <a:buChar char="•"/>
              <a:defRPr sz="1200">
                <a:solidFill>
                  <a:srgbClr val="202020"/>
                </a:solidFill>
              </a:defRPr>
            </a:lvl3pPr>
            <a:lvl4pPr marL="1828754" lvl="3" indent="-28574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1AB00"/>
              </a:buClr>
              <a:buSzPts val="900"/>
              <a:buChar char="–"/>
              <a:defRPr sz="900">
                <a:solidFill>
                  <a:srgbClr val="202020"/>
                </a:solidFill>
              </a:defRPr>
            </a:lvl4pPr>
            <a:lvl5pPr marL="2285943" lvl="4" indent="-28574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1AB00"/>
              </a:buClr>
              <a:buSzPts val="900"/>
              <a:buChar char="»"/>
              <a:defRPr sz="900">
                <a:solidFill>
                  <a:srgbClr val="202020"/>
                </a:solidFill>
              </a:defRPr>
            </a:lvl5pPr>
            <a:lvl6pPr marL="2743132" lvl="5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6pPr>
            <a:lvl7pPr marL="3200320" lvl="6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7pPr>
            <a:lvl8pPr marL="3657509" lvl="7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8pPr>
            <a:lvl9pPr marL="4114697" lvl="8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1001" name="Google Shape;1001;p166"/>
          <p:cNvSpPr txBox="1">
            <a:spLocks noGrp="1"/>
          </p:cNvSpPr>
          <p:nvPr>
            <p:ph type="body" idx="2"/>
          </p:nvPr>
        </p:nvSpPr>
        <p:spPr>
          <a:xfrm>
            <a:off x="4781550" y="1248968"/>
            <a:ext cx="4038600" cy="3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lvl="0" indent="-33019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1AB00"/>
              </a:buClr>
              <a:buSzPts val="1600"/>
              <a:buChar char="•"/>
              <a:defRPr sz="1600">
                <a:solidFill>
                  <a:srgbClr val="202020"/>
                </a:solidFill>
              </a:defRPr>
            </a:lvl1pPr>
            <a:lvl2pPr marL="914378" lvl="1" indent="-31749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1AB00"/>
              </a:buClr>
              <a:buSzPts val="1400"/>
              <a:buChar char="–"/>
              <a:defRPr sz="1400">
                <a:solidFill>
                  <a:srgbClr val="202020"/>
                </a:solidFill>
              </a:defRPr>
            </a:lvl2pPr>
            <a:lvl3pPr marL="1371566" lvl="2" indent="-30479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1AB00"/>
              </a:buClr>
              <a:buSzPts val="1200"/>
              <a:buChar char="•"/>
              <a:defRPr sz="1200">
                <a:solidFill>
                  <a:srgbClr val="202020"/>
                </a:solidFill>
              </a:defRPr>
            </a:lvl3pPr>
            <a:lvl4pPr marL="1828754" lvl="3" indent="-28574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1AB00"/>
              </a:buClr>
              <a:buSzPts val="900"/>
              <a:buChar char="–"/>
              <a:defRPr sz="900">
                <a:solidFill>
                  <a:srgbClr val="202020"/>
                </a:solidFill>
              </a:defRPr>
            </a:lvl4pPr>
            <a:lvl5pPr marL="2285943" lvl="4" indent="-28574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1AB00"/>
              </a:buClr>
              <a:buSzPts val="900"/>
              <a:buChar char="»"/>
              <a:defRPr sz="900">
                <a:solidFill>
                  <a:srgbClr val="202020"/>
                </a:solidFill>
              </a:defRPr>
            </a:lvl5pPr>
            <a:lvl6pPr marL="2743132" lvl="5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6pPr>
            <a:lvl7pPr marL="3200320" lvl="6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7pPr>
            <a:lvl8pPr marL="3657509" lvl="7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8pPr>
            <a:lvl9pPr marL="4114697" lvl="8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1002" name="Google Shape;1002;p166"/>
          <p:cNvSpPr txBox="1">
            <a:spLocks noGrp="1"/>
          </p:cNvSpPr>
          <p:nvPr>
            <p:ph type="title"/>
          </p:nvPr>
        </p:nvSpPr>
        <p:spPr>
          <a:xfrm>
            <a:off x="1005840" y="350520"/>
            <a:ext cx="7132200" cy="9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2600"/>
              <a:buNone/>
              <a:defRPr>
                <a:solidFill>
                  <a:srgbClr val="20202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03" name="Google Shape;1003;p166"/>
          <p:cNvSpPr txBox="1">
            <a:spLocks noGrp="1"/>
          </p:cNvSpPr>
          <p:nvPr>
            <p:ph type="body" idx="3"/>
          </p:nvPr>
        </p:nvSpPr>
        <p:spPr>
          <a:xfrm>
            <a:off x="323193" y="4547013"/>
            <a:ext cx="3852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0" anchor="b" anchorCtr="0">
            <a:noAutofit/>
          </a:bodyPr>
          <a:lstStyle>
            <a:lvl1pPr marL="457189" lvl="0" indent="-22859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rgbClr val="202020"/>
                </a:solidFill>
              </a:defRPr>
            </a:lvl1pPr>
            <a:lvl2pPr marL="914378" lvl="1" indent="-22859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2pPr>
            <a:lvl3pPr marL="1371566" lvl="2" indent="-22859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3pPr>
            <a:lvl4pPr marL="1828754" lvl="3" indent="-22859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5943" lvl="4" indent="-22859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132" lvl="5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6pPr>
            <a:lvl7pPr marL="3200320" lvl="6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7pPr>
            <a:lvl8pPr marL="3657509" lvl="7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8pPr>
            <a:lvl9pPr marL="4114697" lvl="8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4" name="Google Shape;1004;p166"/>
          <p:cNvSpPr txBox="1">
            <a:spLocks noGrp="1"/>
          </p:cNvSpPr>
          <p:nvPr>
            <p:ph type="body" idx="4"/>
          </p:nvPr>
        </p:nvSpPr>
        <p:spPr>
          <a:xfrm>
            <a:off x="4310446" y="4547013"/>
            <a:ext cx="36582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0" anchor="b" anchorCtr="0">
            <a:noAutofit/>
          </a:bodyPr>
          <a:lstStyle>
            <a:lvl1pPr marL="457189" lvl="0" indent="-228594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rgbClr val="202020"/>
                </a:solidFill>
              </a:defRPr>
            </a:lvl1pPr>
            <a:lvl2pPr marL="914378" lvl="1" indent="-22859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2pPr>
            <a:lvl3pPr marL="1371566" lvl="2" indent="-22859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3pPr>
            <a:lvl4pPr marL="1828754" lvl="3" indent="-22859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5943" lvl="4" indent="-22859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132" lvl="5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6pPr>
            <a:lvl7pPr marL="3200320" lvl="6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7pPr>
            <a:lvl8pPr marL="3657509" lvl="7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8pPr>
            <a:lvl9pPr marL="4114697" lvl="8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45982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67"/>
          <p:cNvSpPr txBox="1">
            <a:spLocks noGrp="1"/>
          </p:cNvSpPr>
          <p:nvPr>
            <p:ph type="body" idx="1"/>
          </p:nvPr>
        </p:nvSpPr>
        <p:spPr>
          <a:xfrm>
            <a:off x="1005840" y="1426464"/>
            <a:ext cx="7132200" cy="30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lvl="0" indent="-323842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1AB00"/>
              </a:buClr>
              <a:buSzPts val="1500"/>
              <a:buChar char="•"/>
              <a:defRPr>
                <a:solidFill>
                  <a:srgbClr val="190E01"/>
                </a:solidFill>
              </a:defRPr>
            </a:lvl1pPr>
            <a:lvl2pPr marL="914378" lvl="1" indent="-31749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1AB00"/>
              </a:buClr>
              <a:buSzPts val="1400"/>
              <a:buChar char="–"/>
              <a:defRPr>
                <a:solidFill>
                  <a:srgbClr val="190E01"/>
                </a:solidFill>
              </a:defRPr>
            </a:lvl2pPr>
            <a:lvl3pPr marL="1371566" lvl="2" indent="-30479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1AB00"/>
              </a:buClr>
              <a:buSzPts val="1200"/>
              <a:buChar char="•"/>
              <a:defRPr>
                <a:solidFill>
                  <a:srgbClr val="190E01"/>
                </a:solidFill>
              </a:defRPr>
            </a:lvl3pPr>
            <a:lvl4pPr marL="1828754" lvl="3" indent="-29844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1AB00"/>
              </a:buClr>
              <a:buSzPts val="1100"/>
              <a:buChar char="–"/>
              <a:defRPr>
                <a:solidFill>
                  <a:srgbClr val="190E01"/>
                </a:solidFill>
              </a:defRPr>
            </a:lvl4pPr>
            <a:lvl5pPr marL="2285943" lvl="4" indent="-29844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1AB00"/>
              </a:buClr>
              <a:buSzPts val="1100"/>
              <a:buChar char="»"/>
              <a:defRPr>
                <a:solidFill>
                  <a:srgbClr val="190E01"/>
                </a:solidFill>
              </a:defRPr>
            </a:lvl5pPr>
            <a:lvl6pPr marL="2743132" lvl="5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6pPr>
            <a:lvl7pPr marL="3200320" lvl="6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7pPr>
            <a:lvl8pPr marL="3657509" lvl="7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8pPr>
            <a:lvl9pPr marL="4114697" lvl="8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7" name="Google Shape;1007;p167"/>
          <p:cNvSpPr txBox="1">
            <a:spLocks noGrp="1"/>
          </p:cNvSpPr>
          <p:nvPr>
            <p:ph type="body" idx="2"/>
          </p:nvPr>
        </p:nvSpPr>
        <p:spPr>
          <a:xfrm>
            <a:off x="323193" y="4547013"/>
            <a:ext cx="3852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0" anchor="b" anchorCtr="0">
            <a:noAutofit/>
          </a:bodyPr>
          <a:lstStyle>
            <a:lvl1pPr marL="457189" lvl="0" indent="-22859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rgbClr val="190E01"/>
                </a:solidFill>
              </a:defRPr>
            </a:lvl1pPr>
            <a:lvl2pPr marL="914378" lvl="1" indent="-22859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2pPr>
            <a:lvl3pPr marL="1371566" lvl="2" indent="-22859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3pPr>
            <a:lvl4pPr marL="1828754" lvl="3" indent="-22859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5943" lvl="4" indent="-22859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132" lvl="5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6pPr>
            <a:lvl7pPr marL="3200320" lvl="6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7pPr>
            <a:lvl8pPr marL="3657509" lvl="7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8pPr>
            <a:lvl9pPr marL="4114697" lvl="8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8" name="Google Shape;1008;p167"/>
          <p:cNvSpPr txBox="1">
            <a:spLocks noGrp="1"/>
          </p:cNvSpPr>
          <p:nvPr>
            <p:ph type="body" idx="3"/>
          </p:nvPr>
        </p:nvSpPr>
        <p:spPr>
          <a:xfrm>
            <a:off x="4310446" y="4547013"/>
            <a:ext cx="36582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0" anchor="b" anchorCtr="0">
            <a:noAutofit/>
          </a:bodyPr>
          <a:lstStyle>
            <a:lvl1pPr marL="457189" lvl="0" indent="-228594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rgbClr val="190E01"/>
                </a:solidFill>
              </a:defRPr>
            </a:lvl1pPr>
            <a:lvl2pPr marL="914378" lvl="1" indent="-22859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2pPr>
            <a:lvl3pPr marL="1371566" lvl="2" indent="-22859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3pPr>
            <a:lvl4pPr marL="1828754" lvl="3" indent="-22859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5943" lvl="4" indent="-22859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132" lvl="5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6pPr>
            <a:lvl7pPr marL="3200320" lvl="6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7pPr>
            <a:lvl8pPr marL="3657509" lvl="7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8pPr>
            <a:lvl9pPr marL="4114697" lvl="8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9" name="Google Shape;1009;p167"/>
          <p:cNvSpPr txBox="1">
            <a:spLocks noGrp="1"/>
          </p:cNvSpPr>
          <p:nvPr>
            <p:ph type="title"/>
          </p:nvPr>
        </p:nvSpPr>
        <p:spPr>
          <a:xfrm>
            <a:off x="1005840" y="350520"/>
            <a:ext cx="7132200" cy="9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0E01"/>
              </a:buClr>
              <a:buSzPts val="2600"/>
              <a:buNone/>
              <a:defRPr>
                <a:solidFill>
                  <a:srgbClr val="190E0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1773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5">
          <p15:clr>
            <a:srgbClr val="FBAE40"/>
          </p15:clr>
        </p15:guide>
        <p15:guide id="2" pos="2160">
          <p15:clr>
            <a:srgbClr val="FBAE40"/>
          </p15:clr>
        </p15:guide>
        <p15:guide id="3" orient="horz" pos="2325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1">
  <p:cSld name="SECTION_HEADER_1"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16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2" name="Google Shape;1012;p1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503546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169"/>
          <p:cNvSpPr txBox="1">
            <a:spLocks noGrp="1"/>
          </p:cNvSpPr>
          <p:nvPr>
            <p:ph type="ctrTitle"/>
          </p:nvPr>
        </p:nvSpPr>
        <p:spPr>
          <a:xfrm>
            <a:off x="342900" y="1065213"/>
            <a:ext cx="38862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169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lvl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6" name="Google Shape;1016;p16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17" name="Google Shape;1017;p16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18" name="Google Shape;1018;p16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400"/>
            </a:lvl1pPr>
            <a:lvl2pPr marL="0" lvl="1" indent="0" algn="r" rtl="0">
              <a:spcBef>
                <a:spcPts val="0"/>
              </a:spcBef>
              <a:buNone/>
              <a:defRPr sz="1400"/>
            </a:lvl2pPr>
            <a:lvl3pPr marL="0" lvl="2" indent="0" algn="r" rtl="0">
              <a:spcBef>
                <a:spcPts val="0"/>
              </a:spcBef>
              <a:buNone/>
              <a:defRPr sz="1400"/>
            </a:lvl3pPr>
            <a:lvl4pPr marL="0" lvl="3" indent="0" algn="r" rtl="0">
              <a:spcBef>
                <a:spcPts val="0"/>
              </a:spcBef>
              <a:buNone/>
              <a:defRPr sz="1400"/>
            </a:lvl4pPr>
            <a:lvl5pPr marL="0" lvl="4" indent="0" algn="r" rtl="0">
              <a:spcBef>
                <a:spcPts val="0"/>
              </a:spcBef>
              <a:buNone/>
              <a:defRPr sz="1400"/>
            </a:lvl5pPr>
            <a:lvl6pPr marL="0" lvl="5" indent="0" algn="r" rtl="0">
              <a:spcBef>
                <a:spcPts val="0"/>
              </a:spcBef>
              <a:buNone/>
              <a:defRPr sz="1400"/>
            </a:lvl6pPr>
            <a:lvl7pPr marL="0" lvl="6" indent="0" algn="r" rtl="0">
              <a:spcBef>
                <a:spcPts val="0"/>
              </a:spcBef>
              <a:buNone/>
              <a:defRPr sz="1400"/>
            </a:lvl7pPr>
            <a:lvl8pPr marL="0" lvl="7" indent="0" algn="r" rtl="0">
              <a:spcBef>
                <a:spcPts val="0"/>
              </a:spcBef>
              <a:buNone/>
              <a:defRPr sz="1400"/>
            </a:lvl8pPr>
            <a:lvl9pPr marL="0" lvl="8" indent="0" algn="r" rtl="0">
              <a:spcBef>
                <a:spcPts val="0"/>
              </a:spcBef>
              <a:buNone/>
              <a:defRPr sz="14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960426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flipH="1" flipV="1">
            <a:off x="0" y="0"/>
            <a:ext cx="9144000" cy="4502424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662" y="2921259"/>
            <a:ext cx="7809186" cy="12418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008307"/>
            <a:ext cx="7772400" cy="168185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8000"/>
              </a:lnSpc>
              <a:defRPr sz="2700" b="0" i="0">
                <a:solidFill>
                  <a:schemeClr val="bg1"/>
                </a:solidFill>
                <a:effectLst/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AC2989-B76E-C21C-5289-C49A50BA2D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4909" b="34524"/>
          <a:stretch>
            <a:fillRect/>
          </a:stretch>
        </p:blipFill>
        <p:spPr>
          <a:xfrm>
            <a:off x="201960" y="4664643"/>
            <a:ext cx="1413227" cy="3337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EBDE46-3125-2A02-9408-C03EE5B630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312" y="4687142"/>
            <a:ext cx="625775" cy="31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375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flipH="1" flipV="1">
            <a:off x="0" y="0"/>
            <a:ext cx="9144000" cy="4502424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662" y="2921259"/>
            <a:ext cx="7809186" cy="12418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008307"/>
            <a:ext cx="7772400" cy="168185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8000"/>
              </a:lnSpc>
              <a:defRPr sz="2700" b="0" i="0">
                <a:solidFill>
                  <a:schemeClr val="bg1"/>
                </a:solidFill>
                <a:effectLst/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CE2B4C-9D0E-514E-A955-D651C7C41E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312" y="4687142"/>
            <a:ext cx="625775" cy="3112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D4898B-7305-2763-9648-3727C11F2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34909" b="34524"/>
          <a:stretch>
            <a:fillRect/>
          </a:stretch>
        </p:blipFill>
        <p:spPr>
          <a:xfrm>
            <a:off x="201960" y="4664643"/>
            <a:ext cx="1413227" cy="33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555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flipH="1" flipV="1">
            <a:off x="0" y="0"/>
            <a:ext cx="9144000" cy="4502424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662" y="2921259"/>
            <a:ext cx="7809186" cy="12418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40C9F-9AAF-4CB2-BA21-FC54C7EDE9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8EAAF-8FD6-43BA-BF00-40C9313C85C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971530-482F-B9AD-7722-4C2A4F3A0C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312" y="4687142"/>
            <a:ext cx="625775" cy="3112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60769D-7A3F-6511-1634-FD31C14DB6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34909" b="34524"/>
          <a:stretch>
            <a:fillRect/>
          </a:stretch>
        </p:blipFill>
        <p:spPr>
          <a:xfrm>
            <a:off x="201960" y="4664643"/>
            <a:ext cx="1413227" cy="33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391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15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1" name="Google Shape;911;p15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2" name="Google Shape;912;p15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50906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flipH="1" flipV="1">
            <a:off x="0" y="0"/>
            <a:ext cx="9144000" cy="4502424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662" y="2921259"/>
            <a:ext cx="7809186" cy="12418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008307"/>
            <a:ext cx="7772400" cy="168185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8000"/>
              </a:lnSpc>
              <a:defRPr sz="2700" b="0" i="0">
                <a:solidFill>
                  <a:schemeClr val="bg1"/>
                </a:solidFill>
                <a:effectLst/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A10E5B-F152-E707-1D5E-2596911EF5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4909" b="34524"/>
          <a:stretch>
            <a:fillRect/>
          </a:stretch>
        </p:blipFill>
        <p:spPr>
          <a:xfrm>
            <a:off x="201960" y="4664643"/>
            <a:ext cx="1413227" cy="3337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049C32-0DFF-5290-0FD0-C49F804690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312" y="4687142"/>
            <a:ext cx="625775" cy="31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5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for title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t>Click to edit master title style</a:t>
            </a:r>
          </a:p>
        </p:txBody>
      </p:sp>
      <p:sp>
        <p:nvSpPr>
          <p:cNvPr id="50" name="Placeholder for body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2019300" cy="22632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spcBef>
                <a:spcPts val="300"/>
              </a:spcBef>
              <a:spcAft>
                <a:spcPts val="0"/>
              </a:spcAft>
              <a:defRPr sz="1400"/>
            </a:lvl1pPr>
            <a:lvl2pPr>
              <a:spcBef>
                <a:spcPts val="200"/>
              </a:spcBef>
              <a:spcAft>
                <a:spcPts val="0"/>
              </a:spcAft>
              <a:defRPr sz="1200"/>
            </a:lvl2pPr>
            <a:lvl3pPr>
              <a:spcBef>
                <a:spcPts val="200"/>
              </a:spcBef>
              <a:spcAft>
                <a:spcPts val="0"/>
              </a:spcAft>
              <a:defRPr sz="1000"/>
            </a:lvl3pPr>
            <a:lvl4pPr>
              <a:spcBef>
                <a:spcPts val="200"/>
              </a:spcBef>
              <a:spcAft>
                <a:spcPts val="0"/>
              </a:spcAft>
              <a:defRPr sz="900"/>
            </a:lvl4pPr>
            <a:lvl5pPr>
              <a:spcBef>
                <a:spcPts val="200"/>
              </a:spcBef>
              <a:spcAft>
                <a:spcPts val="0"/>
              </a:spcAft>
              <a:defRPr sz="900"/>
            </a:lvl5pPr>
            <a:lvl6pPr>
              <a:spcBef>
                <a:spcPts val="200"/>
              </a:spcBef>
              <a:spcAft>
                <a:spcPts val="0"/>
              </a:spcAft>
              <a:defRPr sz="900"/>
            </a:lvl6pPr>
            <a:lvl7pPr>
              <a:spcBef>
                <a:spcPts val="200"/>
              </a:spcBef>
              <a:spcAft>
                <a:spcPts val="0"/>
              </a:spcAft>
              <a:defRPr sz="900"/>
            </a:lvl7pPr>
            <a:lvl8pPr>
              <a:spcBef>
                <a:spcPts val="200"/>
              </a:spcBef>
              <a:spcAft>
                <a:spcPts val="0"/>
              </a:spcAft>
              <a:defRPr sz="900"/>
            </a:lvl8pPr>
            <a:lvl9pPr>
              <a:spcBef>
                <a:spcPts val="200"/>
              </a:spcBef>
              <a:spcAft>
                <a:spcPts val="0"/>
              </a:spcAft>
              <a:defRPr sz="900"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51" name="Placeholder for body"/>
          <p:cNvSpPr>
            <a:spLocks noGrp="1"/>
          </p:cNvSpPr>
          <p:nvPr>
            <p:ph type="body" idx="2"/>
          </p:nvPr>
        </p:nvSpPr>
        <p:spPr>
          <a:xfrm>
            <a:off x="2324100" y="800100"/>
            <a:ext cx="2019300" cy="22632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spcBef>
                <a:spcPts val="300"/>
              </a:spcBef>
              <a:spcAft>
                <a:spcPts val="0"/>
              </a:spcAft>
              <a:defRPr sz="1400"/>
            </a:lvl1pPr>
            <a:lvl2pPr>
              <a:spcBef>
                <a:spcPts val="200"/>
              </a:spcBef>
              <a:spcAft>
                <a:spcPts val="0"/>
              </a:spcAft>
              <a:defRPr sz="1200"/>
            </a:lvl2pPr>
            <a:lvl3pPr>
              <a:spcBef>
                <a:spcPts val="200"/>
              </a:spcBef>
              <a:spcAft>
                <a:spcPts val="0"/>
              </a:spcAft>
              <a:defRPr sz="1000"/>
            </a:lvl3pPr>
            <a:lvl4pPr>
              <a:spcBef>
                <a:spcPts val="200"/>
              </a:spcBef>
              <a:spcAft>
                <a:spcPts val="0"/>
              </a:spcAft>
              <a:defRPr sz="900"/>
            </a:lvl4pPr>
            <a:lvl5pPr>
              <a:spcBef>
                <a:spcPts val="200"/>
              </a:spcBef>
              <a:spcAft>
                <a:spcPts val="0"/>
              </a:spcAft>
              <a:defRPr sz="900"/>
            </a:lvl5pPr>
            <a:lvl6pPr>
              <a:spcBef>
                <a:spcPts val="200"/>
              </a:spcBef>
              <a:spcAft>
                <a:spcPts val="0"/>
              </a:spcAft>
              <a:defRPr sz="900"/>
            </a:lvl6pPr>
            <a:lvl7pPr>
              <a:spcBef>
                <a:spcPts val="200"/>
              </a:spcBef>
              <a:spcAft>
                <a:spcPts val="0"/>
              </a:spcAft>
              <a:defRPr sz="900"/>
            </a:lvl7pPr>
            <a:lvl8pPr>
              <a:spcBef>
                <a:spcPts val="200"/>
              </a:spcBef>
              <a:spcAft>
                <a:spcPts val="0"/>
              </a:spcAft>
              <a:defRPr sz="900"/>
            </a:lvl8pPr>
            <a:lvl9pPr>
              <a:spcBef>
                <a:spcPts val="200"/>
              </a:spcBef>
              <a:spcAft>
                <a:spcPts val="0"/>
              </a:spcAft>
              <a:defRPr sz="900"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52" name="Placeholder for sldNum"/>
          <p:cNvSpPr>
            <a:spLocks noGrp="1"/>
          </p:cNvSpPr>
          <p:nvPr>
            <p:ph type="sldNum" idx="3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CDF44D83-9730-9D26-22A4-9EFFB17C441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">
  <p:cSld name="5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95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95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1pPr>
            <a:lvl2pPr marL="914400" lvl="1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  <a:defRPr sz="1200"/>
            </a:lvl2pPr>
            <a:lvl3pPr marL="1371600" lvl="2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 sz="1000"/>
            </a:lvl3pPr>
            <a:lvl4pPr marL="1828800" lvl="3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/>
            </a:lvl5pPr>
            <a:lvl6pPr marL="2743200" lvl="5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/>
            </a:lvl6pPr>
            <a:lvl7pPr marL="3200400" lvl="6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/>
            </a:lvl7pPr>
            <a:lvl8pPr marL="3657600" lvl="7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/>
            </a:lvl8pPr>
            <a:lvl9pPr marL="4114800" lvl="8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/>
            </a:lvl9pPr>
          </a:lstStyle>
          <a:p>
            <a:endParaRPr/>
          </a:p>
        </p:txBody>
      </p:sp>
      <p:sp>
        <p:nvSpPr>
          <p:cNvPr id="536" name="Google Shape;536;p95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1pPr>
            <a:lvl2pPr marL="914400" lvl="1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  <a:defRPr sz="1200"/>
            </a:lvl2pPr>
            <a:lvl3pPr marL="1371600" lvl="2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 sz="1000"/>
            </a:lvl3pPr>
            <a:lvl4pPr marL="1828800" lvl="3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/>
            </a:lvl5pPr>
            <a:lvl6pPr marL="2743200" lvl="5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/>
            </a:lvl6pPr>
            <a:lvl7pPr marL="3200400" lvl="6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/>
            </a:lvl7pPr>
            <a:lvl8pPr marL="3657600" lvl="7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/>
            </a:lvl8pPr>
            <a:lvl9pPr marL="4114800" lvl="8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/>
            </a:lvl9pPr>
          </a:lstStyle>
          <a:p>
            <a:endParaRPr/>
          </a:p>
        </p:txBody>
      </p:sp>
      <p:sp>
        <p:nvSpPr>
          <p:cNvPr id="537" name="Google Shape;537;p9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9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9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1400"/>
            </a:lvl1pPr>
            <a:lvl2pPr marL="91440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/>
            </a:lvl2pPr>
            <a:lvl3pPr marL="1371600" lvl="2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■"/>
              <a:defRPr sz="1000"/>
            </a:lvl3pPr>
            <a:lvl4pPr marL="1828800" lvl="3" indent="-2857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●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○"/>
              <a:defRPr sz="900"/>
            </a:lvl5pPr>
            <a:lvl6pPr marL="2743200" lvl="5" indent="-2857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■"/>
              <a:defRPr sz="900"/>
            </a:lvl6pPr>
            <a:lvl7pPr marL="3200400" lvl="6" indent="-2857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●"/>
              <a:defRPr sz="900"/>
            </a:lvl7pPr>
            <a:lvl8pPr marL="3657600" lvl="7" indent="-2857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○"/>
              <a:defRPr sz="900"/>
            </a:lvl8pPr>
            <a:lvl9pPr marL="4114800" lvl="8" indent="-2857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900"/>
              <a:buFont typeface="Calibri"/>
              <a:buChar char="■"/>
              <a:defRPr sz="900"/>
            </a:lvl9pPr>
          </a:lstStyle>
          <a:p>
            <a:endParaRPr/>
          </a:p>
        </p:txBody>
      </p:sp>
      <p:sp>
        <p:nvSpPr>
          <p:cNvPr id="541" name="Google Shape;541;p9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1400"/>
            </a:lvl1pPr>
            <a:lvl2pPr marL="91440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/>
            </a:lvl2pPr>
            <a:lvl3pPr marL="1371600" lvl="2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■"/>
              <a:defRPr sz="1000"/>
            </a:lvl3pPr>
            <a:lvl4pPr marL="1828800" lvl="3" indent="-2857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●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○"/>
              <a:defRPr sz="900"/>
            </a:lvl5pPr>
            <a:lvl6pPr marL="2743200" lvl="5" indent="-2857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■"/>
              <a:defRPr sz="900"/>
            </a:lvl6pPr>
            <a:lvl7pPr marL="3200400" lvl="6" indent="-2857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●"/>
              <a:defRPr sz="900"/>
            </a:lvl7pPr>
            <a:lvl8pPr marL="3657600" lvl="7" indent="-2857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○"/>
              <a:defRPr sz="900"/>
            </a:lvl8pPr>
            <a:lvl9pPr marL="4114800" lvl="8" indent="-2857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900"/>
              <a:buFont typeface="Calibri"/>
              <a:buChar char="■"/>
              <a:defRPr sz="900"/>
            </a:lvl9pPr>
          </a:lstStyle>
          <a:p>
            <a:endParaRPr/>
          </a:p>
        </p:txBody>
      </p:sp>
      <p:sp>
        <p:nvSpPr>
          <p:cNvPr id="542" name="Google Shape;542;p9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3" name="Google Shape;543;p9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4" name="Google Shape;544;p9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97"/>
          <p:cNvSpPr txBox="1">
            <a:spLocks noGrp="1"/>
          </p:cNvSpPr>
          <p:nvPr>
            <p:ph type="title"/>
          </p:nvPr>
        </p:nvSpPr>
        <p:spPr>
          <a:xfrm>
            <a:off x="1005840" y="350520"/>
            <a:ext cx="7132200" cy="9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97"/>
          <p:cNvSpPr txBox="1">
            <a:spLocks noGrp="1"/>
          </p:cNvSpPr>
          <p:nvPr>
            <p:ph type="ftr" idx="11"/>
          </p:nvPr>
        </p:nvSpPr>
        <p:spPr>
          <a:xfrm>
            <a:off x="1005840" y="4960870"/>
            <a:ext cx="5370000" cy="1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8" name="Google Shape;548;p97"/>
          <p:cNvSpPr txBox="1">
            <a:spLocks noGrp="1"/>
          </p:cNvSpPr>
          <p:nvPr>
            <p:ph type="dt" idx="10"/>
          </p:nvPr>
        </p:nvSpPr>
        <p:spPr>
          <a:xfrm>
            <a:off x="6656832" y="4960870"/>
            <a:ext cx="720000" cy="1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9" name="Google Shape;549;p97"/>
          <p:cNvSpPr txBox="1">
            <a:spLocks noGrp="1"/>
          </p:cNvSpPr>
          <p:nvPr>
            <p:ph type="sldNum" idx="12"/>
          </p:nvPr>
        </p:nvSpPr>
        <p:spPr>
          <a:xfrm>
            <a:off x="7658100" y="4960870"/>
            <a:ext cx="480300" cy="1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77500" lnSpcReduction="20000"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2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2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2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2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2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2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2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2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2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">
  <p:cSld name="3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9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98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  <a:defRPr/>
            </a:lvl3pPr>
            <a:lvl4pPr marL="182880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4pPr>
            <a:lvl5pPr marL="2286000" lvl="4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553" name="Google Shape;553;p9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9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6" name="Google Shape;556;p9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7" name="Google Shape;557;p9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3">
  <p:cSld name="2_3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00"/>
          <p:cNvSpPr txBox="1">
            <a:spLocks noGrp="1"/>
          </p:cNvSpPr>
          <p:nvPr>
            <p:ph type="body" idx="1"/>
          </p:nvPr>
        </p:nvSpPr>
        <p:spPr>
          <a:xfrm>
            <a:off x="323850" y="971550"/>
            <a:ext cx="8496300" cy="3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AutoNum type="arabicPeriod"/>
              <a:defRPr>
                <a:solidFill>
                  <a:srgbClr val="035C79"/>
                </a:solidFill>
              </a:defRPr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035C79"/>
                </a:solidFill>
              </a:defRPr>
            </a:lvl2pPr>
            <a:lvl3pPr marL="137160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AutoNum type="arabicPeriod"/>
              <a:defRPr>
                <a:solidFill>
                  <a:srgbClr val="035C79"/>
                </a:solidFill>
              </a:defRPr>
            </a:lvl3pPr>
            <a:lvl4pPr marL="1828800" lvl="3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AutoNum type="arabicPeriod"/>
              <a:defRPr/>
            </a:lvl4pPr>
            <a:lvl5pPr marL="2286000" lvl="4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AutoNum type="arabicPeriod"/>
              <a:defRPr/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9pPr>
          </a:lstStyle>
          <a:p>
            <a:endParaRPr/>
          </a:p>
        </p:txBody>
      </p:sp>
      <p:sp>
        <p:nvSpPr>
          <p:cNvPr id="560" name="Google Shape;560;p100"/>
          <p:cNvSpPr txBox="1">
            <a:spLocks noGrp="1"/>
          </p:cNvSpPr>
          <p:nvPr>
            <p:ph type="body" idx="2"/>
          </p:nvPr>
        </p:nvSpPr>
        <p:spPr>
          <a:xfrm>
            <a:off x="323193" y="4547013"/>
            <a:ext cx="3852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8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AutoNum type="arabicPeriod"/>
              <a:defRPr sz="900"/>
            </a:lvl2pPr>
            <a:lvl3pPr marL="137160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AutoNum type="arabicPeriod"/>
              <a:defRPr sz="900"/>
            </a:lvl3pPr>
            <a:lvl4pPr marL="1828800" lvl="3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AutoNum type="arabicPeriod"/>
              <a:defRPr sz="900"/>
            </a:lvl4pPr>
            <a:lvl5pPr marL="2286000" lvl="4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AutoNum type="arabicPeriod"/>
              <a:defRPr sz="900"/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9pPr>
          </a:lstStyle>
          <a:p>
            <a:endParaRPr/>
          </a:p>
        </p:txBody>
      </p:sp>
      <p:sp>
        <p:nvSpPr>
          <p:cNvPr id="561" name="Google Shape;561;p100"/>
          <p:cNvSpPr txBox="1">
            <a:spLocks noGrp="1"/>
          </p:cNvSpPr>
          <p:nvPr>
            <p:ph type="body" idx="3"/>
          </p:nvPr>
        </p:nvSpPr>
        <p:spPr>
          <a:xfrm>
            <a:off x="4310446" y="4547013"/>
            <a:ext cx="3852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8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AutoNum type="arabicPeriod"/>
              <a:defRPr sz="900"/>
            </a:lvl2pPr>
            <a:lvl3pPr marL="137160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AutoNum type="arabicPeriod"/>
              <a:defRPr sz="900"/>
            </a:lvl3pPr>
            <a:lvl4pPr marL="1828800" lvl="3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AutoNum type="arabicPeriod"/>
              <a:defRPr sz="900"/>
            </a:lvl4pPr>
            <a:lvl5pPr marL="2286000" lvl="4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AutoNum type="arabicPeriod"/>
              <a:defRPr sz="900"/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9pPr>
          </a:lstStyle>
          <a:p>
            <a:endParaRPr/>
          </a:p>
        </p:txBody>
      </p:sp>
      <p:sp>
        <p:nvSpPr>
          <p:cNvPr id="562" name="Google Shape;562;p100"/>
          <p:cNvSpPr txBox="1">
            <a:spLocks noGrp="1"/>
          </p:cNvSpPr>
          <p:nvPr>
            <p:ph type="title"/>
          </p:nvPr>
        </p:nvSpPr>
        <p:spPr>
          <a:xfrm>
            <a:off x="323850" y="205981"/>
            <a:ext cx="84963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5">
  <p:cSld name="2_5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01"/>
          <p:cNvSpPr txBox="1">
            <a:spLocks noGrp="1"/>
          </p:cNvSpPr>
          <p:nvPr>
            <p:ph type="body" idx="1"/>
          </p:nvPr>
        </p:nvSpPr>
        <p:spPr>
          <a:xfrm>
            <a:off x="323850" y="971550"/>
            <a:ext cx="8496300" cy="3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AutoNum type="arabicPeriod"/>
              <a:defRPr>
                <a:solidFill>
                  <a:srgbClr val="035C79"/>
                </a:solidFill>
              </a:defRPr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035C79"/>
                </a:solidFill>
              </a:defRPr>
            </a:lvl2pPr>
            <a:lvl3pPr marL="137160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AutoNum type="arabicPeriod"/>
              <a:defRPr>
                <a:solidFill>
                  <a:srgbClr val="035C79"/>
                </a:solidFill>
              </a:defRPr>
            </a:lvl3pPr>
            <a:lvl4pPr marL="1828800" lvl="3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AutoNum type="arabicPeriod"/>
              <a:defRPr/>
            </a:lvl4pPr>
            <a:lvl5pPr marL="2286000" lvl="4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AutoNum type="arabicPeriod"/>
              <a:defRPr/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9pPr>
          </a:lstStyle>
          <a:p>
            <a:endParaRPr/>
          </a:p>
        </p:txBody>
      </p:sp>
      <p:sp>
        <p:nvSpPr>
          <p:cNvPr id="565" name="Google Shape;565;p101"/>
          <p:cNvSpPr txBox="1">
            <a:spLocks noGrp="1"/>
          </p:cNvSpPr>
          <p:nvPr>
            <p:ph type="body" idx="2"/>
          </p:nvPr>
        </p:nvSpPr>
        <p:spPr>
          <a:xfrm>
            <a:off x="323193" y="4547013"/>
            <a:ext cx="3852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8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AutoNum type="arabicPeriod"/>
              <a:defRPr sz="900"/>
            </a:lvl2pPr>
            <a:lvl3pPr marL="137160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AutoNum type="arabicPeriod"/>
              <a:defRPr sz="900"/>
            </a:lvl3pPr>
            <a:lvl4pPr marL="1828800" lvl="3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AutoNum type="arabicPeriod"/>
              <a:defRPr sz="900"/>
            </a:lvl4pPr>
            <a:lvl5pPr marL="2286000" lvl="4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AutoNum type="arabicPeriod"/>
              <a:defRPr sz="900"/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9pPr>
          </a:lstStyle>
          <a:p>
            <a:endParaRPr/>
          </a:p>
        </p:txBody>
      </p:sp>
      <p:sp>
        <p:nvSpPr>
          <p:cNvPr id="566" name="Google Shape;566;p101"/>
          <p:cNvSpPr txBox="1">
            <a:spLocks noGrp="1"/>
          </p:cNvSpPr>
          <p:nvPr>
            <p:ph type="body" idx="3"/>
          </p:nvPr>
        </p:nvSpPr>
        <p:spPr>
          <a:xfrm>
            <a:off x="4310446" y="4547013"/>
            <a:ext cx="3852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8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AutoNum type="arabicPeriod"/>
              <a:defRPr sz="900"/>
            </a:lvl2pPr>
            <a:lvl3pPr marL="137160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AutoNum type="arabicPeriod"/>
              <a:defRPr sz="900"/>
            </a:lvl3pPr>
            <a:lvl4pPr marL="1828800" lvl="3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AutoNum type="arabicPeriod"/>
              <a:defRPr sz="900"/>
            </a:lvl4pPr>
            <a:lvl5pPr marL="2286000" lvl="4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AutoNum type="arabicPeriod"/>
              <a:defRPr sz="900"/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9pPr>
          </a:lstStyle>
          <a:p>
            <a:endParaRPr/>
          </a:p>
        </p:txBody>
      </p:sp>
      <p:sp>
        <p:nvSpPr>
          <p:cNvPr id="567" name="Google Shape;567;p101"/>
          <p:cNvSpPr txBox="1">
            <a:spLocks noGrp="1"/>
          </p:cNvSpPr>
          <p:nvPr>
            <p:ph type="title"/>
          </p:nvPr>
        </p:nvSpPr>
        <p:spPr>
          <a:xfrm>
            <a:off x="323850" y="205981"/>
            <a:ext cx="84963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1">
  <p:cSld name="2_1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02"/>
          <p:cNvSpPr txBox="1">
            <a:spLocks noGrp="1"/>
          </p:cNvSpPr>
          <p:nvPr>
            <p:ph type="body" idx="1"/>
          </p:nvPr>
        </p:nvSpPr>
        <p:spPr>
          <a:xfrm>
            <a:off x="323850" y="971550"/>
            <a:ext cx="8496300" cy="3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AutoNum type="arabicPeriod"/>
              <a:defRPr>
                <a:solidFill>
                  <a:srgbClr val="035C79"/>
                </a:solidFill>
              </a:defRPr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035C79"/>
                </a:solidFill>
              </a:defRPr>
            </a:lvl2pPr>
            <a:lvl3pPr marL="137160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AutoNum type="arabicPeriod"/>
              <a:defRPr>
                <a:solidFill>
                  <a:srgbClr val="035C79"/>
                </a:solidFill>
              </a:defRPr>
            </a:lvl3pPr>
            <a:lvl4pPr marL="1828800" lvl="3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AutoNum type="arabicPeriod"/>
              <a:defRPr/>
            </a:lvl4pPr>
            <a:lvl5pPr marL="2286000" lvl="4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AutoNum type="arabicPeriod"/>
              <a:defRPr/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9pPr>
          </a:lstStyle>
          <a:p>
            <a:endParaRPr/>
          </a:p>
        </p:txBody>
      </p:sp>
      <p:sp>
        <p:nvSpPr>
          <p:cNvPr id="570" name="Google Shape;570;p102"/>
          <p:cNvSpPr txBox="1">
            <a:spLocks noGrp="1"/>
          </p:cNvSpPr>
          <p:nvPr>
            <p:ph type="body" idx="2"/>
          </p:nvPr>
        </p:nvSpPr>
        <p:spPr>
          <a:xfrm>
            <a:off x="323193" y="4547013"/>
            <a:ext cx="3852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8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AutoNum type="arabicPeriod"/>
              <a:defRPr sz="900"/>
            </a:lvl2pPr>
            <a:lvl3pPr marL="137160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AutoNum type="arabicPeriod"/>
              <a:defRPr sz="900"/>
            </a:lvl3pPr>
            <a:lvl4pPr marL="1828800" lvl="3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AutoNum type="arabicPeriod"/>
              <a:defRPr sz="900"/>
            </a:lvl4pPr>
            <a:lvl5pPr marL="2286000" lvl="4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AutoNum type="arabicPeriod"/>
              <a:defRPr sz="900"/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9pPr>
          </a:lstStyle>
          <a:p>
            <a:endParaRPr/>
          </a:p>
        </p:txBody>
      </p:sp>
      <p:sp>
        <p:nvSpPr>
          <p:cNvPr id="571" name="Google Shape;571;p102"/>
          <p:cNvSpPr txBox="1">
            <a:spLocks noGrp="1"/>
          </p:cNvSpPr>
          <p:nvPr>
            <p:ph type="body" idx="3"/>
          </p:nvPr>
        </p:nvSpPr>
        <p:spPr>
          <a:xfrm>
            <a:off x="4310446" y="4547013"/>
            <a:ext cx="3852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8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AutoNum type="arabicPeriod"/>
              <a:defRPr sz="900"/>
            </a:lvl2pPr>
            <a:lvl3pPr marL="137160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AutoNum type="arabicPeriod"/>
              <a:defRPr sz="900"/>
            </a:lvl3pPr>
            <a:lvl4pPr marL="1828800" lvl="3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AutoNum type="arabicPeriod"/>
              <a:defRPr sz="900"/>
            </a:lvl4pPr>
            <a:lvl5pPr marL="2286000" lvl="4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AutoNum type="arabicPeriod"/>
              <a:defRPr sz="900"/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9pPr>
          </a:lstStyle>
          <a:p>
            <a:endParaRPr/>
          </a:p>
        </p:txBody>
      </p:sp>
      <p:sp>
        <p:nvSpPr>
          <p:cNvPr id="572" name="Google Shape;572;p102"/>
          <p:cNvSpPr txBox="1">
            <a:spLocks noGrp="1"/>
          </p:cNvSpPr>
          <p:nvPr>
            <p:ph type="title"/>
          </p:nvPr>
        </p:nvSpPr>
        <p:spPr>
          <a:xfrm>
            <a:off x="323850" y="205981"/>
            <a:ext cx="84963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2">
  <p:cSld name="2_2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03"/>
          <p:cNvSpPr txBox="1">
            <a:spLocks noGrp="1"/>
          </p:cNvSpPr>
          <p:nvPr>
            <p:ph type="body" idx="1"/>
          </p:nvPr>
        </p:nvSpPr>
        <p:spPr>
          <a:xfrm>
            <a:off x="323850" y="971550"/>
            <a:ext cx="8496300" cy="3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AutoNum type="arabicPeriod"/>
              <a:defRPr>
                <a:solidFill>
                  <a:srgbClr val="035C79"/>
                </a:solidFill>
              </a:defRPr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035C79"/>
                </a:solidFill>
              </a:defRPr>
            </a:lvl2pPr>
            <a:lvl3pPr marL="137160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AutoNum type="arabicPeriod"/>
              <a:defRPr>
                <a:solidFill>
                  <a:srgbClr val="035C79"/>
                </a:solidFill>
              </a:defRPr>
            </a:lvl3pPr>
            <a:lvl4pPr marL="1828800" lvl="3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AutoNum type="arabicPeriod"/>
              <a:defRPr/>
            </a:lvl4pPr>
            <a:lvl5pPr marL="2286000" lvl="4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AutoNum type="arabicPeriod"/>
              <a:defRPr/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9pPr>
          </a:lstStyle>
          <a:p>
            <a:endParaRPr/>
          </a:p>
        </p:txBody>
      </p:sp>
      <p:sp>
        <p:nvSpPr>
          <p:cNvPr id="575" name="Google Shape;575;p103"/>
          <p:cNvSpPr txBox="1">
            <a:spLocks noGrp="1"/>
          </p:cNvSpPr>
          <p:nvPr>
            <p:ph type="body" idx="2"/>
          </p:nvPr>
        </p:nvSpPr>
        <p:spPr>
          <a:xfrm>
            <a:off x="323193" y="4547013"/>
            <a:ext cx="3852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8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AutoNum type="arabicPeriod"/>
              <a:defRPr sz="900"/>
            </a:lvl2pPr>
            <a:lvl3pPr marL="137160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AutoNum type="arabicPeriod"/>
              <a:defRPr sz="900"/>
            </a:lvl3pPr>
            <a:lvl4pPr marL="1828800" lvl="3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AutoNum type="arabicPeriod"/>
              <a:defRPr sz="900"/>
            </a:lvl4pPr>
            <a:lvl5pPr marL="2286000" lvl="4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AutoNum type="arabicPeriod"/>
              <a:defRPr sz="900"/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9pPr>
          </a:lstStyle>
          <a:p>
            <a:endParaRPr/>
          </a:p>
        </p:txBody>
      </p:sp>
      <p:sp>
        <p:nvSpPr>
          <p:cNvPr id="576" name="Google Shape;576;p103"/>
          <p:cNvSpPr txBox="1">
            <a:spLocks noGrp="1"/>
          </p:cNvSpPr>
          <p:nvPr>
            <p:ph type="body" idx="3"/>
          </p:nvPr>
        </p:nvSpPr>
        <p:spPr>
          <a:xfrm>
            <a:off x="4310446" y="4547013"/>
            <a:ext cx="3852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8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AutoNum type="arabicPeriod"/>
              <a:defRPr sz="900"/>
            </a:lvl2pPr>
            <a:lvl3pPr marL="137160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AutoNum type="arabicPeriod"/>
              <a:defRPr sz="900"/>
            </a:lvl3pPr>
            <a:lvl4pPr marL="1828800" lvl="3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AutoNum type="arabicPeriod"/>
              <a:defRPr sz="900"/>
            </a:lvl4pPr>
            <a:lvl5pPr marL="2286000" lvl="4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AutoNum type="arabicPeriod"/>
              <a:defRPr sz="900"/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9pPr>
          </a:lstStyle>
          <a:p>
            <a:endParaRPr/>
          </a:p>
        </p:txBody>
      </p:sp>
      <p:sp>
        <p:nvSpPr>
          <p:cNvPr id="577" name="Google Shape;577;p103"/>
          <p:cNvSpPr txBox="1">
            <a:spLocks noGrp="1"/>
          </p:cNvSpPr>
          <p:nvPr>
            <p:ph type="title"/>
          </p:nvPr>
        </p:nvSpPr>
        <p:spPr>
          <a:xfrm>
            <a:off x="323850" y="205981"/>
            <a:ext cx="84963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">
  <p:cSld name="1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0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for title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t>Click to edit master title style</a:t>
            </a:r>
          </a:p>
        </p:txBody>
      </p:sp>
      <p:sp>
        <p:nvSpPr>
          <p:cNvPr id="54" name="Placeholder for body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200" cy="319800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>
            <a:lvl1pPr>
              <a:spcBef>
                <a:spcPts val="200"/>
              </a:spcBef>
              <a:spcAft>
                <a:spcPts val="0"/>
              </a:spcAft>
              <a:defRPr sz="1200" b="1"/>
            </a:lvl1pPr>
            <a:lvl2pPr>
              <a:spcBef>
                <a:spcPts val="200"/>
              </a:spcBef>
              <a:spcAft>
                <a:spcPts val="0"/>
              </a:spcAft>
              <a:defRPr sz="1000" b="1"/>
            </a:lvl2pPr>
            <a:lvl3pPr>
              <a:spcBef>
                <a:spcPts val="200"/>
              </a:spcBef>
              <a:spcAft>
                <a:spcPts val="0"/>
              </a:spcAft>
              <a:defRPr sz="900" b="1"/>
            </a:lvl3pPr>
            <a:lvl4pPr>
              <a:spcBef>
                <a:spcPts val="200"/>
              </a:spcBef>
              <a:spcAft>
                <a:spcPts val="0"/>
              </a:spcAft>
              <a:defRPr sz="800" b="1"/>
            </a:lvl4pPr>
            <a:lvl5pPr>
              <a:spcBef>
                <a:spcPts val="200"/>
              </a:spcBef>
              <a:spcAft>
                <a:spcPts val="0"/>
              </a:spcAft>
              <a:defRPr sz="800" b="1"/>
            </a:lvl5pPr>
            <a:lvl6pPr>
              <a:spcBef>
                <a:spcPts val="200"/>
              </a:spcBef>
              <a:spcAft>
                <a:spcPts val="0"/>
              </a:spcAft>
              <a:defRPr sz="800" b="1"/>
            </a:lvl6pPr>
            <a:lvl7pPr>
              <a:spcBef>
                <a:spcPts val="200"/>
              </a:spcBef>
              <a:spcAft>
                <a:spcPts val="0"/>
              </a:spcAft>
              <a:defRPr sz="800" b="1"/>
            </a:lvl7pPr>
            <a:lvl8pPr>
              <a:spcBef>
                <a:spcPts val="200"/>
              </a:spcBef>
              <a:spcAft>
                <a:spcPts val="0"/>
              </a:spcAft>
              <a:defRPr sz="800" b="1"/>
            </a:lvl8pPr>
            <a:lvl9pPr>
              <a:spcBef>
                <a:spcPts val="200"/>
              </a:spcBef>
              <a:spcAft>
                <a:spcPts val="0"/>
              </a:spcAft>
              <a:defRPr sz="800" b="1"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55" name="Placeholder for body"/>
          <p:cNvSpPr>
            <a:spLocks noGrp="1"/>
          </p:cNvSpPr>
          <p:nvPr>
            <p:ph type="body" idx="2"/>
          </p:nvPr>
        </p:nvSpPr>
        <p:spPr>
          <a:xfrm>
            <a:off x="228600" y="1087438"/>
            <a:ext cx="2020200" cy="19758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spcBef>
                <a:spcPts val="200"/>
              </a:spcBef>
              <a:spcAft>
                <a:spcPts val="0"/>
              </a:spcAft>
              <a:defRPr sz="1200"/>
            </a:lvl1pPr>
            <a:lvl2pPr>
              <a:spcBef>
                <a:spcPts val="200"/>
              </a:spcBef>
              <a:spcAft>
                <a:spcPts val="0"/>
              </a:spcAft>
              <a:defRPr sz="1000"/>
            </a:lvl2pPr>
            <a:lvl3pPr>
              <a:spcBef>
                <a:spcPts val="200"/>
              </a:spcBef>
              <a:spcAft>
                <a:spcPts val="0"/>
              </a:spcAft>
              <a:defRPr sz="900"/>
            </a:lvl3pPr>
            <a:lvl4pPr>
              <a:spcBef>
                <a:spcPts val="200"/>
              </a:spcBef>
              <a:spcAft>
                <a:spcPts val="0"/>
              </a:spcAft>
              <a:defRPr sz="800"/>
            </a:lvl4pPr>
            <a:lvl5pPr>
              <a:spcBef>
                <a:spcPts val="200"/>
              </a:spcBef>
              <a:spcAft>
                <a:spcPts val="0"/>
              </a:spcAft>
              <a:defRPr sz="800"/>
            </a:lvl5pPr>
            <a:lvl6pPr>
              <a:spcBef>
                <a:spcPts val="200"/>
              </a:spcBef>
              <a:spcAft>
                <a:spcPts val="0"/>
              </a:spcAft>
              <a:defRPr sz="800"/>
            </a:lvl6pPr>
            <a:lvl7pPr>
              <a:spcBef>
                <a:spcPts val="200"/>
              </a:spcBef>
              <a:spcAft>
                <a:spcPts val="0"/>
              </a:spcAft>
              <a:defRPr sz="800"/>
            </a:lvl7pPr>
            <a:lvl8pPr>
              <a:spcBef>
                <a:spcPts val="200"/>
              </a:spcBef>
              <a:spcAft>
                <a:spcPts val="0"/>
              </a:spcAft>
              <a:defRPr sz="800"/>
            </a:lvl8pPr>
            <a:lvl9pPr>
              <a:spcBef>
                <a:spcPts val="200"/>
              </a:spcBef>
              <a:spcAft>
                <a:spcPts val="0"/>
              </a:spcAft>
              <a:defRPr sz="800"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56" name="Placeholder for body"/>
          <p:cNvSpPr>
            <a:spLocks noGrp="1"/>
          </p:cNvSpPr>
          <p:nvPr>
            <p:ph type="body" idx="3"/>
          </p:nvPr>
        </p:nvSpPr>
        <p:spPr>
          <a:xfrm>
            <a:off x="2322513" y="767556"/>
            <a:ext cx="2020800" cy="319800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>
            <a:lvl1pPr>
              <a:spcBef>
                <a:spcPts val="200"/>
              </a:spcBef>
              <a:spcAft>
                <a:spcPts val="0"/>
              </a:spcAft>
              <a:defRPr sz="1200" b="1"/>
            </a:lvl1pPr>
            <a:lvl2pPr>
              <a:spcBef>
                <a:spcPts val="200"/>
              </a:spcBef>
              <a:spcAft>
                <a:spcPts val="0"/>
              </a:spcAft>
              <a:defRPr sz="1000" b="1"/>
            </a:lvl2pPr>
            <a:lvl3pPr>
              <a:spcBef>
                <a:spcPts val="200"/>
              </a:spcBef>
              <a:spcAft>
                <a:spcPts val="0"/>
              </a:spcAft>
              <a:defRPr sz="900" b="1"/>
            </a:lvl3pPr>
            <a:lvl4pPr>
              <a:spcBef>
                <a:spcPts val="200"/>
              </a:spcBef>
              <a:spcAft>
                <a:spcPts val="0"/>
              </a:spcAft>
              <a:defRPr sz="800" b="1"/>
            </a:lvl4pPr>
            <a:lvl5pPr>
              <a:spcBef>
                <a:spcPts val="200"/>
              </a:spcBef>
              <a:spcAft>
                <a:spcPts val="0"/>
              </a:spcAft>
              <a:defRPr sz="800" b="1"/>
            </a:lvl5pPr>
            <a:lvl6pPr>
              <a:spcBef>
                <a:spcPts val="200"/>
              </a:spcBef>
              <a:spcAft>
                <a:spcPts val="0"/>
              </a:spcAft>
              <a:defRPr sz="800" b="1"/>
            </a:lvl6pPr>
            <a:lvl7pPr>
              <a:spcBef>
                <a:spcPts val="200"/>
              </a:spcBef>
              <a:spcAft>
                <a:spcPts val="0"/>
              </a:spcAft>
              <a:defRPr sz="800" b="1"/>
            </a:lvl7pPr>
            <a:lvl8pPr>
              <a:spcBef>
                <a:spcPts val="200"/>
              </a:spcBef>
              <a:spcAft>
                <a:spcPts val="0"/>
              </a:spcAft>
              <a:defRPr sz="800" b="1"/>
            </a:lvl8pPr>
            <a:lvl9pPr>
              <a:spcBef>
                <a:spcPts val="200"/>
              </a:spcBef>
              <a:spcAft>
                <a:spcPts val="0"/>
              </a:spcAft>
              <a:defRPr sz="800" b="1"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57" name="Placeholder for body"/>
          <p:cNvSpPr>
            <a:spLocks noGrp="1"/>
          </p:cNvSpPr>
          <p:nvPr>
            <p:ph type="body" idx="4"/>
          </p:nvPr>
        </p:nvSpPr>
        <p:spPr>
          <a:xfrm>
            <a:off x="2322513" y="1087438"/>
            <a:ext cx="2020800" cy="19758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spcBef>
                <a:spcPts val="200"/>
              </a:spcBef>
              <a:spcAft>
                <a:spcPts val="0"/>
              </a:spcAft>
              <a:defRPr sz="1200"/>
            </a:lvl1pPr>
            <a:lvl2pPr>
              <a:spcBef>
                <a:spcPts val="200"/>
              </a:spcBef>
              <a:spcAft>
                <a:spcPts val="0"/>
              </a:spcAft>
              <a:defRPr sz="1000"/>
            </a:lvl2pPr>
            <a:lvl3pPr>
              <a:spcBef>
                <a:spcPts val="200"/>
              </a:spcBef>
              <a:spcAft>
                <a:spcPts val="0"/>
              </a:spcAft>
              <a:defRPr sz="900"/>
            </a:lvl3pPr>
            <a:lvl4pPr>
              <a:spcBef>
                <a:spcPts val="200"/>
              </a:spcBef>
              <a:spcAft>
                <a:spcPts val="0"/>
              </a:spcAft>
              <a:defRPr sz="800"/>
            </a:lvl4pPr>
            <a:lvl5pPr>
              <a:spcBef>
                <a:spcPts val="200"/>
              </a:spcBef>
              <a:spcAft>
                <a:spcPts val="0"/>
              </a:spcAft>
              <a:defRPr sz="800"/>
            </a:lvl5pPr>
            <a:lvl6pPr>
              <a:spcBef>
                <a:spcPts val="200"/>
              </a:spcBef>
              <a:spcAft>
                <a:spcPts val="0"/>
              </a:spcAft>
              <a:defRPr sz="800"/>
            </a:lvl6pPr>
            <a:lvl7pPr>
              <a:spcBef>
                <a:spcPts val="200"/>
              </a:spcBef>
              <a:spcAft>
                <a:spcPts val="0"/>
              </a:spcAft>
              <a:defRPr sz="800"/>
            </a:lvl7pPr>
            <a:lvl8pPr>
              <a:spcBef>
                <a:spcPts val="200"/>
              </a:spcBef>
              <a:spcAft>
                <a:spcPts val="0"/>
              </a:spcAft>
              <a:defRPr sz="800"/>
            </a:lvl8pPr>
            <a:lvl9pPr>
              <a:spcBef>
                <a:spcPts val="200"/>
              </a:spcBef>
              <a:spcAft>
                <a:spcPts val="0"/>
              </a:spcAft>
              <a:defRPr sz="800"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58" name="Placeholder for sldNum"/>
          <p:cNvSpPr>
            <a:spLocks noGrp="1"/>
          </p:cNvSpPr>
          <p:nvPr>
            <p:ph type="sldNum" idx="5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A9241928-763D-3AE5-51D9-1127C38F884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">
  <p:cSld name="2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05"/>
          <p:cNvSpPr txBox="1">
            <a:spLocks noGrp="1"/>
          </p:cNvSpPr>
          <p:nvPr>
            <p:ph type="title"/>
          </p:nvPr>
        </p:nvSpPr>
        <p:spPr>
          <a:xfrm>
            <a:off x="342900" y="1065213"/>
            <a:ext cx="38862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105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  <a:defRPr/>
            </a:lvl2pPr>
            <a:lvl3pPr lvl="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  <a:defRPr/>
            </a:lvl3pPr>
            <a:lvl4pPr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  <a:defRPr/>
            </a:lvl4pPr>
            <a:lvl5pPr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  <a:defRPr/>
            </a:lvl5pPr>
            <a:lvl6pPr lvl="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  <a:defRPr/>
            </a:lvl6pPr>
            <a:lvl7pPr lvl="6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  <a:defRPr/>
            </a:lvl7pPr>
            <a:lvl8pPr lvl="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  <a:defRPr/>
            </a:lvl8pPr>
            <a:lvl9pPr lvl="8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  <a:defRPr/>
            </a:lvl9pPr>
          </a:lstStyle>
          <a:p>
            <a:endParaRPr/>
          </a:p>
        </p:txBody>
      </p:sp>
      <p:sp>
        <p:nvSpPr>
          <p:cNvPr id="583" name="Google Shape;583;p10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">
  <p:cSld name="4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06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106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AutoNum type="arabicPeriod"/>
              <a:defRPr sz="1000">
                <a:solidFill>
                  <a:srgbClr val="888888"/>
                </a:solidFill>
              </a:defRPr>
            </a:lvl1pPr>
            <a:lvl2pPr marL="914400" lvl="1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AutoNum type="arabicPeriod"/>
              <a:defRPr sz="900">
                <a:solidFill>
                  <a:srgbClr val="888888"/>
                </a:solidFill>
              </a:defRPr>
            </a:lvl2pPr>
            <a:lvl3pPr marL="1371600" lvl="2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AutoNum type="arabicPeriod"/>
              <a:defRPr sz="800">
                <a:solidFill>
                  <a:srgbClr val="888888"/>
                </a:solidFill>
              </a:defRPr>
            </a:lvl3pPr>
            <a:lvl4pPr marL="1828800" lvl="3" indent="-2730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AutoNum type="arabicPeriod"/>
              <a:defRPr sz="700">
                <a:solidFill>
                  <a:srgbClr val="888888"/>
                </a:solidFill>
              </a:defRPr>
            </a:lvl4pPr>
            <a:lvl5pPr marL="2286000" lvl="4" indent="-2730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AutoNum type="arabicPeriod"/>
              <a:defRPr sz="700">
                <a:solidFill>
                  <a:srgbClr val="888888"/>
                </a:solidFill>
              </a:defRPr>
            </a:lvl5pPr>
            <a:lvl6pPr marL="2743200" lvl="5" indent="-2730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AutoNum type="arabicPeriod"/>
              <a:defRPr sz="700">
                <a:solidFill>
                  <a:srgbClr val="888888"/>
                </a:solidFill>
              </a:defRPr>
            </a:lvl6pPr>
            <a:lvl7pPr marL="3200400" lvl="6" indent="-2730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AutoNum type="arabicPeriod"/>
              <a:defRPr sz="700">
                <a:solidFill>
                  <a:srgbClr val="888888"/>
                </a:solidFill>
              </a:defRPr>
            </a:lvl7pPr>
            <a:lvl8pPr marL="3657600" lvl="7" indent="-2730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AutoNum type="arabicPeriod"/>
              <a:defRPr sz="700">
                <a:solidFill>
                  <a:srgbClr val="888888"/>
                </a:solidFill>
              </a:defRPr>
            </a:lvl8pPr>
            <a:lvl9pPr marL="4114800" lvl="8" indent="-2730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AutoNum type="arabicPeriod"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87" name="Google Shape;587;p10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">
  <p:cSld name="6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0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10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2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  <a:defRPr sz="1200" b="1"/>
            </a:lvl1pPr>
            <a:lvl2pPr marL="914400" lvl="1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 sz="1000" b="1"/>
            </a:lvl2pPr>
            <a:lvl3pPr marL="1371600" lvl="2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 b="1"/>
            </a:lvl3pPr>
            <a:lvl4pPr marL="1828800" lvl="3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 b="1"/>
            </a:lvl4pPr>
            <a:lvl5pPr marL="2286000" lvl="4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 b="1"/>
            </a:lvl5pPr>
            <a:lvl6pPr marL="2743200" lvl="5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 b="1"/>
            </a:lvl6pPr>
            <a:lvl7pPr marL="3200400" lvl="6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 b="1"/>
            </a:lvl7pPr>
            <a:lvl8pPr marL="3657600" lvl="7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 b="1"/>
            </a:lvl8pPr>
            <a:lvl9pPr marL="4114800" lvl="8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 b="1"/>
            </a:lvl9pPr>
          </a:lstStyle>
          <a:p>
            <a:endParaRPr/>
          </a:p>
        </p:txBody>
      </p:sp>
      <p:sp>
        <p:nvSpPr>
          <p:cNvPr id="591" name="Google Shape;591;p10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200" cy="19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  <a:defRPr sz="1200"/>
            </a:lvl1pPr>
            <a:lvl2pPr marL="914400" lvl="1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 sz="1000"/>
            </a:lvl2pPr>
            <a:lvl3pPr marL="1371600" lvl="2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/>
            </a:lvl3pPr>
            <a:lvl4pPr marL="1828800" lvl="3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4pPr>
            <a:lvl5pPr marL="2286000" lvl="4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5pPr>
            <a:lvl6pPr marL="2743200" lvl="5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6pPr>
            <a:lvl7pPr marL="3200400" lvl="6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7pPr>
            <a:lvl8pPr marL="3657600" lvl="7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8pPr>
            <a:lvl9pPr marL="4114800" lvl="8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9pPr>
          </a:lstStyle>
          <a:p>
            <a:endParaRPr/>
          </a:p>
        </p:txBody>
      </p:sp>
      <p:sp>
        <p:nvSpPr>
          <p:cNvPr id="592" name="Google Shape;592;p10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  <a:defRPr sz="1200" b="1"/>
            </a:lvl1pPr>
            <a:lvl2pPr marL="914400" lvl="1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 sz="1000" b="1"/>
            </a:lvl2pPr>
            <a:lvl3pPr marL="1371600" lvl="2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 b="1"/>
            </a:lvl3pPr>
            <a:lvl4pPr marL="1828800" lvl="3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 b="1"/>
            </a:lvl4pPr>
            <a:lvl5pPr marL="2286000" lvl="4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 b="1"/>
            </a:lvl5pPr>
            <a:lvl6pPr marL="2743200" lvl="5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 b="1"/>
            </a:lvl6pPr>
            <a:lvl7pPr marL="3200400" lvl="6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 b="1"/>
            </a:lvl7pPr>
            <a:lvl8pPr marL="3657600" lvl="7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 b="1"/>
            </a:lvl8pPr>
            <a:lvl9pPr marL="4114800" lvl="8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 b="1"/>
            </a:lvl9pPr>
          </a:lstStyle>
          <a:p>
            <a:endParaRPr/>
          </a:p>
        </p:txBody>
      </p:sp>
      <p:sp>
        <p:nvSpPr>
          <p:cNvPr id="593" name="Google Shape;593;p10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00" cy="19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  <a:defRPr sz="1200"/>
            </a:lvl1pPr>
            <a:lvl2pPr marL="914400" lvl="1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 sz="1000"/>
            </a:lvl2pPr>
            <a:lvl3pPr marL="1371600" lvl="2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/>
            </a:lvl3pPr>
            <a:lvl4pPr marL="1828800" lvl="3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4pPr>
            <a:lvl5pPr marL="2286000" lvl="4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5pPr>
            <a:lvl6pPr marL="2743200" lvl="5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6pPr>
            <a:lvl7pPr marL="3200400" lvl="6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7pPr>
            <a:lvl8pPr marL="3657600" lvl="7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8pPr>
            <a:lvl9pPr marL="4114800" lvl="8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9pPr>
          </a:lstStyle>
          <a:p>
            <a:endParaRPr/>
          </a:p>
        </p:txBody>
      </p:sp>
      <p:sp>
        <p:nvSpPr>
          <p:cNvPr id="594" name="Google Shape;594;p10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">
  <p:cSld name="7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0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7" name="Google Shape;597;p10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">
  <p:cSld name="8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09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2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109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700" cy="29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  <a:defRPr sz="16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2pPr>
            <a:lvl3pPr marL="1371600" lvl="2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  <a:defRPr sz="1200"/>
            </a:lvl3pPr>
            <a:lvl4pPr marL="182880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 sz="1000"/>
            </a:lvl4pPr>
            <a:lvl5pPr marL="2286000" lvl="4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 sz="1000"/>
            </a:lvl5pPr>
            <a:lvl6pPr marL="2743200" lvl="5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 sz="1000"/>
            </a:lvl6pPr>
            <a:lvl7pPr marL="3200400" lvl="6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 sz="1000"/>
            </a:lvl7pPr>
            <a:lvl8pPr marL="3657600" lvl="7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 sz="1000"/>
            </a:lvl8pPr>
            <a:lvl9pPr marL="4114800" lvl="8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 sz="1000"/>
            </a:lvl9pPr>
          </a:lstStyle>
          <a:p>
            <a:endParaRPr/>
          </a:p>
        </p:txBody>
      </p:sp>
      <p:sp>
        <p:nvSpPr>
          <p:cNvPr id="601" name="Google Shape;601;p109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200" cy="23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730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AutoNum type="arabicPeriod"/>
              <a:defRPr sz="700"/>
            </a:lvl1pPr>
            <a:lvl2pPr marL="914400" lvl="1" indent="-266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AutoNum type="arabicPeriod"/>
              <a:defRPr sz="600"/>
            </a:lvl2pPr>
            <a:lvl3pPr marL="1371600" lvl="2" indent="-2603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Calibri"/>
              <a:buAutoNum type="arabicPeriod"/>
              <a:defRPr sz="500"/>
            </a:lvl3pPr>
            <a:lvl4pPr marL="1828800" lvl="3" indent="-2603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Calibri"/>
              <a:buAutoNum type="arabicPeriod"/>
              <a:defRPr sz="500"/>
            </a:lvl4pPr>
            <a:lvl5pPr marL="2286000" lvl="4" indent="-2603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Calibri"/>
              <a:buAutoNum type="arabicPeriod"/>
              <a:defRPr sz="500"/>
            </a:lvl5pPr>
            <a:lvl6pPr marL="2743200" lvl="5" indent="-2603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Calibri"/>
              <a:buAutoNum type="arabicPeriod"/>
              <a:defRPr sz="500"/>
            </a:lvl6pPr>
            <a:lvl7pPr marL="3200400" lvl="6" indent="-2603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Calibri"/>
              <a:buAutoNum type="arabicPeriod"/>
              <a:defRPr sz="500"/>
            </a:lvl7pPr>
            <a:lvl8pPr marL="3657600" lvl="7" indent="-2603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Calibri"/>
              <a:buAutoNum type="arabicPeriod"/>
              <a:defRPr sz="500"/>
            </a:lvl8pPr>
            <a:lvl9pPr marL="4114800" lvl="8" indent="-2603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Calibri"/>
              <a:buAutoNum type="arabicPeriod"/>
              <a:defRPr sz="500"/>
            </a:lvl9pPr>
          </a:lstStyle>
          <a:p>
            <a:endParaRPr/>
          </a:p>
        </p:txBody>
      </p:sp>
      <p:sp>
        <p:nvSpPr>
          <p:cNvPr id="602" name="Google Shape;602;p10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">
  <p:cSld name="9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10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110"/>
          <p:cNvSpPr/>
          <p:nvPr/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110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730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AutoNum type="arabicPeriod"/>
              <a:defRPr sz="700"/>
            </a:lvl1pPr>
            <a:lvl2pPr marL="914400" lvl="1" indent="-266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AutoNum type="arabicPeriod"/>
              <a:defRPr sz="600"/>
            </a:lvl2pPr>
            <a:lvl3pPr marL="1371600" lvl="2" indent="-2603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Calibri"/>
              <a:buAutoNum type="arabicPeriod"/>
              <a:defRPr sz="500"/>
            </a:lvl3pPr>
            <a:lvl4pPr marL="1828800" lvl="3" indent="-2603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Calibri"/>
              <a:buAutoNum type="arabicPeriod"/>
              <a:defRPr sz="500"/>
            </a:lvl4pPr>
            <a:lvl5pPr marL="2286000" lvl="4" indent="-2603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Calibri"/>
              <a:buAutoNum type="arabicPeriod"/>
              <a:defRPr sz="500"/>
            </a:lvl5pPr>
            <a:lvl6pPr marL="2743200" lvl="5" indent="-2603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Calibri"/>
              <a:buAutoNum type="arabicPeriod"/>
              <a:defRPr sz="500"/>
            </a:lvl6pPr>
            <a:lvl7pPr marL="3200400" lvl="6" indent="-2603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Calibri"/>
              <a:buAutoNum type="arabicPeriod"/>
              <a:defRPr sz="500"/>
            </a:lvl7pPr>
            <a:lvl8pPr marL="3657600" lvl="7" indent="-2603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Calibri"/>
              <a:buAutoNum type="arabicPeriod"/>
              <a:defRPr sz="500"/>
            </a:lvl8pPr>
            <a:lvl9pPr marL="4114800" lvl="8" indent="-2603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Calibri"/>
              <a:buAutoNum type="arabicPeriod"/>
              <a:defRPr sz="500"/>
            </a:lvl9pPr>
          </a:lstStyle>
          <a:p>
            <a:endParaRPr/>
          </a:p>
        </p:txBody>
      </p:sp>
      <p:sp>
        <p:nvSpPr>
          <p:cNvPr id="607" name="Google Shape;607;p11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">
  <p:cSld name="10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1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111"/>
          <p:cNvSpPr txBox="1">
            <a:spLocks noGrp="1"/>
          </p:cNvSpPr>
          <p:nvPr>
            <p:ph type="body" idx="1"/>
          </p:nvPr>
        </p:nvSpPr>
        <p:spPr>
          <a:xfrm rot="5400000">
            <a:off x="1154400" y="-125700"/>
            <a:ext cx="22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  <a:defRPr/>
            </a:lvl3pPr>
            <a:lvl4pPr marL="182880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4pPr>
            <a:lvl5pPr marL="2286000" lvl="4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11" name="Google Shape;611;p11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">
  <p:cSld name="11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12"/>
          <p:cNvSpPr txBox="1">
            <a:spLocks noGrp="1"/>
          </p:cNvSpPr>
          <p:nvPr>
            <p:ph type="title"/>
          </p:nvPr>
        </p:nvSpPr>
        <p:spPr>
          <a:xfrm rot="5400000">
            <a:off x="2366250" y="1085769"/>
            <a:ext cx="2925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4" name="Google Shape;614;p112"/>
          <p:cNvSpPr txBox="1">
            <a:spLocks noGrp="1"/>
          </p:cNvSpPr>
          <p:nvPr>
            <p:ph type="body" idx="1"/>
          </p:nvPr>
        </p:nvSpPr>
        <p:spPr>
          <a:xfrm rot="5400000">
            <a:off x="270750" y="95169"/>
            <a:ext cx="2925600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  <a:defRPr/>
            </a:lvl3pPr>
            <a:lvl4pPr marL="182880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4pPr>
            <a:lvl5pPr marL="2286000" lvl="4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15" name="Google Shape;615;p11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">
  <p:cSld name="12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13"/>
          <p:cNvSpPr/>
          <p:nvPr/>
        </p:nvSpPr>
        <p:spPr>
          <a:xfrm>
            <a:off x="6491674" y="1840293"/>
            <a:ext cx="6654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113"/>
          <p:cNvSpPr txBox="1">
            <a:spLocks noGrp="1"/>
          </p:cNvSpPr>
          <p:nvPr>
            <p:ph type="body" idx="1"/>
          </p:nvPr>
        </p:nvSpPr>
        <p:spPr>
          <a:xfrm>
            <a:off x="7283071" y="3481116"/>
            <a:ext cx="16038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>
                <a:solidFill>
                  <a:srgbClr val="000000"/>
                </a:solidFill>
              </a:defRPr>
            </a:lvl1pPr>
            <a:lvl2pPr marL="914400" lvl="1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2pPr>
            <a:lvl3pPr marL="1371600" lvl="2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3pPr>
            <a:lvl4pPr marL="1828800" lvl="3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4pPr>
            <a:lvl5pPr marL="2286000" lvl="4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19" name="Google Shape;619;p113"/>
          <p:cNvSpPr txBox="1">
            <a:spLocks noGrp="1"/>
          </p:cNvSpPr>
          <p:nvPr>
            <p:ph type="body" idx="2"/>
          </p:nvPr>
        </p:nvSpPr>
        <p:spPr>
          <a:xfrm>
            <a:off x="7283071" y="3180646"/>
            <a:ext cx="1603800" cy="2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20" name="Google Shape;620;p113"/>
          <p:cNvSpPr/>
          <p:nvPr/>
        </p:nvSpPr>
        <p:spPr>
          <a:xfrm>
            <a:off x="3827599" y="1840293"/>
            <a:ext cx="6654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113"/>
          <p:cNvSpPr/>
          <p:nvPr/>
        </p:nvSpPr>
        <p:spPr>
          <a:xfrm>
            <a:off x="1163523" y="1840293"/>
            <a:ext cx="6654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113"/>
          <p:cNvSpPr/>
          <p:nvPr/>
        </p:nvSpPr>
        <p:spPr>
          <a:xfrm>
            <a:off x="6491674" y="3140123"/>
            <a:ext cx="6654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113"/>
          <p:cNvSpPr/>
          <p:nvPr/>
        </p:nvSpPr>
        <p:spPr>
          <a:xfrm>
            <a:off x="3827599" y="3140123"/>
            <a:ext cx="6654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113"/>
          <p:cNvSpPr/>
          <p:nvPr/>
        </p:nvSpPr>
        <p:spPr>
          <a:xfrm>
            <a:off x="1163523" y="3140123"/>
            <a:ext cx="6654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113"/>
          <p:cNvSpPr/>
          <p:nvPr/>
        </p:nvSpPr>
        <p:spPr>
          <a:xfrm>
            <a:off x="571876" y="229540"/>
            <a:ext cx="6654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113"/>
          <p:cNvSpPr/>
          <p:nvPr/>
        </p:nvSpPr>
        <p:spPr>
          <a:xfrm>
            <a:off x="3827599" y="4312363"/>
            <a:ext cx="6654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113"/>
          <p:cNvSpPr txBox="1">
            <a:spLocks noGrp="1"/>
          </p:cNvSpPr>
          <p:nvPr>
            <p:ph type="body" idx="3"/>
          </p:nvPr>
        </p:nvSpPr>
        <p:spPr>
          <a:xfrm>
            <a:off x="7283071" y="2158226"/>
            <a:ext cx="16038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>
                <a:solidFill>
                  <a:srgbClr val="000000"/>
                </a:solidFill>
              </a:defRPr>
            </a:lvl1pPr>
            <a:lvl2pPr marL="914400" lvl="1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2pPr>
            <a:lvl3pPr marL="1371600" lvl="2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3pPr>
            <a:lvl4pPr marL="1828800" lvl="3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4pPr>
            <a:lvl5pPr marL="2286000" lvl="4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28" name="Google Shape;628;p113"/>
          <p:cNvSpPr txBox="1">
            <a:spLocks noGrp="1"/>
          </p:cNvSpPr>
          <p:nvPr>
            <p:ph type="body" idx="4"/>
          </p:nvPr>
        </p:nvSpPr>
        <p:spPr>
          <a:xfrm>
            <a:off x="7283071" y="1857756"/>
            <a:ext cx="1603800" cy="2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29" name="Google Shape;629;p113"/>
          <p:cNvSpPr txBox="1">
            <a:spLocks noGrp="1"/>
          </p:cNvSpPr>
          <p:nvPr>
            <p:ph type="body" idx="5"/>
          </p:nvPr>
        </p:nvSpPr>
        <p:spPr>
          <a:xfrm>
            <a:off x="4587717" y="3481116"/>
            <a:ext cx="16038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>
                <a:solidFill>
                  <a:srgbClr val="000000"/>
                </a:solidFill>
              </a:defRPr>
            </a:lvl1pPr>
            <a:lvl2pPr marL="914400" lvl="1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2pPr>
            <a:lvl3pPr marL="1371600" lvl="2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3pPr>
            <a:lvl4pPr marL="1828800" lvl="3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4pPr>
            <a:lvl5pPr marL="2286000" lvl="4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30" name="Google Shape;630;p113"/>
          <p:cNvSpPr txBox="1">
            <a:spLocks noGrp="1"/>
          </p:cNvSpPr>
          <p:nvPr>
            <p:ph type="body" idx="6"/>
          </p:nvPr>
        </p:nvSpPr>
        <p:spPr>
          <a:xfrm>
            <a:off x="4587717" y="3180646"/>
            <a:ext cx="1603800" cy="2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31" name="Google Shape;631;p113"/>
          <p:cNvSpPr txBox="1">
            <a:spLocks noGrp="1"/>
          </p:cNvSpPr>
          <p:nvPr>
            <p:ph type="body" idx="7"/>
          </p:nvPr>
        </p:nvSpPr>
        <p:spPr>
          <a:xfrm>
            <a:off x="4587717" y="2158226"/>
            <a:ext cx="16038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>
                <a:solidFill>
                  <a:srgbClr val="000000"/>
                </a:solidFill>
              </a:defRPr>
            </a:lvl1pPr>
            <a:lvl2pPr marL="914400" lvl="1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2pPr>
            <a:lvl3pPr marL="1371600" lvl="2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3pPr>
            <a:lvl4pPr marL="1828800" lvl="3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4pPr>
            <a:lvl5pPr marL="2286000" lvl="4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32" name="Google Shape;632;p113"/>
          <p:cNvSpPr txBox="1">
            <a:spLocks noGrp="1"/>
          </p:cNvSpPr>
          <p:nvPr>
            <p:ph type="body" idx="8"/>
          </p:nvPr>
        </p:nvSpPr>
        <p:spPr>
          <a:xfrm>
            <a:off x="4587717" y="1857756"/>
            <a:ext cx="1603800" cy="2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33" name="Google Shape;633;p113"/>
          <p:cNvSpPr txBox="1">
            <a:spLocks noGrp="1"/>
          </p:cNvSpPr>
          <p:nvPr>
            <p:ph type="body" idx="9"/>
          </p:nvPr>
        </p:nvSpPr>
        <p:spPr>
          <a:xfrm>
            <a:off x="4587717" y="4603712"/>
            <a:ext cx="16038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>
                <a:solidFill>
                  <a:srgbClr val="000000"/>
                </a:solidFill>
              </a:defRPr>
            </a:lvl1pPr>
            <a:lvl2pPr marL="914400" lvl="1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2pPr>
            <a:lvl3pPr marL="1371600" lvl="2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3pPr>
            <a:lvl4pPr marL="1828800" lvl="3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4pPr>
            <a:lvl5pPr marL="2286000" lvl="4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34" name="Google Shape;634;p113"/>
          <p:cNvSpPr txBox="1">
            <a:spLocks noGrp="1"/>
          </p:cNvSpPr>
          <p:nvPr>
            <p:ph type="body" idx="13"/>
          </p:nvPr>
        </p:nvSpPr>
        <p:spPr>
          <a:xfrm>
            <a:off x="4587717" y="4312813"/>
            <a:ext cx="1603800" cy="2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35" name="Google Shape;635;p113"/>
          <p:cNvSpPr txBox="1">
            <a:spLocks noGrp="1"/>
          </p:cNvSpPr>
          <p:nvPr>
            <p:ph type="body" idx="14"/>
          </p:nvPr>
        </p:nvSpPr>
        <p:spPr>
          <a:xfrm>
            <a:off x="1915031" y="2158226"/>
            <a:ext cx="16038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>
                <a:solidFill>
                  <a:srgbClr val="000000"/>
                </a:solidFill>
              </a:defRPr>
            </a:lvl1pPr>
            <a:lvl2pPr marL="914400" lvl="1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2pPr>
            <a:lvl3pPr marL="1371600" lvl="2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3pPr>
            <a:lvl4pPr marL="1828800" lvl="3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4pPr>
            <a:lvl5pPr marL="2286000" lvl="4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36" name="Google Shape;636;p113"/>
          <p:cNvSpPr txBox="1">
            <a:spLocks noGrp="1"/>
          </p:cNvSpPr>
          <p:nvPr>
            <p:ph type="body" idx="15"/>
          </p:nvPr>
        </p:nvSpPr>
        <p:spPr>
          <a:xfrm>
            <a:off x="1915031" y="1857756"/>
            <a:ext cx="1603800" cy="2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37" name="Google Shape;637;p113"/>
          <p:cNvSpPr txBox="1">
            <a:spLocks noGrp="1"/>
          </p:cNvSpPr>
          <p:nvPr>
            <p:ph type="body" idx="16"/>
          </p:nvPr>
        </p:nvSpPr>
        <p:spPr>
          <a:xfrm>
            <a:off x="1915031" y="3481116"/>
            <a:ext cx="16038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>
                <a:solidFill>
                  <a:srgbClr val="000000"/>
                </a:solidFill>
              </a:defRPr>
            </a:lvl1pPr>
            <a:lvl2pPr marL="914400" lvl="1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2pPr>
            <a:lvl3pPr marL="1371600" lvl="2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3pPr>
            <a:lvl4pPr marL="1828800" lvl="3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4pPr>
            <a:lvl5pPr marL="2286000" lvl="4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38" name="Google Shape;638;p113"/>
          <p:cNvSpPr txBox="1">
            <a:spLocks noGrp="1"/>
          </p:cNvSpPr>
          <p:nvPr>
            <p:ph type="body" idx="17"/>
          </p:nvPr>
        </p:nvSpPr>
        <p:spPr>
          <a:xfrm>
            <a:off x="1915031" y="3180646"/>
            <a:ext cx="1603800" cy="2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39" name="Google Shape;639;p113"/>
          <p:cNvSpPr txBox="1">
            <a:spLocks noGrp="1"/>
          </p:cNvSpPr>
          <p:nvPr>
            <p:ph type="body" idx="18"/>
          </p:nvPr>
        </p:nvSpPr>
        <p:spPr>
          <a:xfrm>
            <a:off x="1312269" y="611189"/>
            <a:ext cx="16038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>
                <a:solidFill>
                  <a:srgbClr val="000000"/>
                </a:solidFill>
              </a:defRPr>
            </a:lvl1pPr>
            <a:lvl2pPr marL="914400" lvl="1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2pPr>
            <a:lvl3pPr marL="1371600" lvl="2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3pPr>
            <a:lvl4pPr marL="1828800" lvl="3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4pPr>
            <a:lvl5pPr marL="2286000" lvl="4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40" name="Google Shape;640;p113"/>
          <p:cNvSpPr txBox="1">
            <a:spLocks noGrp="1"/>
          </p:cNvSpPr>
          <p:nvPr>
            <p:ph type="body" idx="19"/>
          </p:nvPr>
        </p:nvSpPr>
        <p:spPr>
          <a:xfrm>
            <a:off x="1312269" y="308982"/>
            <a:ext cx="1603800" cy="2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41" name="Google Shape;641;p113"/>
          <p:cNvSpPr txBox="1">
            <a:spLocks noGrp="1"/>
          </p:cNvSpPr>
          <p:nvPr>
            <p:ph type="title"/>
          </p:nvPr>
        </p:nvSpPr>
        <p:spPr>
          <a:xfrm>
            <a:off x="4314824" y="342900"/>
            <a:ext cx="45720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">
  <p:cSld name="13"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14"/>
          <p:cNvSpPr/>
          <p:nvPr/>
        </p:nvSpPr>
        <p:spPr>
          <a:xfrm>
            <a:off x="670836" y="1043878"/>
            <a:ext cx="8487900" cy="473100"/>
          </a:xfrm>
          <a:prstGeom prst="rect">
            <a:avLst/>
          </a:prstGeom>
          <a:solidFill>
            <a:srgbClr val="DEE6E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114"/>
          <p:cNvSpPr txBox="1">
            <a:spLocks noGrp="1"/>
          </p:cNvSpPr>
          <p:nvPr>
            <p:ph type="body" idx="1"/>
          </p:nvPr>
        </p:nvSpPr>
        <p:spPr>
          <a:xfrm>
            <a:off x="749901" y="1107136"/>
            <a:ext cx="12729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F81BD"/>
              </a:buClr>
              <a:buSzPts val="2100"/>
              <a:buFont typeface="Tahoma"/>
              <a:buAutoNum type="arabicPeriod"/>
              <a:defRPr sz="2100" b="1">
                <a:solidFill>
                  <a:srgbClr val="4F81B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45" name="Google Shape;645;p114"/>
          <p:cNvSpPr txBox="1">
            <a:spLocks noGrp="1"/>
          </p:cNvSpPr>
          <p:nvPr>
            <p:ph type="body" idx="2"/>
          </p:nvPr>
        </p:nvSpPr>
        <p:spPr>
          <a:xfrm>
            <a:off x="751502" y="1622273"/>
            <a:ext cx="12729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BBB59"/>
              </a:buClr>
              <a:buSzPts val="1400"/>
              <a:buFont typeface="Tahoma"/>
              <a:buAutoNum type="arabicPeriod"/>
              <a:defRPr sz="1400" b="1">
                <a:solidFill>
                  <a:srgbClr val="9BBB5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46" name="Google Shape;646;p114"/>
          <p:cNvSpPr txBox="1">
            <a:spLocks noGrp="1"/>
          </p:cNvSpPr>
          <p:nvPr>
            <p:ph type="body" idx="3"/>
          </p:nvPr>
        </p:nvSpPr>
        <p:spPr>
          <a:xfrm>
            <a:off x="2307697" y="1107136"/>
            <a:ext cx="12729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F81BD"/>
              </a:buClr>
              <a:buSzPts val="2100"/>
              <a:buFont typeface="Tahoma"/>
              <a:buAutoNum type="arabicPeriod"/>
              <a:defRPr sz="2100" b="1">
                <a:solidFill>
                  <a:srgbClr val="4F81B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47" name="Google Shape;647;p114"/>
          <p:cNvSpPr txBox="1">
            <a:spLocks noGrp="1"/>
          </p:cNvSpPr>
          <p:nvPr>
            <p:ph type="body" idx="4"/>
          </p:nvPr>
        </p:nvSpPr>
        <p:spPr>
          <a:xfrm>
            <a:off x="2309298" y="1622273"/>
            <a:ext cx="12729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BBB59"/>
              </a:buClr>
              <a:buSzPts val="1400"/>
              <a:buFont typeface="Tahoma"/>
              <a:buAutoNum type="arabicPeriod"/>
              <a:defRPr sz="1400" b="1">
                <a:solidFill>
                  <a:srgbClr val="9BBB5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48" name="Google Shape;648;p114"/>
          <p:cNvSpPr txBox="1">
            <a:spLocks noGrp="1"/>
          </p:cNvSpPr>
          <p:nvPr>
            <p:ph type="body" idx="5"/>
          </p:nvPr>
        </p:nvSpPr>
        <p:spPr>
          <a:xfrm>
            <a:off x="3865492" y="1107136"/>
            <a:ext cx="12729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F81BD"/>
              </a:buClr>
              <a:buSzPts val="2100"/>
              <a:buFont typeface="Tahoma"/>
              <a:buAutoNum type="arabicPeriod"/>
              <a:defRPr sz="2100" b="1">
                <a:solidFill>
                  <a:srgbClr val="4F81B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49" name="Google Shape;649;p114"/>
          <p:cNvSpPr txBox="1">
            <a:spLocks noGrp="1"/>
          </p:cNvSpPr>
          <p:nvPr>
            <p:ph type="body" idx="6"/>
          </p:nvPr>
        </p:nvSpPr>
        <p:spPr>
          <a:xfrm>
            <a:off x="3867094" y="1622273"/>
            <a:ext cx="12729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BBB59"/>
              </a:buClr>
              <a:buSzPts val="1400"/>
              <a:buFont typeface="Tahoma"/>
              <a:buAutoNum type="arabicPeriod"/>
              <a:defRPr sz="1400" b="1">
                <a:solidFill>
                  <a:srgbClr val="9BBB5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50" name="Google Shape;650;p114"/>
          <p:cNvSpPr txBox="1">
            <a:spLocks noGrp="1"/>
          </p:cNvSpPr>
          <p:nvPr>
            <p:ph type="body" idx="7"/>
          </p:nvPr>
        </p:nvSpPr>
        <p:spPr>
          <a:xfrm>
            <a:off x="5423288" y="1107136"/>
            <a:ext cx="12729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F81BD"/>
              </a:buClr>
              <a:buSzPts val="2100"/>
              <a:buFont typeface="Tahoma"/>
              <a:buAutoNum type="arabicPeriod"/>
              <a:defRPr sz="2100" b="1">
                <a:solidFill>
                  <a:srgbClr val="4F81B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51" name="Google Shape;651;p114"/>
          <p:cNvSpPr txBox="1">
            <a:spLocks noGrp="1"/>
          </p:cNvSpPr>
          <p:nvPr>
            <p:ph type="body" idx="8"/>
          </p:nvPr>
        </p:nvSpPr>
        <p:spPr>
          <a:xfrm>
            <a:off x="5424889" y="1622273"/>
            <a:ext cx="12729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BBB59"/>
              </a:buClr>
              <a:buSzPts val="1400"/>
              <a:buFont typeface="Tahoma"/>
              <a:buAutoNum type="arabicPeriod"/>
              <a:defRPr sz="1400" b="1">
                <a:solidFill>
                  <a:srgbClr val="9BBB5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52" name="Google Shape;652;p114"/>
          <p:cNvSpPr txBox="1">
            <a:spLocks noGrp="1"/>
          </p:cNvSpPr>
          <p:nvPr>
            <p:ph type="body" idx="9"/>
          </p:nvPr>
        </p:nvSpPr>
        <p:spPr>
          <a:xfrm>
            <a:off x="6981084" y="1107136"/>
            <a:ext cx="12729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F81BD"/>
              </a:buClr>
              <a:buSzPts val="2100"/>
              <a:buFont typeface="Tahoma"/>
              <a:buAutoNum type="arabicPeriod"/>
              <a:defRPr sz="2100" b="1">
                <a:solidFill>
                  <a:srgbClr val="4F81B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53" name="Google Shape;653;p114"/>
          <p:cNvSpPr txBox="1">
            <a:spLocks noGrp="1"/>
          </p:cNvSpPr>
          <p:nvPr>
            <p:ph type="body" idx="13"/>
          </p:nvPr>
        </p:nvSpPr>
        <p:spPr>
          <a:xfrm>
            <a:off x="6982685" y="1622273"/>
            <a:ext cx="12729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BBB59"/>
              </a:buClr>
              <a:buSzPts val="1400"/>
              <a:buFont typeface="Tahoma"/>
              <a:buAutoNum type="arabicPeriod"/>
              <a:defRPr sz="1400" b="1">
                <a:solidFill>
                  <a:srgbClr val="9BBB5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cxnSp>
        <p:nvCxnSpPr>
          <p:cNvPr id="654" name="Google Shape;654;p114"/>
          <p:cNvCxnSpPr/>
          <p:nvPr/>
        </p:nvCxnSpPr>
        <p:spPr>
          <a:xfrm>
            <a:off x="689498" y="1034012"/>
            <a:ext cx="8478000" cy="9600"/>
          </a:xfrm>
          <a:prstGeom prst="straightConnector1">
            <a:avLst/>
          </a:prstGeom>
          <a:noFill/>
          <a:ln w="19050" cap="flat" cmpd="sng">
            <a:solidFill>
              <a:srgbClr val="9399A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55" name="Google Shape;655;p114"/>
          <p:cNvGrpSpPr/>
          <p:nvPr/>
        </p:nvGrpSpPr>
        <p:grpSpPr>
          <a:xfrm>
            <a:off x="6821321" y="988772"/>
            <a:ext cx="147300" cy="3224412"/>
            <a:chOff x="6821321" y="988772"/>
            <a:chExt cx="147300" cy="3224412"/>
          </a:xfrm>
        </p:grpSpPr>
        <p:cxnSp>
          <p:nvCxnSpPr>
            <p:cNvPr id="656" name="Google Shape;656;p114"/>
            <p:cNvCxnSpPr/>
            <p:nvPr/>
          </p:nvCxnSpPr>
          <p:spPr>
            <a:xfrm>
              <a:off x="6895051" y="1062502"/>
              <a:ext cx="10200" cy="3116400"/>
            </a:xfrm>
            <a:prstGeom prst="straightConnector1">
              <a:avLst/>
            </a:prstGeom>
            <a:noFill/>
            <a:ln w="19050" cap="flat" cmpd="sng">
              <a:solidFill>
                <a:srgbClr val="C0504D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57" name="Google Shape;657;p114"/>
            <p:cNvSpPr/>
            <p:nvPr/>
          </p:nvSpPr>
          <p:spPr>
            <a:xfrm>
              <a:off x="6821321" y="988772"/>
              <a:ext cx="147300" cy="147300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"/>
                <a:buFont typeface="Arial"/>
                <a:buNone/>
              </a:pPr>
              <a:endParaRPr sz="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14"/>
            <p:cNvSpPr/>
            <p:nvPr/>
          </p:nvSpPr>
          <p:spPr>
            <a:xfrm>
              <a:off x="6821321" y="4065884"/>
              <a:ext cx="147300" cy="147300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"/>
                <a:buFont typeface="Arial"/>
                <a:buNone/>
              </a:pPr>
              <a:endParaRPr sz="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59" name="Google Shape;659;p114"/>
          <p:cNvCxnSpPr/>
          <p:nvPr/>
        </p:nvCxnSpPr>
        <p:spPr>
          <a:xfrm>
            <a:off x="718556" y="1519631"/>
            <a:ext cx="8430300" cy="9600"/>
          </a:xfrm>
          <a:prstGeom prst="straightConnector1">
            <a:avLst/>
          </a:prstGeom>
          <a:noFill/>
          <a:ln w="72375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60" name="Google Shape;660;p114"/>
          <p:cNvGrpSpPr/>
          <p:nvPr/>
        </p:nvGrpSpPr>
        <p:grpSpPr>
          <a:xfrm>
            <a:off x="585805" y="988773"/>
            <a:ext cx="147302" cy="3224412"/>
            <a:chOff x="585805" y="988773"/>
            <a:chExt cx="147302" cy="3224412"/>
          </a:xfrm>
        </p:grpSpPr>
        <p:cxnSp>
          <p:nvCxnSpPr>
            <p:cNvPr id="661" name="Google Shape;661;p114"/>
            <p:cNvCxnSpPr/>
            <p:nvPr/>
          </p:nvCxnSpPr>
          <p:spPr>
            <a:xfrm>
              <a:off x="659537" y="1062503"/>
              <a:ext cx="10200" cy="3116400"/>
            </a:xfrm>
            <a:prstGeom prst="straightConnector1">
              <a:avLst/>
            </a:prstGeom>
            <a:noFill/>
            <a:ln w="19050" cap="flat" cmpd="sng">
              <a:solidFill>
                <a:srgbClr val="C0504D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62" name="Google Shape;662;p114"/>
            <p:cNvSpPr/>
            <p:nvPr/>
          </p:nvSpPr>
          <p:spPr>
            <a:xfrm>
              <a:off x="585805" y="988773"/>
              <a:ext cx="147300" cy="147300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"/>
                <a:buFont typeface="Arial"/>
                <a:buNone/>
              </a:pPr>
              <a:endParaRPr sz="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14"/>
            <p:cNvSpPr/>
            <p:nvPr/>
          </p:nvSpPr>
          <p:spPr>
            <a:xfrm>
              <a:off x="585807" y="4065885"/>
              <a:ext cx="147300" cy="147300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"/>
                <a:buFont typeface="Arial"/>
                <a:buNone/>
              </a:pPr>
              <a:endParaRPr sz="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4" name="Google Shape;664;p114"/>
          <p:cNvGrpSpPr/>
          <p:nvPr/>
        </p:nvGrpSpPr>
        <p:grpSpPr>
          <a:xfrm>
            <a:off x="563188" y="1414169"/>
            <a:ext cx="198900" cy="198900"/>
            <a:chOff x="563188" y="1414169"/>
            <a:chExt cx="198900" cy="198900"/>
          </a:xfrm>
        </p:grpSpPr>
        <p:sp>
          <p:nvSpPr>
            <p:cNvPr id="665" name="Google Shape;665;p114"/>
            <p:cNvSpPr/>
            <p:nvPr/>
          </p:nvSpPr>
          <p:spPr>
            <a:xfrm>
              <a:off x="563188" y="1414169"/>
              <a:ext cx="198900" cy="19890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55"/>
                <a:buFont typeface="Arial"/>
                <a:buNone/>
              </a:pPr>
              <a:endParaRPr sz="4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14"/>
            <p:cNvSpPr/>
            <p:nvPr/>
          </p:nvSpPr>
          <p:spPr>
            <a:xfrm>
              <a:off x="611194" y="1462175"/>
              <a:ext cx="102900" cy="102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"/>
                <a:buFont typeface="Arial"/>
                <a:buNone/>
              </a:pPr>
              <a:endParaRPr sz="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7" name="Google Shape;667;p114"/>
          <p:cNvGrpSpPr/>
          <p:nvPr/>
        </p:nvGrpSpPr>
        <p:grpSpPr>
          <a:xfrm>
            <a:off x="2156678" y="988772"/>
            <a:ext cx="147300" cy="3224412"/>
            <a:chOff x="2156678" y="988772"/>
            <a:chExt cx="147300" cy="3224412"/>
          </a:xfrm>
        </p:grpSpPr>
        <p:cxnSp>
          <p:nvCxnSpPr>
            <p:cNvPr id="668" name="Google Shape;668;p114"/>
            <p:cNvCxnSpPr/>
            <p:nvPr/>
          </p:nvCxnSpPr>
          <p:spPr>
            <a:xfrm>
              <a:off x="2230408" y="1062502"/>
              <a:ext cx="10200" cy="3116400"/>
            </a:xfrm>
            <a:prstGeom prst="straightConnector1">
              <a:avLst/>
            </a:prstGeom>
            <a:noFill/>
            <a:ln w="19050" cap="flat" cmpd="sng">
              <a:solidFill>
                <a:srgbClr val="C0504D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69" name="Google Shape;669;p114"/>
            <p:cNvSpPr/>
            <p:nvPr/>
          </p:nvSpPr>
          <p:spPr>
            <a:xfrm>
              <a:off x="2156678" y="988772"/>
              <a:ext cx="147300" cy="147300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"/>
                <a:buFont typeface="Arial"/>
                <a:buNone/>
              </a:pPr>
              <a:endParaRPr sz="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14"/>
            <p:cNvSpPr/>
            <p:nvPr/>
          </p:nvSpPr>
          <p:spPr>
            <a:xfrm>
              <a:off x="2156678" y="4065884"/>
              <a:ext cx="147300" cy="147300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"/>
                <a:buFont typeface="Arial"/>
                <a:buNone/>
              </a:pPr>
              <a:endParaRPr sz="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1" name="Google Shape;671;p114"/>
          <p:cNvGrpSpPr/>
          <p:nvPr/>
        </p:nvGrpSpPr>
        <p:grpSpPr>
          <a:xfrm>
            <a:off x="2135435" y="1414169"/>
            <a:ext cx="198900" cy="198900"/>
            <a:chOff x="2135435" y="1414169"/>
            <a:chExt cx="198900" cy="198900"/>
          </a:xfrm>
        </p:grpSpPr>
        <p:sp>
          <p:nvSpPr>
            <p:cNvPr id="672" name="Google Shape;672;p114"/>
            <p:cNvSpPr/>
            <p:nvPr/>
          </p:nvSpPr>
          <p:spPr>
            <a:xfrm>
              <a:off x="2135435" y="1414169"/>
              <a:ext cx="198900" cy="19890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55"/>
                <a:buFont typeface="Arial"/>
                <a:buNone/>
              </a:pPr>
              <a:endParaRPr sz="4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14"/>
            <p:cNvSpPr/>
            <p:nvPr/>
          </p:nvSpPr>
          <p:spPr>
            <a:xfrm>
              <a:off x="2183441" y="1462175"/>
              <a:ext cx="102900" cy="102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"/>
                <a:buFont typeface="Arial"/>
                <a:buNone/>
              </a:pPr>
              <a:endParaRPr sz="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4" name="Google Shape;674;p114"/>
          <p:cNvGrpSpPr/>
          <p:nvPr/>
        </p:nvGrpSpPr>
        <p:grpSpPr>
          <a:xfrm>
            <a:off x="6798713" y="1414169"/>
            <a:ext cx="198900" cy="198900"/>
            <a:chOff x="6798713" y="1414169"/>
            <a:chExt cx="198900" cy="198900"/>
          </a:xfrm>
        </p:grpSpPr>
        <p:sp>
          <p:nvSpPr>
            <p:cNvPr id="675" name="Google Shape;675;p114"/>
            <p:cNvSpPr/>
            <p:nvPr/>
          </p:nvSpPr>
          <p:spPr>
            <a:xfrm>
              <a:off x="6798713" y="1414169"/>
              <a:ext cx="198900" cy="19890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55"/>
                <a:buFont typeface="Arial"/>
                <a:buNone/>
              </a:pPr>
              <a:endParaRPr sz="4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14"/>
            <p:cNvSpPr/>
            <p:nvPr/>
          </p:nvSpPr>
          <p:spPr>
            <a:xfrm>
              <a:off x="6846719" y="1462175"/>
              <a:ext cx="102900" cy="102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"/>
                <a:buFont typeface="Arial"/>
                <a:buNone/>
              </a:pPr>
              <a:endParaRPr sz="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7" name="Google Shape;677;p114"/>
          <p:cNvGrpSpPr/>
          <p:nvPr/>
        </p:nvGrpSpPr>
        <p:grpSpPr>
          <a:xfrm>
            <a:off x="3727561" y="988772"/>
            <a:ext cx="147300" cy="3224412"/>
            <a:chOff x="3727561" y="988772"/>
            <a:chExt cx="147300" cy="3224412"/>
          </a:xfrm>
        </p:grpSpPr>
        <p:cxnSp>
          <p:nvCxnSpPr>
            <p:cNvPr id="678" name="Google Shape;678;p114"/>
            <p:cNvCxnSpPr/>
            <p:nvPr/>
          </p:nvCxnSpPr>
          <p:spPr>
            <a:xfrm>
              <a:off x="3801291" y="1062502"/>
              <a:ext cx="10200" cy="3116400"/>
            </a:xfrm>
            <a:prstGeom prst="straightConnector1">
              <a:avLst/>
            </a:prstGeom>
            <a:noFill/>
            <a:ln w="19050" cap="flat" cmpd="sng">
              <a:solidFill>
                <a:srgbClr val="C0504D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79" name="Google Shape;679;p114"/>
            <p:cNvSpPr/>
            <p:nvPr/>
          </p:nvSpPr>
          <p:spPr>
            <a:xfrm>
              <a:off x="3727561" y="988772"/>
              <a:ext cx="147300" cy="147300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"/>
                <a:buFont typeface="Arial"/>
                <a:buNone/>
              </a:pPr>
              <a:endParaRPr sz="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14"/>
            <p:cNvSpPr/>
            <p:nvPr/>
          </p:nvSpPr>
          <p:spPr>
            <a:xfrm>
              <a:off x="3727561" y="4065884"/>
              <a:ext cx="147300" cy="147300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"/>
                <a:buFont typeface="Arial"/>
                <a:buNone/>
              </a:pPr>
              <a:endParaRPr sz="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1" name="Google Shape;681;p114"/>
          <p:cNvSpPr/>
          <p:nvPr/>
        </p:nvSpPr>
        <p:spPr>
          <a:xfrm>
            <a:off x="3703820" y="1414169"/>
            <a:ext cx="198900" cy="198900"/>
          </a:xfrm>
          <a:prstGeom prst="ellipse">
            <a:avLst/>
          </a:prstGeom>
          <a:solidFill>
            <a:srgbClr val="4F81B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5"/>
              <a:buFont typeface="Arial"/>
              <a:buNone/>
            </a:pPr>
            <a:endParaRPr sz="45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114"/>
          <p:cNvSpPr/>
          <p:nvPr/>
        </p:nvSpPr>
        <p:spPr>
          <a:xfrm>
            <a:off x="3751825" y="1462175"/>
            <a:ext cx="102900" cy="102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endParaRPr sz="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3" name="Google Shape;683;p114"/>
          <p:cNvGrpSpPr/>
          <p:nvPr/>
        </p:nvGrpSpPr>
        <p:grpSpPr>
          <a:xfrm>
            <a:off x="5298443" y="988772"/>
            <a:ext cx="147300" cy="3224412"/>
            <a:chOff x="5298443" y="988772"/>
            <a:chExt cx="147300" cy="3224412"/>
          </a:xfrm>
        </p:grpSpPr>
        <p:cxnSp>
          <p:nvCxnSpPr>
            <p:cNvPr id="684" name="Google Shape;684;p114"/>
            <p:cNvCxnSpPr/>
            <p:nvPr/>
          </p:nvCxnSpPr>
          <p:spPr>
            <a:xfrm>
              <a:off x="5372173" y="1062502"/>
              <a:ext cx="10200" cy="3116400"/>
            </a:xfrm>
            <a:prstGeom prst="straightConnector1">
              <a:avLst/>
            </a:prstGeom>
            <a:noFill/>
            <a:ln w="19050" cap="flat" cmpd="sng">
              <a:solidFill>
                <a:srgbClr val="C0504D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85" name="Google Shape;685;p114"/>
            <p:cNvSpPr/>
            <p:nvPr/>
          </p:nvSpPr>
          <p:spPr>
            <a:xfrm>
              <a:off x="5298443" y="988772"/>
              <a:ext cx="147300" cy="147300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"/>
                <a:buFont typeface="Arial"/>
                <a:buNone/>
              </a:pPr>
              <a:endParaRPr sz="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14"/>
            <p:cNvSpPr/>
            <p:nvPr/>
          </p:nvSpPr>
          <p:spPr>
            <a:xfrm>
              <a:off x="5298443" y="4065884"/>
              <a:ext cx="147300" cy="147300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"/>
                <a:buFont typeface="Arial"/>
                <a:buNone/>
              </a:pPr>
              <a:endParaRPr sz="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7" name="Google Shape;687;p114"/>
          <p:cNvGrpSpPr/>
          <p:nvPr/>
        </p:nvGrpSpPr>
        <p:grpSpPr>
          <a:xfrm>
            <a:off x="5277443" y="1414169"/>
            <a:ext cx="198900" cy="198900"/>
            <a:chOff x="5277443" y="1414169"/>
            <a:chExt cx="198900" cy="198900"/>
          </a:xfrm>
        </p:grpSpPr>
        <p:sp>
          <p:nvSpPr>
            <p:cNvPr id="688" name="Google Shape;688;p114"/>
            <p:cNvSpPr/>
            <p:nvPr/>
          </p:nvSpPr>
          <p:spPr>
            <a:xfrm>
              <a:off x="5277443" y="1414169"/>
              <a:ext cx="198900" cy="19890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55"/>
                <a:buFont typeface="Arial"/>
                <a:buNone/>
              </a:pPr>
              <a:endParaRPr sz="4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14"/>
            <p:cNvSpPr/>
            <p:nvPr/>
          </p:nvSpPr>
          <p:spPr>
            <a:xfrm>
              <a:off x="5325449" y="1462175"/>
              <a:ext cx="102900" cy="102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"/>
                <a:buFont typeface="Arial"/>
                <a:buNone/>
              </a:pPr>
              <a:endParaRPr sz="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0" name="Google Shape;690;p114"/>
          <p:cNvSpPr/>
          <p:nvPr/>
        </p:nvSpPr>
        <p:spPr>
          <a:xfrm>
            <a:off x="508183" y="4440432"/>
            <a:ext cx="7953300" cy="31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for title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t>Click to edit master title style</a:t>
            </a:r>
          </a:p>
        </p:txBody>
      </p:sp>
      <p:sp>
        <p:nvSpPr>
          <p:cNvPr id="60" name="Placeholder for sldNum"/>
          <p:cNvSpPr>
            <a:spLocks noGrp="1"/>
          </p:cNvSpPr>
          <p:nvPr>
            <p:ph type="sldNum" idx="1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14EE6BFD-E994-4A31-259D-EEEF1F196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">
  <p:cSld name="14"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1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  <a:defRPr/>
            </a:lvl3pPr>
            <a:lvl4pPr marL="182880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4pPr>
            <a:lvl5pPr marL="2286000" lvl="4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94" name="Google Shape;694;p1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4">
  <p:cSld name="2_4"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16"/>
          <p:cNvSpPr txBox="1">
            <a:spLocks noGrp="1"/>
          </p:cNvSpPr>
          <p:nvPr>
            <p:ph type="body" idx="1"/>
          </p:nvPr>
        </p:nvSpPr>
        <p:spPr>
          <a:xfrm>
            <a:off x="323850" y="971550"/>
            <a:ext cx="8496300" cy="3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AutoNum type="arabicPeriod"/>
              <a:defRPr>
                <a:solidFill>
                  <a:srgbClr val="035C79"/>
                </a:solidFill>
              </a:defRPr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035C79"/>
                </a:solidFill>
              </a:defRPr>
            </a:lvl2pPr>
            <a:lvl3pPr marL="137160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AutoNum type="arabicPeriod"/>
              <a:defRPr>
                <a:solidFill>
                  <a:srgbClr val="035C79"/>
                </a:solidFill>
              </a:defRPr>
            </a:lvl3pPr>
            <a:lvl4pPr marL="1828800" lvl="3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AutoNum type="arabicPeriod"/>
              <a:defRPr/>
            </a:lvl4pPr>
            <a:lvl5pPr marL="2286000" lvl="4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AutoNum type="arabicPeriod"/>
              <a:defRPr/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9pPr>
          </a:lstStyle>
          <a:p>
            <a:endParaRPr/>
          </a:p>
        </p:txBody>
      </p:sp>
      <p:sp>
        <p:nvSpPr>
          <p:cNvPr id="697" name="Google Shape;697;p116"/>
          <p:cNvSpPr txBox="1">
            <a:spLocks noGrp="1"/>
          </p:cNvSpPr>
          <p:nvPr>
            <p:ph type="body" idx="2"/>
          </p:nvPr>
        </p:nvSpPr>
        <p:spPr>
          <a:xfrm>
            <a:off x="323193" y="4547013"/>
            <a:ext cx="3852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8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AutoNum type="arabicPeriod"/>
              <a:defRPr sz="900"/>
            </a:lvl2pPr>
            <a:lvl3pPr marL="137160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AutoNum type="arabicPeriod"/>
              <a:defRPr sz="900"/>
            </a:lvl3pPr>
            <a:lvl4pPr marL="1828800" lvl="3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AutoNum type="arabicPeriod"/>
              <a:defRPr sz="900"/>
            </a:lvl4pPr>
            <a:lvl5pPr marL="2286000" lvl="4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AutoNum type="arabicPeriod"/>
              <a:defRPr sz="900"/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9pPr>
          </a:lstStyle>
          <a:p>
            <a:endParaRPr/>
          </a:p>
        </p:txBody>
      </p:sp>
      <p:sp>
        <p:nvSpPr>
          <p:cNvPr id="698" name="Google Shape;698;p116"/>
          <p:cNvSpPr txBox="1">
            <a:spLocks noGrp="1"/>
          </p:cNvSpPr>
          <p:nvPr>
            <p:ph type="body" idx="3"/>
          </p:nvPr>
        </p:nvSpPr>
        <p:spPr>
          <a:xfrm>
            <a:off x="4310446" y="4547013"/>
            <a:ext cx="3852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8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AutoNum type="arabicPeriod"/>
              <a:defRPr sz="900"/>
            </a:lvl2pPr>
            <a:lvl3pPr marL="137160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AutoNum type="arabicPeriod"/>
              <a:defRPr sz="900"/>
            </a:lvl3pPr>
            <a:lvl4pPr marL="1828800" lvl="3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AutoNum type="arabicPeriod"/>
              <a:defRPr sz="900"/>
            </a:lvl4pPr>
            <a:lvl5pPr marL="2286000" lvl="4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AutoNum type="arabicPeriod"/>
              <a:defRPr sz="900"/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9pPr>
          </a:lstStyle>
          <a:p>
            <a:endParaRPr/>
          </a:p>
        </p:txBody>
      </p:sp>
      <p:sp>
        <p:nvSpPr>
          <p:cNvPr id="699" name="Google Shape;699;p116"/>
          <p:cNvSpPr txBox="1">
            <a:spLocks noGrp="1"/>
          </p:cNvSpPr>
          <p:nvPr>
            <p:ph type="title"/>
          </p:nvPr>
        </p:nvSpPr>
        <p:spPr>
          <a:xfrm>
            <a:off x="323850" y="205981"/>
            <a:ext cx="84963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Text">
  <p:cSld name="1_Title and Text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117"/>
          <p:cNvSpPr txBox="1">
            <a:spLocks noGrp="1"/>
          </p:cNvSpPr>
          <p:nvPr>
            <p:ph type="body" idx="1"/>
          </p:nvPr>
        </p:nvSpPr>
        <p:spPr>
          <a:xfrm>
            <a:off x="409904" y="923112"/>
            <a:ext cx="82611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365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−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−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−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−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2" name="Google Shape;702;p117"/>
          <p:cNvSpPr/>
          <p:nvPr/>
        </p:nvSpPr>
        <p:spPr>
          <a:xfrm rot="10800000">
            <a:off x="0" y="-24"/>
            <a:ext cx="9144000" cy="641100"/>
          </a:xfrm>
          <a:prstGeom prst="rect">
            <a:avLst/>
          </a:prstGeom>
          <a:solidFill>
            <a:srgbClr val="2189B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3" name="Google Shape;703;p1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4710" y="141161"/>
            <a:ext cx="996325" cy="358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118"/>
          <p:cNvSpPr txBox="1">
            <a:spLocks noGrp="1"/>
          </p:cNvSpPr>
          <p:nvPr>
            <p:ph type="body" idx="1"/>
          </p:nvPr>
        </p:nvSpPr>
        <p:spPr>
          <a:xfrm>
            <a:off x="409904" y="923112"/>
            <a:ext cx="82611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−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−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−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−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6" name="Google Shape;706;p118"/>
          <p:cNvSpPr txBox="1">
            <a:spLocks noGrp="1"/>
          </p:cNvSpPr>
          <p:nvPr>
            <p:ph type="sldNum" idx="12"/>
          </p:nvPr>
        </p:nvSpPr>
        <p:spPr>
          <a:xfrm>
            <a:off x="8524229" y="4776278"/>
            <a:ext cx="588600" cy="2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7" name="Google Shape;707;p118"/>
          <p:cNvSpPr/>
          <p:nvPr/>
        </p:nvSpPr>
        <p:spPr>
          <a:xfrm rot="10800000">
            <a:off x="0" y="-24"/>
            <a:ext cx="9144000" cy="641100"/>
          </a:xfrm>
          <a:prstGeom prst="rect">
            <a:avLst/>
          </a:prstGeom>
          <a:solidFill>
            <a:srgbClr val="2189B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8" name="Google Shape;708;p1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4710" y="176901"/>
            <a:ext cx="996325" cy="287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1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2" name="Google Shape;712;p119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20"/>
          <p:cNvSpPr txBox="1">
            <a:spLocks noGrp="1"/>
          </p:cNvSpPr>
          <p:nvPr>
            <p:ph type="title"/>
          </p:nvPr>
        </p:nvSpPr>
        <p:spPr>
          <a:xfrm>
            <a:off x="252581" y="170942"/>
            <a:ext cx="86502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120"/>
          <p:cNvSpPr txBox="1">
            <a:spLocks noGrp="1"/>
          </p:cNvSpPr>
          <p:nvPr>
            <p:ph type="body" idx="1"/>
          </p:nvPr>
        </p:nvSpPr>
        <p:spPr>
          <a:xfrm>
            <a:off x="265520" y="4732754"/>
            <a:ext cx="8553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sp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marL="914400" lvl="1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8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800"/>
            </a:lvl3pPr>
            <a:lvl4pPr marL="182880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1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/>
            </a:lvl9pPr>
          </a:lstStyle>
          <a:p>
            <a:endParaRPr/>
          </a:p>
        </p:txBody>
      </p:sp>
      <p:sp>
        <p:nvSpPr>
          <p:cNvPr id="719" name="Google Shape;719;p1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20" name="Google Shape;720;p1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21" name="Google Shape;721;p1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">
  <p:cSld name="5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9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90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1pPr>
            <a:lvl2pPr marL="914400" lvl="1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  <a:defRPr sz="1200"/>
            </a:lvl2pPr>
            <a:lvl3pPr marL="1371600" lvl="2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 sz="1000"/>
            </a:lvl3pPr>
            <a:lvl4pPr marL="1828800" lvl="3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/>
            </a:lvl5pPr>
            <a:lvl6pPr marL="2743200" lvl="5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/>
            </a:lvl6pPr>
            <a:lvl7pPr marL="3200400" lvl="6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/>
            </a:lvl7pPr>
            <a:lvl8pPr marL="3657600" lvl="7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/>
            </a:lvl8pPr>
            <a:lvl9pPr marL="4114800" lvl="8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/>
            </a:lvl9pPr>
          </a:lstStyle>
          <a:p>
            <a:endParaRPr/>
          </a:p>
        </p:txBody>
      </p:sp>
      <p:sp>
        <p:nvSpPr>
          <p:cNvPr id="527" name="Google Shape;527;p90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1pPr>
            <a:lvl2pPr marL="914400" lvl="1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  <a:defRPr sz="1200"/>
            </a:lvl2pPr>
            <a:lvl3pPr marL="1371600" lvl="2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 sz="1000"/>
            </a:lvl3pPr>
            <a:lvl4pPr marL="1828800" lvl="3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/>
            </a:lvl5pPr>
            <a:lvl6pPr marL="2743200" lvl="5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/>
            </a:lvl6pPr>
            <a:lvl7pPr marL="3200400" lvl="6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/>
            </a:lvl7pPr>
            <a:lvl8pPr marL="3657600" lvl="7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/>
            </a:lvl8pPr>
            <a:lvl9pPr marL="4114800" lvl="8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/>
            </a:lvl9pPr>
          </a:lstStyle>
          <a:p>
            <a:endParaRPr/>
          </a:p>
        </p:txBody>
      </p:sp>
      <p:sp>
        <p:nvSpPr>
          <p:cNvPr id="528" name="Google Shape;528;p9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18987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9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91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1400"/>
            </a:lvl1pPr>
            <a:lvl2pPr marL="91440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/>
            </a:lvl2pPr>
            <a:lvl3pPr marL="1371600" lvl="2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■"/>
              <a:defRPr sz="1000"/>
            </a:lvl3pPr>
            <a:lvl4pPr marL="1828800" lvl="3" indent="-2857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●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○"/>
              <a:defRPr sz="900"/>
            </a:lvl5pPr>
            <a:lvl6pPr marL="2743200" lvl="5" indent="-2857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■"/>
              <a:defRPr sz="900"/>
            </a:lvl6pPr>
            <a:lvl7pPr marL="3200400" lvl="6" indent="-2857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●"/>
              <a:defRPr sz="900"/>
            </a:lvl7pPr>
            <a:lvl8pPr marL="3657600" lvl="7" indent="-2857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○"/>
              <a:defRPr sz="900"/>
            </a:lvl8pPr>
            <a:lvl9pPr marL="4114800" lvl="8" indent="-2857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900"/>
              <a:buFont typeface="Calibri"/>
              <a:buChar char="■"/>
              <a:defRPr sz="900"/>
            </a:lvl9pPr>
          </a:lstStyle>
          <a:p>
            <a:endParaRPr/>
          </a:p>
        </p:txBody>
      </p:sp>
      <p:sp>
        <p:nvSpPr>
          <p:cNvPr id="532" name="Google Shape;532;p91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1400"/>
            </a:lvl1pPr>
            <a:lvl2pPr marL="91440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/>
            </a:lvl2pPr>
            <a:lvl3pPr marL="1371600" lvl="2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■"/>
              <a:defRPr sz="1000"/>
            </a:lvl3pPr>
            <a:lvl4pPr marL="1828800" lvl="3" indent="-2857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●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○"/>
              <a:defRPr sz="900"/>
            </a:lvl5pPr>
            <a:lvl6pPr marL="2743200" lvl="5" indent="-2857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■"/>
              <a:defRPr sz="900"/>
            </a:lvl6pPr>
            <a:lvl7pPr marL="3200400" lvl="6" indent="-2857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●"/>
              <a:defRPr sz="900"/>
            </a:lvl7pPr>
            <a:lvl8pPr marL="3657600" lvl="7" indent="-2857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○"/>
              <a:defRPr sz="900"/>
            </a:lvl8pPr>
            <a:lvl9pPr marL="4114800" lvl="8" indent="-2857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900"/>
              <a:buFont typeface="Calibri"/>
              <a:buChar char="■"/>
              <a:defRPr sz="900"/>
            </a:lvl9pPr>
          </a:lstStyle>
          <a:p>
            <a:endParaRPr/>
          </a:p>
        </p:txBody>
      </p:sp>
      <p:sp>
        <p:nvSpPr>
          <p:cNvPr id="533" name="Google Shape;533;p9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4" name="Google Shape;534;p9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5" name="Google Shape;535;p9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1841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92"/>
          <p:cNvSpPr txBox="1">
            <a:spLocks noGrp="1"/>
          </p:cNvSpPr>
          <p:nvPr>
            <p:ph type="title"/>
          </p:nvPr>
        </p:nvSpPr>
        <p:spPr>
          <a:xfrm>
            <a:off x="1005840" y="350520"/>
            <a:ext cx="7132200" cy="9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92"/>
          <p:cNvSpPr txBox="1">
            <a:spLocks noGrp="1"/>
          </p:cNvSpPr>
          <p:nvPr>
            <p:ph type="ftr" idx="11"/>
          </p:nvPr>
        </p:nvSpPr>
        <p:spPr>
          <a:xfrm>
            <a:off x="1005840" y="4960870"/>
            <a:ext cx="5370000" cy="1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9" name="Google Shape;539;p92"/>
          <p:cNvSpPr txBox="1">
            <a:spLocks noGrp="1"/>
          </p:cNvSpPr>
          <p:nvPr>
            <p:ph type="dt" idx="10"/>
          </p:nvPr>
        </p:nvSpPr>
        <p:spPr>
          <a:xfrm>
            <a:off x="6656832" y="4960870"/>
            <a:ext cx="720000" cy="1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0" name="Google Shape;540;p92"/>
          <p:cNvSpPr txBox="1">
            <a:spLocks noGrp="1"/>
          </p:cNvSpPr>
          <p:nvPr>
            <p:ph type="sldNum" idx="12"/>
          </p:nvPr>
        </p:nvSpPr>
        <p:spPr>
          <a:xfrm>
            <a:off x="7658100" y="4960870"/>
            <a:ext cx="480300" cy="1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77500" lnSpcReduction="20000"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2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2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2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2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2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2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2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2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2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405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for title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200" cy="580800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</a:lstStyle>
          <a:p>
            <a:r>
              <a:t>Click to edit master title style</a:t>
            </a:r>
          </a:p>
        </p:txBody>
      </p:sp>
      <p:sp>
        <p:nvSpPr>
          <p:cNvPr id="62" name="Placeholder for body"/>
          <p:cNvSpPr>
            <a:spLocks noGrp="1"/>
          </p:cNvSpPr>
          <p:nvPr>
            <p:ph type="body" idx="1"/>
          </p:nvPr>
        </p:nvSpPr>
        <p:spPr>
          <a:xfrm>
            <a:off x="1787525" y="136525"/>
            <a:ext cx="2555700" cy="29265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spcBef>
                <a:spcPts val="300"/>
              </a:spcBef>
              <a:spcAft>
                <a:spcPts val="0"/>
              </a:spcAft>
              <a:defRPr sz="1600"/>
            </a:lvl1pPr>
            <a:lvl2pPr>
              <a:spcBef>
                <a:spcPts val="300"/>
              </a:spcBef>
              <a:spcAft>
                <a:spcPts val="0"/>
              </a:spcAft>
              <a:defRPr sz="1400"/>
            </a:lvl2pPr>
            <a:lvl3pPr>
              <a:spcBef>
                <a:spcPts val="200"/>
              </a:spcBef>
              <a:spcAft>
                <a:spcPts val="0"/>
              </a:spcAft>
              <a:defRPr sz="1200"/>
            </a:lvl3pPr>
            <a:lvl4pPr>
              <a:spcBef>
                <a:spcPts val="200"/>
              </a:spcBef>
              <a:spcAft>
                <a:spcPts val="0"/>
              </a:spcAft>
              <a:defRPr sz="1000"/>
            </a:lvl4pPr>
            <a:lvl5pPr>
              <a:spcBef>
                <a:spcPts val="200"/>
              </a:spcBef>
              <a:spcAft>
                <a:spcPts val="0"/>
              </a:spcAft>
              <a:defRPr sz="1000"/>
            </a:lvl5pPr>
            <a:lvl6pPr>
              <a:spcBef>
                <a:spcPts val="200"/>
              </a:spcBef>
              <a:spcAft>
                <a:spcPts val="0"/>
              </a:spcAft>
              <a:defRPr sz="1000"/>
            </a:lvl6pPr>
            <a:lvl7pPr>
              <a:spcBef>
                <a:spcPts val="200"/>
              </a:spcBef>
              <a:spcAft>
                <a:spcPts val="0"/>
              </a:spcAft>
              <a:defRPr sz="1000"/>
            </a:lvl7pPr>
            <a:lvl8pPr>
              <a:spcBef>
                <a:spcPts val="200"/>
              </a:spcBef>
              <a:spcAft>
                <a:spcPts val="0"/>
              </a:spcAft>
              <a:defRPr sz="1000"/>
            </a:lvl8pPr>
            <a:lvl9pPr>
              <a:spcBef>
                <a:spcPts val="200"/>
              </a:spcBef>
              <a:spcAft>
                <a:spcPts val="0"/>
              </a:spcAft>
              <a:defRPr sz="1000"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63" name="Placeholder for body"/>
          <p:cNvSpPr>
            <a:spLocks noGrp="1"/>
          </p:cNvSpPr>
          <p:nvPr>
            <p:ph type="body" idx="2"/>
          </p:nvPr>
        </p:nvSpPr>
        <p:spPr>
          <a:xfrm>
            <a:off x="228600" y="717550"/>
            <a:ext cx="1504200" cy="23457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spcBef>
                <a:spcPts val="200"/>
              </a:spcBef>
              <a:spcAft>
                <a:spcPts val="0"/>
              </a:spcAft>
              <a:defRPr sz="700"/>
            </a:lvl1pPr>
            <a:lvl2pPr>
              <a:spcBef>
                <a:spcPts val="200"/>
              </a:spcBef>
              <a:spcAft>
                <a:spcPts val="0"/>
              </a:spcAft>
              <a:defRPr sz="600"/>
            </a:lvl2pPr>
            <a:lvl3pPr>
              <a:spcBef>
                <a:spcPts val="100"/>
              </a:spcBef>
              <a:spcAft>
                <a:spcPts val="0"/>
              </a:spcAft>
              <a:defRPr sz="500"/>
            </a:lvl3pPr>
            <a:lvl4pPr>
              <a:spcBef>
                <a:spcPts val="100"/>
              </a:spcBef>
              <a:spcAft>
                <a:spcPts val="0"/>
              </a:spcAft>
              <a:defRPr sz="500"/>
            </a:lvl4pPr>
            <a:lvl5pPr>
              <a:spcBef>
                <a:spcPts val="100"/>
              </a:spcBef>
              <a:spcAft>
                <a:spcPts val="0"/>
              </a:spcAft>
              <a:defRPr sz="500"/>
            </a:lvl5pPr>
            <a:lvl6pPr>
              <a:spcBef>
                <a:spcPts val="100"/>
              </a:spcBef>
              <a:spcAft>
                <a:spcPts val="0"/>
              </a:spcAft>
              <a:defRPr sz="500"/>
            </a:lvl6pPr>
            <a:lvl7pPr>
              <a:spcBef>
                <a:spcPts val="100"/>
              </a:spcBef>
              <a:spcAft>
                <a:spcPts val="0"/>
              </a:spcAft>
              <a:defRPr sz="500"/>
            </a:lvl7pPr>
            <a:lvl8pPr>
              <a:spcBef>
                <a:spcPts val="100"/>
              </a:spcBef>
              <a:spcAft>
                <a:spcPts val="0"/>
              </a:spcAft>
              <a:defRPr sz="500"/>
            </a:lvl8pPr>
            <a:lvl9pPr>
              <a:spcBef>
                <a:spcPts val="100"/>
              </a:spcBef>
              <a:spcAft>
                <a:spcPts val="0"/>
              </a:spcAft>
              <a:defRPr sz="500"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64" name="Placeholder for sldNum"/>
          <p:cNvSpPr>
            <a:spLocks noGrp="1"/>
          </p:cNvSpPr>
          <p:nvPr>
            <p:ph type="sldNum" idx="3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515F08B3-0E37-A9EE-E532-59AFAAB0F9F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">
  <p:cSld name="3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9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93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  <a:defRPr/>
            </a:lvl3pPr>
            <a:lvl4pPr marL="182880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4pPr>
            <a:lvl5pPr marL="2286000" lvl="4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544" name="Google Shape;544;p9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98270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9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7" name="Google Shape;547;p9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8" name="Google Shape;548;p9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4896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3">
  <p:cSld name="2 3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95"/>
          <p:cNvSpPr txBox="1">
            <a:spLocks noGrp="1"/>
          </p:cNvSpPr>
          <p:nvPr>
            <p:ph type="body" idx="1"/>
          </p:nvPr>
        </p:nvSpPr>
        <p:spPr>
          <a:xfrm>
            <a:off x="323850" y="971550"/>
            <a:ext cx="8496300" cy="3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AutoNum type="arabicPeriod"/>
              <a:defRPr>
                <a:solidFill>
                  <a:srgbClr val="035C79"/>
                </a:solidFill>
              </a:defRPr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035C79"/>
                </a:solidFill>
              </a:defRPr>
            </a:lvl2pPr>
            <a:lvl3pPr marL="137160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AutoNum type="arabicPeriod"/>
              <a:defRPr>
                <a:solidFill>
                  <a:srgbClr val="035C79"/>
                </a:solidFill>
              </a:defRPr>
            </a:lvl3pPr>
            <a:lvl4pPr marL="1828800" lvl="3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AutoNum type="arabicPeriod"/>
              <a:defRPr/>
            </a:lvl4pPr>
            <a:lvl5pPr marL="2286000" lvl="4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AutoNum type="arabicPeriod"/>
              <a:defRPr/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9pPr>
          </a:lstStyle>
          <a:p>
            <a:endParaRPr/>
          </a:p>
        </p:txBody>
      </p:sp>
      <p:sp>
        <p:nvSpPr>
          <p:cNvPr id="551" name="Google Shape;551;p95"/>
          <p:cNvSpPr txBox="1">
            <a:spLocks noGrp="1"/>
          </p:cNvSpPr>
          <p:nvPr>
            <p:ph type="body" idx="2"/>
          </p:nvPr>
        </p:nvSpPr>
        <p:spPr>
          <a:xfrm>
            <a:off x="323193" y="4547013"/>
            <a:ext cx="3852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8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AutoNum type="arabicPeriod"/>
              <a:defRPr sz="900"/>
            </a:lvl2pPr>
            <a:lvl3pPr marL="137160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AutoNum type="arabicPeriod"/>
              <a:defRPr sz="900"/>
            </a:lvl3pPr>
            <a:lvl4pPr marL="1828800" lvl="3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AutoNum type="arabicPeriod"/>
              <a:defRPr sz="900"/>
            </a:lvl4pPr>
            <a:lvl5pPr marL="2286000" lvl="4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AutoNum type="arabicPeriod"/>
              <a:defRPr sz="900"/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9pPr>
          </a:lstStyle>
          <a:p>
            <a:endParaRPr/>
          </a:p>
        </p:txBody>
      </p:sp>
      <p:sp>
        <p:nvSpPr>
          <p:cNvPr id="552" name="Google Shape;552;p95"/>
          <p:cNvSpPr txBox="1">
            <a:spLocks noGrp="1"/>
          </p:cNvSpPr>
          <p:nvPr>
            <p:ph type="body" idx="3"/>
          </p:nvPr>
        </p:nvSpPr>
        <p:spPr>
          <a:xfrm>
            <a:off x="4310446" y="4547013"/>
            <a:ext cx="3852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8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AutoNum type="arabicPeriod"/>
              <a:defRPr sz="900"/>
            </a:lvl2pPr>
            <a:lvl3pPr marL="137160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AutoNum type="arabicPeriod"/>
              <a:defRPr sz="900"/>
            </a:lvl3pPr>
            <a:lvl4pPr marL="1828800" lvl="3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AutoNum type="arabicPeriod"/>
              <a:defRPr sz="900"/>
            </a:lvl4pPr>
            <a:lvl5pPr marL="2286000" lvl="4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AutoNum type="arabicPeriod"/>
              <a:defRPr sz="900"/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9pPr>
          </a:lstStyle>
          <a:p>
            <a:endParaRPr/>
          </a:p>
        </p:txBody>
      </p:sp>
      <p:sp>
        <p:nvSpPr>
          <p:cNvPr id="553" name="Google Shape;553;p95"/>
          <p:cNvSpPr txBox="1">
            <a:spLocks noGrp="1"/>
          </p:cNvSpPr>
          <p:nvPr>
            <p:ph type="title"/>
          </p:nvPr>
        </p:nvSpPr>
        <p:spPr>
          <a:xfrm>
            <a:off x="323850" y="205981"/>
            <a:ext cx="84963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68768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5">
  <p:cSld name="2 5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96"/>
          <p:cNvSpPr txBox="1">
            <a:spLocks noGrp="1"/>
          </p:cNvSpPr>
          <p:nvPr>
            <p:ph type="body" idx="1"/>
          </p:nvPr>
        </p:nvSpPr>
        <p:spPr>
          <a:xfrm>
            <a:off x="323850" y="971550"/>
            <a:ext cx="8496300" cy="3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AutoNum type="arabicPeriod"/>
              <a:defRPr>
                <a:solidFill>
                  <a:srgbClr val="035C79"/>
                </a:solidFill>
              </a:defRPr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035C79"/>
                </a:solidFill>
              </a:defRPr>
            </a:lvl2pPr>
            <a:lvl3pPr marL="137160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AutoNum type="arabicPeriod"/>
              <a:defRPr>
                <a:solidFill>
                  <a:srgbClr val="035C79"/>
                </a:solidFill>
              </a:defRPr>
            </a:lvl3pPr>
            <a:lvl4pPr marL="1828800" lvl="3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AutoNum type="arabicPeriod"/>
              <a:defRPr/>
            </a:lvl4pPr>
            <a:lvl5pPr marL="2286000" lvl="4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AutoNum type="arabicPeriod"/>
              <a:defRPr/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9pPr>
          </a:lstStyle>
          <a:p>
            <a:endParaRPr/>
          </a:p>
        </p:txBody>
      </p:sp>
      <p:sp>
        <p:nvSpPr>
          <p:cNvPr id="556" name="Google Shape;556;p96"/>
          <p:cNvSpPr txBox="1">
            <a:spLocks noGrp="1"/>
          </p:cNvSpPr>
          <p:nvPr>
            <p:ph type="body" idx="2"/>
          </p:nvPr>
        </p:nvSpPr>
        <p:spPr>
          <a:xfrm>
            <a:off x="323193" y="4547013"/>
            <a:ext cx="3852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8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AutoNum type="arabicPeriod"/>
              <a:defRPr sz="900"/>
            </a:lvl2pPr>
            <a:lvl3pPr marL="137160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AutoNum type="arabicPeriod"/>
              <a:defRPr sz="900"/>
            </a:lvl3pPr>
            <a:lvl4pPr marL="1828800" lvl="3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AutoNum type="arabicPeriod"/>
              <a:defRPr sz="900"/>
            </a:lvl4pPr>
            <a:lvl5pPr marL="2286000" lvl="4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AutoNum type="arabicPeriod"/>
              <a:defRPr sz="900"/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9pPr>
          </a:lstStyle>
          <a:p>
            <a:endParaRPr/>
          </a:p>
        </p:txBody>
      </p:sp>
      <p:sp>
        <p:nvSpPr>
          <p:cNvPr id="557" name="Google Shape;557;p96"/>
          <p:cNvSpPr txBox="1">
            <a:spLocks noGrp="1"/>
          </p:cNvSpPr>
          <p:nvPr>
            <p:ph type="body" idx="3"/>
          </p:nvPr>
        </p:nvSpPr>
        <p:spPr>
          <a:xfrm>
            <a:off x="4310446" y="4547013"/>
            <a:ext cx="3852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8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AutoNum type="arabicPeriod"/>
              <a:defRPr sz="900"/>
            </a:lvl2pPr>
            <a:lvl3pPr marL="137160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AutoNum type="arabicPeriod"/>
              <a:defRPr sz="900"/>
            </a:lvl3pPr>
            <a:lvl4pPr marL="1828800" lvl="3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AutoNum type="arabicPeriod"/>
              <a:defRPr sz="900"/>
            </a:lvl4pPr>
            <a:lvl5pPr marL="2286000" lvl="4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AutoNum type="arabicPeriod"/>
              <a:defRPr sz="900"/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9pPr>
          </a:lstStyle>
          <a:p>
            <a:endParaRPr/>
          </a:p>
        </p:txBody>
      </p:sp>
      <p:sp>
        <p:nvSpPr>
          <p:cNvPr id="558" name="Google Shape;558;p96"/>
          <p:cNvSpPr txBox="1">
            <a:spLocks noGrp="1"/>
          </p:cNvSpPr>
          <p:nvPr>
            <p:ph type="title"/>
          </p:nvPr>
        </p:nvSpPr>
        <p:spPr>
          <a:xfrm>
            <a:off x="323850" y="205981"/>
            <a:ext cx="84963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97484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1">
  <p:cSld name="2 1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97"/>
          <p:cNvSpPr txBox="1">
            <a:spLocks noGrp="1"/>
          </p:cNvSpPr>
          <p:nvPr>
            <p:ph type="body" idx="1"/>
          </p:nvPr>
        </p:nvSpPr>
        <p:spPr>
          <a:xfrm>
            <a:off x="323850" y="971550"/>
            <a:ext cx="8496300" cy="3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AutoNum type="arabicPeriod"/>
              <a:defRPr>
                <a:solidFill>
                  <a:srgbClr val="035C79"/>
                </a:solidFill>
              </a:defRPr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035C79"/>
                </a:solidFill>
              </a:defRPr>
            </a:lvl2pPr>
            <a:lvl3pPr marL="137160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AutoNum type="arabicPeriod"/>
              <a:defRPr>
                <a:solidFill>
                  <a:srgbClr val="035C79"/>
                </a:solidFill>
              </a:defRPr>
            </a:lvl3pPr>
            <a:lvl4pPr marL="1828800" lvl="3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AutoNum type="arabicPeriod"/>
              <a:defRPr/>
            </a:lvl4pPr>
            <a:lvl5pPr marL="2286000" lvl="4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AutoNum type="arabicPeriod"/>
              <a:defRPr/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9pPr>
          </a:lstStyle>
          <a:p>
            <a:endParaRPr/>
          </a:p>
        </p:txBody>
      </p:sp>
      <p:sp>
        <p:nvSpPr>
          <p:cNvPr id="561" name="Google Shape;561;p97"/>
          <p:cNvSpPr txBox="1">
            <a:spLocks noGrp="1"/>
          </p:cNvSpPr>
          <p:nvPr>
            <p:ph type="body" idx="2"/>
          </p:nvPr>
        </p:nvSpPr>
        <p:spPr>
          <a:xfrm>
            <a:off x="323193" y="4547013"/>
            <a:ext cx="3852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8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AutoNum type="arabicPeriod"/>
              <a:defRPr sz="900"/>
            </a:lvl2pPr>
            <a:lvl3pPr marL="137160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AutoNum type="arabicPeriod"/>
              <a:defRPr sz="900"/>
            </a:lvl3pPr>
            <a:lvl4pPr marL="1828800" lvl="3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AutoNum type="arabicPeriod"/>
              <a:defRPr sz="900"/>
            </a:lvl4pPr>
            <a:lvl5pPr marL="2286000" lvl="4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AutoNum type="arabicPeriod"/>
              <a:defRPr sz="900"/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9pPr>
          </a:lstStyle>
          <a:p>
            <a:endParaRPr/>
          </a:p>
        </p:txBody>
      </p:sp>
      <p:sp>
        <p:nvSpPr>
          <p:cNvPr id="562" name="Google Shape;562;p97"/>
          <p:cNvSpPr txBox="1">
            <a:spLocks noGrp="1"/>
          </p:cNvSpPr>
          <p:nvPr>
            <p:ph type="body" idx="3"/>
          </p:nvPr>
        </p:nvSpPr>
        <p:spPr>
          <a:xfrm>
            <a:off x="4310446" y="4547013"/>
            <a:ext cx="3852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8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AutoNum type="arabicPeriod"/>
              <a:defRPr sz="900"/>
            </a:lvl2pPr>
            <a:lvl3pPr marL="137160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AutoNum type="arabicPeriod"/>
              <a:defRPr sz="900"/>
            </a:lvl3pPr>
            <a:lvl4pPr marL="1828800" lvl="3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AutoNum type="arabicPeriod"/>
              <a:defRPr sz="900"/>
            </a:lvl4pPr>
            <a:lvl5pPr marL="2286000" lvl="4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AutoNum type="arabicPeriod"/>
              <a:defRPr sz="900"/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9pPr>
          </a:lstStyle>
          <a:p>
            <a:endParaRPr/>
          </a:p>
        </p:txBody>
      </p:sp>
      <p:sp>
        <p:nvSpPr>
          <p:cNvPr id="563" name="Google Shape;563;p97"/>
          <p:cNvSpPr txBox="1">
            <a:spLocks noGrp="1"/>
          </p:cNvSpPr>
          <p:nvPr>
            <p:ph type="title"/>
          </p:nvPr>
        </p:nvSpPr>
        <p:spPr>
          <a:xfrm>
            <a:off x="323850" y="205981"/>
            <a:ext cx="84963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93547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2">
  <p:cSld name="2 2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98"/>
          <p:cNvSpPr txBox="1">
            <a:spLocks noGrp="1"/>
          </p:cNvSpPr>
          <p:nvPr>
            <p:ph type="body" idx="1"/>
          </p:nvPr>
        </p:nvSpPr>
        <p:spPr>
          <a:xfrm>
            <a:off x="323850" y="971550"/>
            <a:ext cx="8496300" cy="3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AutoNum type="arabicPeriod"/>
              <a:defRPr>
                <a:solidFill>
                  <a:srgbClr val="035C79"/>
                </a:solidFill>
              </a:defRPr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035C79"/>
                </a:solidFill>
              </a:defRPr>
            </a:lvl2pPr>
            <a:lvl3pPr marL="137160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AutoNum type="arabicPeriod"/>
              <a:defRPr>
                <a:solidFill>
                  <a:srgbClr val="035C79"/>
                </a:solidFill>
              </a:defRPr>
            </a:lvl3pPr>
            <a:lvl4pPr marL="1828800" lvl="3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AutoNum type="arabicPeriod"/>
              <a:defRPr/>
            </a:lvl4pPr>
            <a:lvl5pPr marL="2286000" lvl="4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AutoNum type="arabicPeriod"/>
              <a:defRPr/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9pPr>
          </a:lstStyle>
          <a:p>
            <a:endParaRPr/>
          </a:p>
        </p:txBody>
      </p:sp>
      <p:sp>
        <p:nvSpPr>
          <p:cNvPr id="566" name="Google Shape;566;p98"/>
          <p:cNvSpPr txBox="1">
            <a:spLocks noGrp="1"/>
          </p:cNvSpPr>
          <p:nvPr>
            <p:ph type="body" idx="2"/>
          </p:nvPr>
        </p:nvSpPr>
        <p:spPr>
          <a:xfrm>
            <a:off x="323193" y="4547013"/>
            <a:ext cx="3852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8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AutoNum type="arabicPeriod"/>
              <a:defRPr sz="900"/>
            </a:lvl2pPr>
            <a:lvl3pPr marL="137160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AutoNum type="arabicPeriod"/>
              <a:defRPr sz="900"/>
            </a:lvl3pPr>
            <a:lvl4pPr marL="1828800" lvl="3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AutoNum type="arabicPeriod"/>
              <a:defRPr sz="900"/>
            </a:lvl4pPr>
            <a:lvl5pPr marL="2286000" lvl="4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AutoNum type="arabicPeriod"/>
              <a:defRPr sz="900"/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9pPr>
          </a:lstStyle>
          <a:p>
            <a:endParaRPr/>
          </a:p>
        </p:txBody>
      </p:sp>
      <p:sp>
        <p:nvSpPr>
          <p:cNvPr id="567" name="Google Shape;567;p98"/>
          <p:cNvSpPr txBox="1">
            <a:spLocks noGrp="1"/>
          </p:cNvSpPr>
          <p:nvPr>
            <p:ph type="body" idx="3"/>
          </p:nvPr>
        </p:nvSpPr>
        <p:spPr>
          <a:xfrm>
            <a:off x="4310446" y="4547013"/>
            <a:ext cx="3852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8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AutoNum type="arabicPeriod"/>
              <a:defRPr sz="900"/>
            </a:lvl2pPr>
            <a:lvl3pPr marL="137160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AutoNum type="arabicPeriod"/>
              <a:defRPr sz="900"/>
            </a:lvl3pPr>
            <a:lvl4pPr marL="1828800" lvl="3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AutoNum type="arabicPeriod"/>
              <a:defRPr sz="900"/>
            </a:lvl4pPr>
            <a:lvl5pPr marL="2286000" lvl="4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AutoNum type="arabicPeriod"/>
              <a:defRPr sz="900"/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9pPr>
          </a:lstStyle>
          <a:p>
            <a:endParaRPr/>
          </a:p>
        </p:txBody>
      </p:sp>
      <p:sp>
        <p:nvSpPr>
          <p:cNvPr id="568" name="Google Shape;568;p98"/>
          <p:cNvSpPr txBox="1">
            <a:spLocks noGrp="1"/>
          </p:cNvSpPr>
          <p:nvPr>
            <p:ph type="title"/>
          </p:nvPr>
        </p:nvSpPr>
        <p:spPr>
          <a:xfrm>
            <a:off x="323850" y="205981"/>
            <a:ext cx="84963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94961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">
  <p:cSld name="1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9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0893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">
  <p:cSld name="2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00"/>
          <p:cNvSpPr txBox="1">
            <a:spLocks noGrp="1"/>
          </p:cNvSpPr>
          <p:nvPr>
            <p:ph type="title"/>
          </p:nvPr>
        </p:nvSpPr>
        <p:spPr>
          <a:xfrm>
            <a:off x="342900" y="1065213"/>
            <a:ext cx="38862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100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  <a:defRPr/>
            </a:lvl2pPr>
            <a:lvl3pPr lvl="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  <a:defRPr/>
            </a:lvl3pPr>
            <a:lvl4pPr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  <a:defRPr/>
            </a:lvl4pPr>
            <a:lvl5pPr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  <a:defRPr/>
            </a:lvl5pPr>
            <a:lvl6pPr lvl="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  <a:defRPr/>
            </a:lvl6pPr>
            <a:lvl7pPr lvl="6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  <a:defRPr/>
            </a:lvl7pPr>
            <a:lvl8pPr lvl="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  <a:defRPr/>
            </a:lvl8pPr>
            <a:lvl9pPr lvl="8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  <a:defRPr/>
            </a:lvl9pPr>
          </a:lstStyle>
          <a:p>
            <a:endParaRPr/>
          </a:p>
        </p:txBody>
      </p:sp>
      <p:sp>
        <p:nvSpPr>
          <p:cNvPr id="574" name="Google Shape;574;p10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78812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">
  <p:cSld name="4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01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101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AutoNum type="arabicPeriod"/>
              <a:defRPr sz="1000">
                <a:solidFill>
                  <a:srgbClr val="888888"/>
                </a:solidFill>
              </a:defRPr>
            </a:lvl1pPr>
            <a:lvl2pPr marL="914400" lvl="1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AutoNum type="arabicPeriod"/>
              <a:defRPr sz="900">
                <a:solidFill>
                  <a:srgbClr val="888888"/>
                </a:solidFill>
              </a:defRPr>
            </a:lvl2pPr>
            <a:lvl3pPr marL="1371600" lvl="2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AutoNum type="arabicPeriod"/>
              <a:defRPr sz="800">
                <a:solidFill>
                  <a:srgbClr val="888888"/>
                </a:solidFill>
              </a:defRPr>
            </a:lvl3pPr>
            <a:lvl4pPr marL="1828800" lvl="3" indent="-2730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AutoNum type="arabicPeriod"/>
              <a:defRPr sz="700">
                <a:solidFill>
                  <a:srgbClr val="888888"/>
                </a:solidFill>
              </a:defRPr>
            </a:lvl4pPr>
            <a:lvl5pPr marL="2286000" lvl="4" indent="-2730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AutoNum type="arabicPeriod"/>
              <a:defRPr sz="700">
                <a:solidFill>
                  <a:srgbClr val="888888"/>
                </a:solidFill>
              </a:defRPr>
            </a:lvl5pPr>
            <a:lvl6pPr marL="2743200" lvl="5" indent="-2730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AutoNum type="arabicPeriod"/>
              <a:defRPr sz="700">
                <a:solidFill>
                  <a:srgbClr val="888888"/>
                </a:solidFill>
              </a:defRPr>
            </a:lvl6pPr>
            <a:lvl7pPr marL="3200400" lvl="6" indent="-2730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AutoNum type="arabicPeriod"/>
              <a:defRPr sz="700">
                <a:solidFill>
                  <a:srgbClr val="888888"/>
                </a:solidFill>
              </a:defRPr>
            </a:lvl7pPr>
            <a:lvl8pPr marL="3657600" lvl="7" indent="-2730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AutoNum type="arabicPeriod"/>
              <a:defRPr sz="700">
                <a:solidFill>
                  <a:srgbClr val="888888"/>
                </a:solidFill>
              </a:defRPr>
            </a:lvl8pPr>
            <a:lvl9pPr marL="4114800" lvl="8" indent="-2730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AutoNum type="arabicPeriod"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78" name="Google Shape;578;p10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90238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">
  <p:cSld name="6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02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02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2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  <a:defRPr sz="1200" b="1"/>
            </a:lvl1pPr>
            <a:lvl2pPr marL="914400" lvl="1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 sz="1000" b="1"/>
            </a:lvl2pPr>
            <a:lvl3pPr marL="1371600" lvl="2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 b="1"/>
            </a:lvl3pPr>
            <a:lvl4pPr marL="1828800" lvl="3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 b="1"/>
            </a:lvl4pPr>
            <a:lvl5pPr marL="2286000" lvl="4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 b="1"/>
            </a:lvl5pPr>
            <a:lvl6pPr marL="2743200" lvl="5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 b="1"/>
            </a:lvl6pPr>
            <a:lvl7pPr marL="3200400" lvl="6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 b="1"/>
            </a:lvl7pPr>
            <a:lvl8pPr marL="3657600" lvl="7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 b="1"/>
            </a:lvl8pPr>
            <a:lvl9pPr marL="4114800" lvl="8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 b="1"/>
            </a:lvl9pPr>
          </a:lstStyle>
          <a:p>
            <a:endParaRPr/>
          </a:p>
        </p:txBody>
      </p:sp>
      <p:sp>
        <p:nvSpPr>
          <p:cNvPr id="582" name="Google Shape;582;p102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200" cy="19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  <a:defRPr sz="1200"/>
            </a:lvl1pPr>
            <a:lvl2pPr marL="914400" lvl="1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 sz="1000"/>
            </a:lvl2pPr>
            <a:lvl3pPr marL="1371600" lvl="2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/>
            </a:lvl3pPr>
            <a:lvl4pPr marL="1828800" lvl="3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4pPr>
            <a:lvl5pPr marL="2286000" lvl="4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5pPr>
            <a:lvl6pPr marL="2743200" lvl="5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6pPr>
            <a:lvl7pPr marL="3200400" lvl="6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7pPr>
            <a:lvl8pPr marL="3657600" lvl="7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8pPr>
            <a:lvl9pPr marL="4114800" lvl="8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9pPr>
          </a:lstStyle>
          <a:p>
            <a:endParaRPr/>
          </a:p>
        </p:txBody>
      </p:sp>
      <p:sp>
        <p:nvSpPr>
          <p:cNvPr id="583" name="Google Shape;583;p102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  <a:defRPr sz="1200" b="1"/>
            </a:lvl1pPr>
            <a:lvl2pPr marL="914400" lvl="1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 sz="1000" b="1"/>
            </a:lvl2pPr>
            <a:lvl3pPr marL="1371600" lvl="2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 b="1"/>
            </a:lvl3pPr>
            <a:lvl4pPr marL="1828800" lvl="3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 b="1"/>
            </a:lvl4pPr>
            <a:lvl5pPr marL="2286000" lvl="4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 b="1"/>
            </a:lvl5pPr>
            <a:lvl6pPr marL="2743200" lvl="5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 b="1"/>
            </a:lvl6pPr>
            <a:lvl7pPr marL="3200400" lvl="6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 b="1"/>
            </a:lvl7pPr>
            <a:lvl8pPr marL="3657600" lvl="7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 b="1"/>
            </a:lvl8pPr>
            <a:lvl9pPr marL="4114800" lvl="8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 b="1"/>
            </a:lvl9pPr>
          </a:lstStyle>
          <a:p>
            <a:endParaRPr/>
          </a:p>
        </p:txBody>
      </p:sp>
      <p:sp>
        <p:nvSpPr>
          <p:cNvPr id="584" name="Google Shape;584;p102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00" cy="19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  <a:defRPr sz="1200"/>
            </a:lvl1pPr>
            <a:lvl2pPr marL="914400" lvl="1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 sz="1000"/>
            </a:lvl2pPr>
            <a:lvl3pPr marL="1371600" lvl="2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defRPr sz="900"/>
            </a:lvl3pPr>
            <a:lvl4pPr marL="1828800" lvl="3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4pPr>
            <a:lvl5pPr marL="2286000" lvl="4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5pPr>
            <a:lvl6pPr marL="2743200" lvl="5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6pPr>
            <a:lvl7pPr marL="3200400" lvl="6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7pPr>
            <a:lvl8pPr marL="3657600" lvl="7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8pPr>
            <a:lvl9pPr marL="4114800" lvl="8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9pPr>
          </a:lstStyle>
          <a:p>
            <a:endParaRPr/>
          </a:p>
        </p:txBody>
      </p:sp>
      <p:sp>
        <p:nvSpPr>
          <p:cNvPr id="585" name="Google Shape;585;p10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07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for title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200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</a:lstStyle>
          <a:p>
            <a:r>
              <a:t>Click to edit master title style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</p:spPr>
        <p:txBody>
          <a:bodyPr lIns="45725" tIns="22850" rIns="45725" bIns="22850" rtlCol="0" anchor="t">
            <a:normAutofit/>
          </a:bodyPr>
          <a:lstStyle>
            <a:lvl1pPr>
              <a:spcBef>
                <a:spcPts val="300"/>
              </a:spcBef>
              <a:spcAft>
                <a:spcPts val="0"/>
              </a:spcAft>
              <a:defRPr/>
            </a:lvl1pPr>
          </a:lstStyle>
          <a:p>
            <a:pPr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Placeholder for body"/>
          <p:cNvSpPr>
            <a:spLocks noGrp="1"/>
          </p:cNvSpPr>
          <p:nvPr>
            <p:ph type="body" idx="1"/>
          </p:nvPr>
        </p:nvSpPr>
        <p:spPr>
          <a:xfrm>
            <a:off x="896144" y="2683669"/>
            <a:ext cx="2743200" cy="4026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spcBef>
                <a:spcPts val="200"/>
              </a:spcBef>
              <a:spcAft>
                <a:spcPts val="0"/>
              </a:spcAft>
              <a:defRPr sz="700"/>
            </a:lvl1pPr>
            <a:lvl2pPr>
              <a:spcBef>
                <a:spcPts val="200"/>
              </a:spcBef>
              <a:spcAft>
                <a:spcPts val="0"/>
              </a:spcAft>
              <a:defRPr sz="600"/>
            </a:lvl2pPr>
            <a:lvl3pPr>
              <a:spcBef>
                <a:spcPts val="100"/>
              </a:spcBef>
              <a:spcAft>
                <a:spcPts val="0"/>
              </a:spcAft>
              <a:defRPr sz="500"/>
            </a:lvl3pPr>
            <a:lvl4pPr>
              <a:spcBef>
                <a:spcPts val="100"/>
              </a:spcBef>
              <a:spcAft>
                <a:spcPts val="0"/>
              </a:spcAft>
              <a:defRPr sz="500"/>
            </a:lvl4pPr>
            <a:lvl5pPr>
              <a:spcBef>
                <a:spcPts val="100"/>
              </a:spcBef>
              <a:spcAft>
                <a:spcPts val="0"/>
              </a:spcAft>
              <a:defRPr sz="500"/>
            </a:lvl5pPr>
            <a:lvl6pPr>
              <a:spcBef>
                <a:spcPts val="100"/>
              </a:spcBef>
              <a:spcAft>
                <a:spcPts val="0"/>
              </a:spcAft>
              <a:defRPr sz="500"/>
            </a:lvl6pPr>
            <a:lvl7pPr>
              <a:spcBef>
                <a:spcPts val="100"/>
              </a:spcBef>
              <a:spcAft>
                <a:spcPts val="0"/>
              </a:spcAft>
              <a:defRPr sz="500"/>
            </a:lvl7pPr>
            <a:lvl8pPr>
              <a:spcBef>
                <a:spcPts val="100"/>
              </a:spcBef>
              <a:spcAft>
                <a:spcPts val="0"/>
              </a:spcAft>
              <a:defRPr sz="500"/>
            </a:lvl8pPr>
            <a:lvl9pPr>
              <a:spcBef>
                <a:spcPts val="100"/>
              </a:spcBef>
              <a:spcAft>
                <a:spcPts val="0"/>
              </a:spcAft>
              <a:defRPr sz="500"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68" name="Placeholder for sldNum"/>
          <p:cNvSpPr>
            <a:spLocks noGrp="1"/>
          </p:cNvSpPr>
          <p:nvPr>
            <p:ph type="sldNum" idx="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258EA55B-2A68-936D-4D48-09284240D33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">
  <p:cSld name="7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0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10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1282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">
  <p:cSld name="8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04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2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104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700" cy="29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  <a:defRPr sz="16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2pPr>
            <a:lvl3pPr marL="1371600" lvl="2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  <a:defRPr sz="1200"/>
            </a:lvl3pPr>
            <a:lvl4pPr marL="182880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 sz="1000"/>
            </a:lvl4pPr>
            <a:lvl5pPr marL="2286000" lvl="4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 sz="1000"/>
            </a:lvl5pPr>
            <a:lvl6pPr marL="2743200" lvl="5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 sz="1000"/>
            </a:lvl6pPr>
            <a:lvl7pPr marL="3200400" lvl="6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 sz="1000"/>
            </a:lvl7pPr>
            <a:lvl8pPr marL="3657600" lvl="7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 sz="1000"/>
            </a:lvl8pPr>
            <a:lvl9pPr marL="4114800" lvl="8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 sz="1000"/>
            </a:lvl9pPr>
          </a:lstStyle>
          <a:p>
            <a:endParaRPr/>
          </a:p>
        </p:txBody>
      </p:sp>
      <p:sp>
        <p:nvSpPr>
          <p:cNvPr id="592" name="Google Shape;592;p104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200" cy="23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730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AutoNum type="arabicPeriod"/>
              <a:defRPr sz="700"/>
            </a:lvl1pPr>
            <a:lvl2pPr marL="914400" lvl="1" indent="-266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AutoNum type="arabicPeriod"/>
              <a:defRPr sz="600"/>
            </a:lvl2pPr>
            <a:lvl3pPr marL="1371600" lvl="2" indent="-2603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Calibri"/>
              <a:buAutoNum type="arabicPeriod"/>
              <a:defRPr sz="500"/>
            </a:lvl3pPr>
            <a:lvl4pPr marL="1828800" lvl="3" indent="-2603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Calibri"/>
              <a:buAutoNum type="arabicPeriod"/>
              <a:defRPr sz="500"/>
            </a:lvl4pPr>
            <a:lvl5pPr marL="2286000" lvl="4" indent="-2603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Calibri"/>
              <a:buAutoNum type="arabicPeriod"/>
              <a:defRPr sz="500"/>
            </a:lvl5pPr>
            <a:lvl6pPr marL="2743200" lvl="5" indent="-2603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Calibri"/>
              <a:buAutoNum type="arabicPeriod"/>
              <a:defRPr sz="500"/>
            </a:lvl6pPr>
            <a:lvl7pPr marL="3200400" lvl="6" indent="-2603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Calibri"/>
              <a:buAutoNum type="arabicPeriod"/>
              <a:defRPr sz="500"/>
            </a:lvl7pPr>
            <a:lvl8pPr marL="3657600" lvl="7" indent="-2603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Calibri"/>
              <a:buAutoNum type="arabicPeriod"/>
              <a:defRPr sz="500"/>
            </a:lvl8pPr>
            <a:lvl9pPr marL="4114800" lvl="8" indent="-2603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Calibri"/>
              <a:buAutoNum type="arabicPeriod"/>
              <a:defRPr sz="500"/>
            </a:lvl9pPr>
          </a:lstStyle>
          <a:p>
            <a:endParaRPr/>
          </a:p>
        </p:txBody>
      </p:sp>
      <p:sp>
        <p:nvSpPr>
          <p:cNvPr id="593" name="Google Shape;593;p10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00986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">
  <p:cSld name="9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05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105"/>
          <p:cNvSpPr/>
          <p:nvPr/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105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730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AutoNum type="arabicPeriod"/>
              <a:defRPr sz="700"/>
            </a:lvl1pPr>
            <a:lvl2pPr marL="914400" lvl="1" indent="-266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AutoNum type="arabicPeriod"/>
              <a:defRPr sz="600"/>
            </a:lvl2pPr>
            <a:lvl3pPr marL="1371600" lvl="2" indent="-2603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Calibri"/>
              <a:buAutoNum type="arabicPeriod"/>
              <a:defRPr sz="500"/>
            </a:lvl3pPr>
            <a:lvl4pPr marL="1828800" lvl="3" indent="-2603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Calibri"/>
              <a:buAutoNum type="arabicPeriod"/>
              <a:defRPr sz="500"/>
            </a:lvl4pPr>
            <a:lvl5pPr marL="2286000" lvl="4" indent="-2603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Calibri"/>
              <a:buAutoNum type="arabicPeriod"/>
              <a:defRPr sz="500"/>
            </a:lvl5pPr>
            <a:lvl6pPr marL="2743200" lvl="5" indent="-2603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Calibri"/>
              <a:buAutoNum type="arabicPeriod"/>
              <a:defRPr sz="500"/>
            </a:lvl6pPr>
            <a:lvl7pPr marL="3200400" lvl="6" indent="-2603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Calibri"/>
              <a:buAutoNum type="arabicPeriod"/>
              <a:defRPr sz="500"/>
            </a:lvl7pPr>
            <a:lvl8pPr marL="3657600" lvl="7" indent="-2603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Calibri"/>
              <a:buAutoNum type="arabicPeriod"/>
              <a:defRPr sz="500"/>
            </a:lvl8pPr>
            <a:lvl9pPr marL="4114800" lvl="8" indent="-2603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Calibri"/>
              <a:buAutoNum type="arabicPeriod"/>
              <a:defRPr sz="500"/>
            </a:lvl9pPr>
          </a:lstStyle>
          <a:p>
            <a:endParaRPr/>
          </a:p>
        </p:txBody>
      </p:sp>
      <p:sp>
        <p:nvSpPr>
          <p:cNvPr id="598" name="Google Shape;598;p10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0396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">
  <p:cSld name="10"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0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106"/>
          <p:cNvSpPr txBox="1">
            <a:spLocks noGrp="1"/>
          </p:cNvSpPr>
          <p:nvPr>
            <p:ph type="body" idx="1"/>
          </p:nvPr>
        </p:nvSpPr>
        <p:spPr>
          <a:xfrm rot="5400000">
            <a:off x="1154400" y="-125700"/>
            <a:ext cx="22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  <a:defRPr/>
            </a:lvl3pPr>
            <a:lvl4pPr marL="182880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4pPr>
            <a:lvl5pPr marL="2286000" lvl="4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02" name="Google Shape;602;p10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26173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">
  <p:cSld name="11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07"/>
          <p:cNvSpPr txBox="1">
            <a:spLocks noGrp="1"/>
          </p:cNvSpPr>
          <p:nvPr>
            <p:ph type="title"/>
          </p:nvPr>
        </p:nvSpPr>
        <p:spPr>
          <a:xfrm rot="5400000">
            <a:off x="2366250" y="1085769"/>
            <a:ext cx="2925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107"/>
          <p:cNvSpPr txBox="1">
            <a:spLocks noGrp="1"/>
          </p:cNvSpPr>
          <p:nvPr>
            <p:ph type="body" idx="1"/>
          </p:nvPr>
        </p:nvSpPr>
        <p:spPr>
          <a:xfrm rot="5400000">
            <a:off x="270750" y="95169"/>
            <a:ext cx="2925600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  <a:defRPr/>
            </a:lvl3pPr>
            <a:lvl4pPr marL="182880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4pPr>
            <a:lvl5pPr marL="2286000" lvl="4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06" name="Google Shape;606;p10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10495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">
  <p:cSld name="12"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08"/>
          <p:cNvSpPr/>
          <p:nvPr/>
        </p:nvSpPr>
        <p:spPr>
          <a:xfrm>
            <a:off x="6491674" y="1840293"/>
            <a:ext cx="6654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08"/>
          <p:cNvSpPr txBox="1">
            <a:spLocks noGrp="1"/>
          </p:cNvSpPr>
          <p:nvPr>
            <p:ph type="body" idx="1"/>
          </p:nvPr>
        </p:nvSpPr>
        <p:spPr>
          <a:xfrm>
            <a:off x="7283071" y="3481116"/>
            <a:ext cx="16038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>
                <a:solidFill>
                  <a:srgbClr val="000000"/>
                </a:solidFill>
              </a:defRPr>
            </a:lvl1pPr>
            <a:lvl2pPr marL="914400" lvl="1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2pPr>
            <a:lvl3pPr marL="1371600" lvl="2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3pPr>
            <a:lvl4pPr marL="1828800" lvl="3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4pPr>
            <a:lvl5pPr marL="2286000" lvl="4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10" name="Google Shape;610;p108"/>
          <p:cNvSpPr txBox="1">
            <a:spLocks noGrp="1"/>
          </p:cNvSpPr>
          <p:nvPr>
            <p:ph type="body" idx="2"/>
          </p:nvPr>
        </p:nvSpPr>
        <p:spPr>
          <a:xfrm>
            <a:off x="7283071" y="3180646"/>
            <a:ext cx="1603800" cy="2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11" name="Google Shape;611;p108"/>
          <p:cNvSpPr/>
          <p:nvPr/>
        </p:nvSpPr>
        <p:spPr>
          <a:xfrm>
            <a:off x="3827599" y="1840293"/>
            <a:ext cx="6654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108"/>
          <p:cNvSpPr/>
          <p:nvPr/>
        </p:nvSpPr>
        <p:spPr>
          <a:xfrm>
            <a:off x="1163523" y="1840293"/>
            <a:ext cx="6654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108"/>
          <p:cNvSpPr/>
          <p:nvPr/>
        </p:nvSpPr>
        <p:spPr>
          <a:xfrm>
            <a:off x="6491674" y="3140123"/>
            <a:ext cx="6654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08"/>
          <p:cNvSpPr/>
          <p:nvPr/>
        </p:nvSpPr>
        <p:spPr>
          <a:xfrm>
            <a:off x="3827599" y="3140123"/>
            <a:ext cx="6654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08"/>
          <p:cNvSpPr/>
          <p:nvPr/>
        </p:nvSpPr>
        <p:spPr>
          <a:xfrm>
            <a:off x="1163523" y="3140123"/>
            <a:ext cx="6654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08"/>
          <p:cNvSpPr/>
          <p:nvPr/>
        </p:nvSpPr>
        <p:spPr>
          <a:xfrm>
            <a:off x="571876" y="229540"/>
            <a:ext cx="6654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08"/>
          <p:cNvSpPr/>
          <p:nvPr/>
        </p:nvSpPr>
        <p:spPr>
          <a:xfrm>
            <a:off x="3827599" y="4312363"/>
            <a:ext cx="6654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108"/>
          <p:cNvSpPr txBox="1">
            <a:spLocks noGrp="1"/>
          </p:cNvSpPr>
          <p:nvPr>
            <p:ph type="body" idx="3"/>
          </p:nvPr>
        </p:nvSpPr>
        <p:spPr>
          <a:xfrm>
            <a:off x="7283071" y="2158226"/>
            <a:ext cx="16038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>
                <a:solidFill>
                  <a:srgbClr val="000000"/>
                </a:solidFill>
              </a:defRPr>
            </a:lvl1pPr>
            <a:lvl2pPr marL="914400" lvl="1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2pPr>
            <a:lvl3pPr marL="1371600" lvl="2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3pPr>
            <a:lvl4pPr marL="1828800" lvl="3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4pPr>
            <a:lvl5pPr marL="2286000" lvl="4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19" name="Google Shape;619;p108"/>
          <p:cNvSpPr txBox="1">
            <a:spLocks noGrp="1"/>
          </p:cNvSpPr>
          <p:nvPr>
            <p:ph type="body" idx="4"/>
          </p:nvPr>
        </p:nvSpPr>
        <p:spPr>
          <a:xfrm>
            <a:off x="7283071" y="1857756"/>
            <a:ext cx="1603800" cy="2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20" name="Google Shape;620;p108"/>
          <p:cNvSpPr txBox="1">
            <a:spLocks noGrp="1"/>
          </p:cNvSpPr>
          <p:nvPr>
            <p:ph type="body" idx="5"/>
          </p:nvPr>
        </p:nvSpPr>
        <p:spPr>
          <a:xfrm>
            <a:off x="4587717" y="3481116"/>
            <a:ext cx="16038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>
                <a:solidFill>
                  <a:srgbClr val="000000"/>
                </a:solidFill>
              </a:defRPr>
            </a:lvl1pPr>
            <a:lvl2pPr marL="914400" lvl="1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2pPr>
            <a:lvl3pPr marL="1371600" lvl="2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3pPr>
            <a:lvl4pPr marL="1828800" lvl="3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4pPr>
            <a:lvl5pPr marL="2286000" lvl="4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21" name="Google Shape;621;p108"/>
          <p:cNvSpPr txBox="1">
            <a:spLocks noGrp="1"/>
          </p:cNvSpPr>
          <p:nvPr>
            <p:ph type="body" idx="6"/>
          </p:nvPr>
        </p:nvSpPr>
        <p:spPr>
          <a:xfrm>
            <a:off x="4587717" y="3180646"/>
            <a:ext cx="1603800" cy="2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22" name="Google Shape;622;p108"/>
          <p:cNvSpPr txBox="1">
            <a:spLocks noGrp="1"/>
          </p:cNvSpPr>
          <p:nvPr>
            <p:ph type="body" idx="7"/>
          </p:nvPr>
        </p:nvSpPr>
        <p:spPr>
          <a:xfrm>
            <a:off x="4587717" y="2158226"/>
            <a:ext cx="16038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>
                <a:solidFill>
                  <a:srgbClr val="000000"/>
                </a:solidFill>
              </a:defRPr>
            </a:lvl1pPr>
            <a:lvl2pPr marL="914400" lvl="1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2pPr>
            <a:lvl3pPr marL="1371600" lvl="2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3pPr>
            <a:lvl4pPr marL="1828800" lvl="3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4pPr>
            <a:lvl5pPr marL="2286000" lvl="4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23" name="Google Shape;623;p108"/>
          <p:cNvSpPr txBox="1">
            <a:spLocks noGrp="1"/>
          </p:cNvSpPr>
          <p:nvPr>
            <p:ph type="body" idx="8"/>
          </p:nvPr>
        </p:nvSpPr>
        <p:spPr>
          <a:xfrm>
            <a:off x="4587717" y="1857756"/>
            <a:ext cx="1603800" cy="2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24" name="Google Shape;624;p108"/>
          <p:cNvSpPr txBox="1">
            <a:spLocks noGrp="1"/>
          </p:cNvSpPr>
          <p:nvPr>
            <p:ph type="body" idx="9"/>
          </p:nvPr>
        </p:nvSpPr>
        <p:spPr>
          <a:xfrm>
            <a:off x="4587717" y="4603712"/>
            <a:ext cx="16038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>
                <a:solidFill>
                  <a:srgbClr val="000000"/>
                </a:solidFill>
              </a:defRPr>
            </a:lvl1pPr>
            <a:lvl2pPr marL="914400" lvl="1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2pPr>
            <a:lvl3pPr marL="1371600" lvl="2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3pPr>
            <a:lvl4pPr marL="1828800" lvl="3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4pPr>
            <a:lvl5pPr marL="2286000" lvl="4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25" name="Google Shape;625;p108"/>
          <p:cNvSpPr txBox="1">
            <a:spLocks noGrp="1"/>
          </p:cNvSpPr>
          <p:nvPr>
            <p:ph type="body" idx="13"/>
          </p:nvPr>
        </p:nvSpPr>
        <p:spPr>
          <a:xfrm>
            <a:off x="4587717" y="4312813"/>
            <a:ext cx="1603800" cy="2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26" name="Google Shape;626;p108"/>
          <p:cNvSpPr txBox="1">
            <a:spLocks noGrp="1"/>
          </p:cNvSpPr>
          <p:nvPr>
            <p:ph type="body" idx="14"/>
          </p:nvPr>
        </p:nvSpPr>
        <p:spPr>
          <a:xfrm>
            <a:off x="1915031" y="2158226"/>
            <a:ext cx="16038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>
                <a:solidFill>
                  <a:srgbClr val="000000"/>
                </a:solidFill>
              </a:defRPr>
            </a:lvl1pPr>
            <a:lvl2pPr marL="914400" lvl="1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2pPr>
            <a:lvl3pPr marL="1371600" lvl="2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3pPr>
            <a:lvl4pPr marL="1828800" lvl="3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4pPr>
            <a:lvl5pPr marL="2286000" lvl="4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27" name="Google Shape;627;p108"/>
          <p:cNvSpPr txBox="1">
            <a:spLocks noGrp="1"/>
          </p:cNvSpPr>
          <p:nvPr>
            <p:ph type="body" idx="15"/>
          </p:nvPr>
        </p:nvSpPr>
        <p:spPr>
          <a:xfrm>
            <a:off x="1915031" y="1857756"/>
            <a:ext cx="1603800" cy="2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28" name="Google Shape;628;p108"/>
          <p:cNvSpPr txBox="1">
            <a:spLocks noGrp="1"/>
          </p:cNvSpPr>
          <p:nvPr>
            <p:ph type="body" idx="16"/>
          </p:nvPr>
        </p:nvSpPr>
        <p:spPr>
          <a:xfrm>
            <a:off x="1915031" y="3481116"/>
            <a:ext cx="16038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>
                <a:solidFill>
                  <a:srgbClr val="000000"/>
                </a:solidFill>
              </a:defRPr>
            </a:lvl1pPr>
            <a:lvl2pPr marL="914400" lvl="1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2pPr>
            <a:lvl3pPr marL="1371600" lvl="2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3pPr>
            <a:lvl4pPr marL="1828800" lvl="3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4pPr>
            <a:lvl5pPr marL="2286000" lvl="4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29" name="Google Shape;629;p108"/>
          <p:cNvSpPr txBox="1">
            <a:spLocks noGrp="1"/>
          </p:cNvSpPr>
          <p:nvPr>
            <p:ph type="body" idx="17"/>
          </p:nvPr>
        </p:nvSpPr>
        <p:spPr>
          <a:xfrm>
            <a:off x="1915031" y="3180646"/>
            <a:ext cx="1603800" cy="2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30" name="Google Shape;630;p108"/>
          <p:cNvSpPr txBox="1">
            <a:spLocks noGrp="1"/>
          </p:cNvSpPr>
          <p:nvPr>
            <p:ph type="body" idx="18"/>
          </p:nvPr>
        </p:nvSpPr>
        <p:spPr>
          <a:xfrm>
            <a:off x="1312269" y="611189"/>
            <a:ext cx="16038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>
                <a:solidFill>
                  <a:srgbClr val="000000"/>
                </a:solidFill>
              </a:defRPr>
            </a:lvl1pPr>
            <a:lvl2pPr marL="914400" lvl="1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2pPr>
            <a:lvl3pPr marL="1371600" lvl="2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3pPr>
            <a:lvl4pPr marL="1828800" lvl="3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4pPr>
            <a:lvl5pPr marL="2286000" lvl="4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  <a:defRPr sz="800"/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31" name="Google Shape;631;p108"/>
          <p:cNvSpPr txBox="1">
            <a:spLocks noGrp="1"/>
          </p:cNvSpPr>
          <p:nvPr>
            <p:ph type="body" idx="19"/>
          </p:nvPr>
        </p:nvSpPr>
        <p:spPr>
          <a:xfrm>
            <a:off x="1312269" y="308982"/>
            <a:ext cx="1603800" cy="2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/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32" name="Google Shape;632;p108"/>
          <p:cNvSpPr txBox="1">
            <a:spLocks noGrp="1"/>
          </p:cNvSpPr>
          <p:nvPr>
            <p:ph type="title"/>
          </p:nvPr>
        </p:nvSpPr>
        <p:spPr>
          <a:xfrm>
            <a:off x="4314824" y="342900"/>
            <a:ext cx="45720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34766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">
  <p:cSld name="13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09"/>
          <p:cNvSpPr/>
          <p:nvPr/>
        </p:nvSpPr>
        <p:spPr>
          <a:xfrm>
            <a:off x="670836" y="1043878"/>
            <a:ext cx="8487900" cy="473100"/>
          </a:xfrm>
          <a:prstGeom prst="rect">
            <a:avLst/>
          </a:prstGeom>
          <a:solidFill>
            <a:srgbClr val="DEE6E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09"/>
          <p:cNvSpPr txBox="1">
            <a:spLocks noGrp="1"/>
          </p:cNvSpPr>
          <p:nvPr>
            <p:ph type="body" idx="1"/>
          </p:nvPr>
        </p:nvSpPr>
        <p:spPr>
          <a:xfrm>
            <a:off x="749901" y="1107136"/>
            <a:ext cx="12729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F81BD"/>
              </a:buClr>
              <a:buSzPts val="2100"/>
              <a:buFont typeface="Tahoma"/>
              <a:buAutoNum type="arabicPeriod"/>
              <a:defRPr sz="2100" b="1">
                <a:solidFill>
                  <a:srgbClr val="4F81B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36" name="Google Shape;636;p109"/>
          <p:cNvSpPr txBox="1">
            <a:spLocks noGrp="1"/>
          </p:cNvSpPr>
          <p:nvPr>
            <p:ph type="body" idx="2"/>
          </p:nvPr>
        </p:nvSpPr>
        <p:spPr>
          <a:xfrm>
            <a:off x="751502" y="1622273"/>
            <a:ext cx="12729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BBB59"/>
              </a:buClr>
              <a:buSzPts val="1400"/>
              <a:buFont typeface="Tahoma"/>
              <a:buAutoNum type="arabicPeriod"/>
              <a:defRPr sz="1400" b="1">
                <a:solidFill>
                  <a:srgbClr val="9BBB5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37" name="Google Shape;637;p109"/>
          <p:cNvSpPr txBox="1">
            <a:spLocks noGrp="1"/>
          </p:cNvSpPr>
          <p:nvPr>
            <p:ph type="body" idx="3"/>
          </p:nvPr>
        </p:nvSpPr>
        <p:spPr>
          <a:xfrm>
            <a:off x="2307697" y="1107136"/>
            <a:ext cx="12729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F81BD"/>
              </a:buClr>
              <a:buSzPts val="2100"/>
              <a:buFont typeface="Tahoma"/>
              <a:buAutoNum type="arabicPeriod"/>
              <a:defRPr sz="2100" b="1">
                <a:solidFill>
                  <a:srgbClr val="4F81B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38" name="Google Shape;638;p109"/>
          <p:cNvSpPr txBox="1">
            <a:spLocks noGrp="1"/>
          </p:cNvSpPr>
          <p:nvPr>
            <p:ph type="body" idx="4"/>
          </p:nvPr>
        </p:nvSpPr>
        <p:spPr>
          <a:xfrm>
            <a:off x="2309298" y="1622273"/>
            <a:ext cx="12729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BBB59"/>
              </a:buClr>
              <a:buSzPts val="1400"/>
              <a:buFont typeface="Tahoma"/>
              <a:buAutoNum type="arabicPeriod"/>
              <a:defRPr sz="1400" b="1">
                <a:solidFill>
                  <a:srgbClr val="9BBB5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39" name="Google Shape;639;p109"/>
          <p:cNvSpPr txBox="1">
            <a:spLocks noGrp="1"/>
          </p:cNvSpPr>
          <p:nvPr>
            <p:ph type="body" idx="5"/>
          </p:nvPr>
        </p:nvSpPr>
        <p:spPr>
          <a:xfrm>
            <a:off x="3865492" y="1107136"/>
            <a:ext cx="12729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F81BD"/>
              </a:buClr>
              <a:buSzPts val="2100"/>
              <a:buFont typeface="Tahoma"/>
              <a:buAutoNum type="arabicPeriod"/>
              <a:defRPr sz="2100" b="1">
                <a:solidFill>
                  <a:srgbClr val="4F81B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40" name="Google Shape;640;p109"/>
          <p:cNvSpPr txBox="1">
            <a:spLocks noGrp="1"/>
          </p:cNvSpPr>
          <p:nvPr>
            <p:ph type="body" idx="6"/>
          </p:nvPr>
        </p:nvSpPr>
        <p:spPr>
          <a:xfrm>
            <a:off x="3867094" y="1622273"/>
            <a:ext cx="12729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BBB59"/>
              </a:buClr>
              <a:buSzPts val="1400"/>
              <a:buFont typeface="Tahoma"/>
              <a:buAutoNum type="arabicPeriod"/>
              <a:defRPr sz="1400" b="1">
                <a:solidFill>
                  <a:srgbClr val="9BBB5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41" name="Google Shape;641;p109"/>
          <p:cNvSpPr txBox="1">
            <a:spLocks noGrp="1"/>
          </p:cNvSpPr>
          <p:nvPr>
            <p:ph type="body" idx="7"/>
          </p:nvPr>
        </p:nvSpPr>
        <p:spPr>
          <a:xfrm>
            <a:off x="5423288" y="1107136"/>
            <a:ext cx="12729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F81BD"/>
              </a:buClr>
              <a:buSzPts val="2100"/>
              <a:buFont typeface="Tahoma"/>
              <a:buAutoNum type="arabicPeriod"/>
              <a:defRPr sz="2100" b="1">
                <a:solidFill>
                  <a:srgbClr val="4F81B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42" name="Google Shape;642;p109"/>
          <p:cNvSpPr txBox="1">
            <a:spLocks noGrp="1"/>
          </p:cNvSpPr>
          <p:nvPr>
            <p:ph type="body" idx="8"/>
          </p:nvPr>
        </p:nvSpPr>
        <p:spPr>
          <a:xfrm>
            <a:off x="5424889" y="1622273"/>
            <a:ext cx="12729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BBB59"/>
              </a:buClr>
              <a:buSzPts val="1400"/>
              <a:buFont typeface="Tahoma"/>
              <a:buAutoNum type="arabicPeriod"/>
              <a:defRPr sz="1400" b="1">
                <a:solidFill>
                  <a:srgbClr val="9BBB5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43" name="Google Shape;643;p109"/>
          <p:cNvSpPr txBox="1">
            <a:spLocks noGrp="1"/>
          </p:cNvSpPr>
          <p:nvPr>
            <p:ph type="body" idx="9"/>
          </p:nvPr>
        </p:nvSpPr>
        <p:spPr>
          <a:xfrm>
            <a:off x="6981084" y="1107136"/>
            <a:ext cx="12729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F81BD"/>
              </a:buClr>
              <a:buSzPts val="2100"/>
              <a:buFont typeface="Tahoma"/>
              <a:buAutoNum type="arabicPeriod"/>
              <a:defRPr sz="2100" b="1">
                <a:solidFill>
                  <a:srgbClr val="4F81B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44" name="Google Shape;644;p109"/>
          <p:cNvSpPr txBox="1">
            <a:spLocks noGrp="1"/>
          </p:cNvSpPr>
          <p:nvPr>
            <p:ph type="body" idx="13"/>
          </p:nvPr>
        </p:nvSpPr>
        <p:spPr>
          <a:xfrm>
            <a:off x="6982685" y="1622273"/>
            <a:ext cx="12729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BBB59"/>
              </a:buClr>
              <a:buSzPts val="1400"/>
              <a:buFont typeface="Tahoma"/>
              <a:buAutoNum type="arabicPeriod"/>
              <a:defRPr sz="1400" b="1">
                <a:solidFill>
                  <a:srgbClr val="9BBB5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01B"/>
              </a:buClr>
              <a:buSzPts val="2100"/>
              <a:buFont typeface="Tahoma"/>
              <a:buAutoNum type="arabicPeriod"/>
              <a:defRPr sz="2100" b="1">
                <a:solidFill>
                  <a:srgbClr val="B4001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cxnSp>
        <p:nvCxnSpPr>
          <p:cNvPr id="645" name="Google Shape;645;p109"/>
          <p:cNvCxnSpPr/>
          <p:nvPr/>
        </p:nvCxnSpPr>
        <p:spPr>
          <a:xfrm>
            <a:off x="689498" y="1034012"/>
            <a:ext cx="8478000" cy="9600"/>
          </a:xfrm>
          <a:prstGeom prst="straightConnector1">
            <a:avLst/>
          </a:prstGeom>
          <a:noFill/>
          <a:ln w="19050" cap="flat" cmpd="sng">
            <a:solidFill>
              <a:srgbClr val="9399A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46" name="Google Shape;646;p109"/>
          <p:cNvGrpSpPr/>
          <p:nvPr/>
        </p:nvGrpSpPr>
        <p:grpSpPr>
          <a:xfrm>
            <a:off x="6821321" y="988772"/>
            <a:ext cx="147300" cy="3224412"/>
            <a:chOff x="6821321" y="988772"/>
            <a:chExt cx="147300" cy="3224412"/>
          </a:xfrm>
        </p:grpSpPr>
        <p:cxnSp>
          <p:nvCxnSpPr>
            <p:cNvPr id="647" name="Google Shape;647;p109"/>
            <p:cNvCxnSpPr/>
            <p:nvPr/>
          </p:nvCxnSpPr>
          <p:spPr>
            <a:xfrm>
              <a:off x="6895051" y="1062502"/>
              <a:ext cx="10200" cy="3116400"/>
            </a:xfrm>
            <a:prstGeom prst="straightConnector1">
              <a:avLst/>
            </a:prstGeom>
            <a:noFill/>
            <a:ln w="19050" cap="flat" cmpd="sng">
              <a:solidFill>
                <a:srgbClr val="C0504D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48" name="Google Shape;648;p109"/>
            <p:cNvSpPr/>
            <p:nvPr/>
          </p:nvSpPr>
          <p:spPr>
            <a:xfrm>
              <a:off x="6821321" y="988772"/>
              <a:ext cx="147300" cy="147300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"/>
                <a:buFont typeface="Arial"/>
                <a:buNone/>
              </a:pPr>
              <a:endParaRPr sz="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09"/>
            <p:cNvSpPr/>
            <p:nvPr/>
          </p:nvSpPr>
          <p:spPr>
            <a:xfrm>
              <a:off x="6821321" y="4065884"/>
              <a:ext cx="147300" cy="147300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"/>
                <a:buFont typeface="Arial"/>
                <a:buNone/>
              </a:pPr>
              <a:endParaRPr sz="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50" name="Google Shape;650;p109"/>
          <p:cNvCxnSpPr/>
          <p:nvPr/>
        </p:nvCxnSpPr>
        <p:spPr>
          <a:xfrm>
            <a:off x="718556" y="1519631"/>
            <a:ext cx="8430300" cy="9600"/>
          </a:xfrm>
          <a:prstGeom prst="straightConnector1">
            <a:avLst/>
          </a:prstGeom>
          <a:noFill/>
          <a:ln w="72375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51" name="Google Shape;651;p109"/>
          <p:cNvGrpSpPr/>
          <p:nvPr/>
        </p:nvGrpSpPr>
        <p:grpSpPr>
          <a:xfrm>
            <a:off x="585805" y="988773"/>
            <a:ext cx="147302" cy="3224412"/>
            <a:chOff x="585805" y="988773"/>
            <a:chExt cx="147302" cy="3224412"/>
          </a:xfrm>
        </p:grpSpPr>
        <p:cxnSp>
          <p:nvCxnSpPr>
            <p:cNvPr id="652" name="Google Shape;652;p109"/>
            <p:cNvCxnSpPr/>
            <p:nvPr/>
          </p:nvCxnSpPr>
          <p:spPr>
            <a:xfrm>
              <a:off x="659537" y="1062503"/>
              <a:ext cx="10200" cy="3116400"/>
            </a:xfrm>
            <a:prstGeom prst="straightConnector1">
              <a:avLst/>
            </a:prstGeom>
            <a:noFill/>
            <a:ln w="19050" cap="flat" cmpd="sng">
              <a:solidFill>
                <a:srgbClr val="C0504D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53" name="Google Shape;653;p109"/>
            <p:cNvSpPr/>
            <p:nvPr/>
          </p:nvSpPr>
          <p:spPr>
            <a:xfrm>
              <a:off x="585805" y="988773"/>
              <a:ext cx="147300" cy="147300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"/>
                <a:buFont typeface="Arial"/>
                <a:buNone/>
              </a:pPr>
              <a:endParaRPr sz="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09"/>
            <p:cNvSpPr/>
            <p:nvPr/>
          </p:nvSpPr>
          <p:spPr>
            <a:xfrm>
              <a:off x="585807" y="4065885"/>
              <a:ext cx="147300" cy="147300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"/>
                <a:buFont typeface="Arial"/>
                <a:buNone/>
              </a:pPr>
              <a:endParaRPr sz="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5" name="Google Shape;655;p109"/>
          <p:cNvGrpSpPr/>
          <p:nvPr/>
        </p:nvGrpSpPr>
        <p:grpSpPr>
          <a:xfrm>
            <a:off x="563188" y="1414169"/>
            <a:ext cx="198900" cy="198900"/>
            <a:chOff x="563188" y="1414169"/>
            <a:chExt cx="198900" cy="198900"/>
          </a:xfrm>
        </p:grpSpPr>
        <p:sp>
          <p:nvSpPr>
            <p:cNvPr id="656" name="Google Shape;656;p109"/>
            <p:cNvSpPr/>
            <p:nvPr/>
          </p:nvSpPr>
          <p:spPr>
            <a:xfrm>
              <a:off x="563188" y="1414169"/>
              <a:ext cx="198900" cy="19890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55"/>
                <a:buFont typeface="Arial"/>
                <a:buNone/>
              </a:pPr>
              <a:endParaRPr sz="4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09"/>
            <p:cNvSpPr/>
            <p:nvPr/>
          </p:nvSpPr>
          <p:spPr>
            <a:xfrm>
              <a:off x="611194" y="1462175"/>
              <a:ext cx="102900" cy="102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"/>
                <a:buFont typeface="Arial"/>
                <a:buNone/>
              </a:pPr>
              <a:endParaRPr sz="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8" name="Google Shape;658;p109"/>
          <p:cNvGrpSpPr/>
          <p:nvPr/>
        </p:nvGrpSpPr>
        <p:grpSpPr>
          <a:xfrm>
            <a:off x="2156678" y="988772"/>
            <a:ext cx="147300" cy="3224412"/>
            <a:chOff x="2156678" y="988772"/>
            <a:chExt cx="147300" cy="3224412"/>
          </a:xfrm>
        </p:grpSpPr>
        <p:cxnSp>
          <p:nvCxnSpPr>
            <p:cNvPr id="659" name="Google Shape;659;p109"/>
            <p:cNvCxnSpPr/>
            <p:nvPr/>
          </p:nvCxnSpPr>
          <p:spPr>
            <a:xfrm>
              <a:off x="2230408" y="1062502"/>
              <a:ext cx="10200" cy="3116400"/>
            </a:xfrm>
            <a:prstGeom prst="straightConnector1">
              <a:avLst/>
            </a:prstGeom>
            <a:noFill/>
            <a:ln w="19050" cap="flat" cmpd="sng">
              <a:solidFill>
                <a:srgbClr val="C0504D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60" name="Google Shape;660;p109"/>
            <p:cNvSpPr/>
            <p:nvPr/>
          </p:nvSpPr>
          <p:spPr>
            <a:xfrm>
              <a:off x="2156678" y="988772"/>
              <a:ext cx="147300" cy="147300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"/>
                <a:buFont typeface="Arial"/>
                <a:buNone/>
              </a:pPr>
              <a:endParaRPr sz="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09"/>
            <p:cNvSpPr/>
            <p:nvPr/>
          </p:nvSpPr>
          <p:spPr>
            <a:xfrm>
              <a:off x="2156678" y="4065884"/>
              <a:ext cx="147300" cy="147300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"/>
                <a:buFont typeface="Arial"/>
                <a:buNone/>
              </a:pPr>
              <a:endParaRPr sz="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2" name="Google Shape;662;p109"/>
          <p:cNvGrpSpPr/>
          <p:nvPr/>
        </p:nvGrpSpPr>
        <p:grpSpPr>
          <a:xfrm>
            <a:off x="2135435" y="1414169"/>
            <a:ext cx="198900" cy="198900"/>
            <a:chOff x="2135435" y="1414169"/>
            <a:chExt cx="198900" cy="198900"/>
          </a:xfrm>
        </p:grpSpPr>
        <p:sp>
          <p:nvSpPr>
            <p:cNvPr id="663" name="Google Shape;663;p109"/>
            <p:cNvSpPr/>
            <p:nvPr/>
          </p:nvSpPr>
          <p:spPr>
            <a:xfrm>
              <a:off x="2135435" y="1414169"/>
              <a:ext cx="198900" cy="19890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55"/>
                <a:buFont typeface="Arial"/>
                <a:buNone/>
              </a:pPr>
              <a:endParaRPr sz="4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09"/>
            <p:cNvSpPr/>
            <p:nvPr/>
          </p:nvSpPr>
          <p:spPr>
            <a:xfrm>
              <a:off x="2183441" y="1462175"/>
              <a:ext cx="102900" cy="102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"/>
                <a:buFont typeface="Arial"/>
                <a:buNone/>
              </a:pPr>
              <a:endParaRPr sz="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5" name="Google Shape;665;p109"/>
          <p:cNvGrpSpPr/>
          <p:nvPr/>
        </p:nvGrpSpPr>
        <p:grpSpPr>
          <a:xfrm>
            <a:off x="6798713" y="1414169"/>
            <a:ext cx="198900" cy="198900"/>
            <a:chOff x="6798713" y="1414169"/>
            <a:chExt cx="198900" cy="198900"/>
          </a:xfrm>
        </p:grpSpPr>
        <p:sp>
          <p:nvSpPr>
            <p:cNvPr id="666" name="Google Shape;666;p109"/>
            <p:cNvSpPr/>
            <p:nvPr/>
          </p:nvSpPr>
          <p:spPr>
            <a:xfrm>
              <a:off x="6798713" y="1414169"/>
              <a:ext cx="198900" cy="19890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55"/>
                <a:buFont typeface="Arial"/>
                <a:buNone/>
              </a:pPr>
              <a:endParaRPr sz="4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09"/>
            <p:cNvSpPr/>
            <p:nvPr/>
          </p:nvSpPr>
          <p:spPr>
            <a:xfrm>
              <a:off x="6846719" y="1462175"/>
              <a:ext cx="102900" cy="102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"/>
                <a:buFont typeface="Arial"/>
                <a:buNone/>
              </a:pPr>
              <a:endParaRPr sz="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8" name="Google Shape;668;p109"/>
          <p:cNvGrpSpPr/>
          <p:nvPr/>
        </p:nvGrpSpPr>
        <p:grpSpPr>
          <a:xfrm>
            <a:off x="3727561" y="988772"/>
            <a:ext cx="147300" cy="3224412"/>
            <a:chOff x="3727561" y="988772"/>
            <a:chExt cx="147300" cy="3224412"/>
          </a:xfrm>
        </p:grpSpPr>
        <p:cxnSp>
          <p:nvCxnSpPr>
            <p:cNvPr id="669" name="Google Shape;669;p109"/>
            <p:cNvCxnSpPr/>
            <p:nvPr/>
          </p:nvCxnSpPr>
          <p:spPr>
            <a:xfrm>
              <a:off x="3801291" y="1062502"/>
              <a:ext cx="10200" cy="3116400"/>
            </a:xfrm>
            <a:prstGeom prst="straightConnector1">
              <a:avLst/>
            </a:prstGeom>
            <a:noFill/>
            <a:ln w="19050" cap="flat" cmpd="sng">
              <a:solidFill>
                <a:srgbClr val="C0504D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70" name="Google Shape;670;p109"/>
            <p:cNvSpPr/>
            <p:nvPr/>
          </p:nvSpPr>
          <p:spPr>
            <a:xfrm>
              <a:off x="3727561" y="988772"/>
              <a:ext cx="147300" cy="147300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"/>
                <a:buFont typeface="Arial"/>
                <a:buNone/>
              </a:pPr>
              <a:endParaRPr sz="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09"/>
            <p:cNvSpPr/>
            <p:nvPr/>
          </p:nvSpPr>
          <p:spPr>
            <a:xfrm>
              <a:off x="3727561" y="4065884"/>
              <a:ext cx="147300" cy="147300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"/>
                <a:buFont typeface="Arial"/>
                <a:buNone/>
              </a:pPr>
              <a:endParaRPr sz="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2" name="Google Shape;672;p109"/>
          <p:cNvSpPr/>
          <p:nvPr/>
        </p:nvSpPr>
        <p:spPr>
          <a:xfrm>
            <a:off x="3703820" y="1414169"/>
            <a:ext cx="198900" cy="198900"/>
          </a:xfrm>
          <a:prstGeom prst="ellipse">
            <a:avLst/>
          </a:prstGeom>
          <a:solidFill>
            <a:srgbClr val="4F81B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5"/>
              <a:buFont typeface="Arial"/>
              <a:buNone/>
            </a:pPr>
            <a:endParaRPr sz="45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109"/>
          <p:cNvSpPr/>
          <p:nvPr/>
        </p:nvSpPr>
        <p:spPr>
          <a:xfrm>
            <a:off x="3751825" y="1462175"/>
            <a:ext cx="102900" cy="102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endParaRPr sz="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4" name="Google Shape;674;p109"/>
          <p:cNvGrpSpPr/>
          <p:nvPr/>
        </p:nvGrpSpPr>
        <p:grpSpPr>
          <a:xfrm>
            <a:off x="5298443" y="988772"/>
            <a:ext cx="147300" cy="3224412"/>
            <a:chOff x="5298443" y="988772"/>
            <a:chExt cx="147300" cy="3224412"/>
          </a:xfrm>
        </p:grpSpPr>
        <p:cxnSp>
          <p:nvCxnSpPr>
            <p:cNvPr id="675" name="Google Shape;675;p109"/>
            <p:cNvCxnSpPr/>
            <p:nvPr/>
          </p:nvCxnSpPr>
          <p:spPr>
            <a:xfrm>
              <a:off x="5372173" y="1062502"/>
              <a:ext cx="10200" cy="3116400"/>
            </a:xfrm>
            <a:prstGeom prst="straightConnector1">
              <a:avLst/>
            </a:prstGeom>
            <a:noFill/>
            <a:ln w="19050" cap="flat" cmpd="sng">
              <a:solidFill>
                <a:srgbClr val="C0504D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76" name="Google Shape;676;p109"/>
            <p:cNvSpPr/>
            <p:nvPr/>
          </p:nvSpPr>
          <p:spPr>
            <a:xfrm>
              <a:off x="5298443" y="988772"/>
              <a:ext cx="147300" cy="147300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"/>
                <a:buFont typeface="Arial"/>
                <a:buNone/>
              </a:pPr>
              <a:endParaRPr sz="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09"/>
            <p:cNvSpPr/>
            <p:nvPr/>
          </p:nvSpPr>
          <p:spPr>
            <a:xfrm>
              <a:off x="5298443" y="4065884"/>
              <a:ext cx="147300" cy="147300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"/>
                <a:buFont typeface="Arial"/>
                <a:buNone/>
              </a:pPr>
              <a:endParaRPr sz="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8" name="Google Shape;678;p109"/>
          <p:cNvGrpSpPr/>
          <p:nvPr/>
        </p:nvGrpSpPr>
        <p:grpSpPr>
          <a:xfrm>
            <a:off x="5277443" y="1414169"/>
            <a:ext cx="198900" cy="198900"/>
            <a:chOff x="5277443" y="1414169"/>
            <a:chExt cx="198900" cy="198900"/>
          </a:xfrm>
        </p:grpSpPr>
        <p:sp>
          <p:nvSpPr>
            <p:cNvPr id="679" name="Google Shape;679;p109"/>
            <p:cNvSpPr/>
            <p:nvPr/>
          </p:nvSpPr>
          <p:spPr>
            <a:xfrm>
              <a:off x="5277443" y="1414169"/>
              <a:ext cx="198900" cy="19890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55"/>
                <a:buFont typeface="Arial"/>
                <a:buNone/>
              </a:pPr>
              <a:endParaRPr sz="4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09"/>
            <p:cNvSpPr/>
            <p:nvPr/>
          </p:nvSpPr>
          <p:spPr>
            <a:xfrm>
              <a:off x="5325449" y="1462175"/>
              <a:ext cx="102900" cy="102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"/>
                <a:buFont typeface="Arial"/>
                <a:buNone/>
              </a:pPr>
              <a:endParaRPr sz="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1" name="Google Shape;681;p109"/>
          <p:cNvSpPr/>
          <p:nvPr/>
        </p:nvSpPr>
        <p:spPr>
          <a:xfrm>
            <a:off x="508183" y="4440432"/>
            <a:ext cx="7953300" cy="31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88665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">
  <p:cSld name="14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4" name="Google Shape;684;p1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  <a:defRPr/>
            </a:lvl3pPr>
            <a:lvl4pPr marL="182880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4pPr>
            <a:lvl5pPr marL="2286000" lvl="4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/>
            </a:lvl9pPr>
          </a:lstStyle>
          <a:p>
            <a:endParaRPr/>
          </a:p>
        </p:txBody>
      </p:sp>
      <p:sp>
        <p:nvSpPr>
          <p:cNvPr id="685" name="Google Shape;685;p1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83886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4">
  <p:cSld name="2 4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11"/>
          <p:cNvSpPr txBox="1">
            <a:spLocks noGrp="1"/>
          </p:cNvSpPr>
          <p:nvPr>
            <p:ph type="body" idx="1"/>
          </p:nvPr>
        </p:nvSpPr>
        <p:spPr>
          <a:xfrm>
            <a:off x="323850" y="971550"/>
            <a:ext cx="8496300" cy="3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AutoNum type="arabicPeriod"/>
              <a:defRPr>
                <a:solidFill>
                  <a:srgbClr val="035C79"/>
                </a:solidFill>
              </a:defRPr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035C79"/>
                </a:solidFill>
              </a:defRPr>
            </a:lvl2pPr>
            <a:lvl3pPr marL="137160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AutoNum type="arabicPeriod"/>
              <a:defRPr>
                <a:solidFill>
                  <a:srgbClr val="035C79"/>
                </a:solidFill>
              </a:defRPr>
            </a:lvl3pPr>
            <a:lvl4pPr marL="1828800" lvl="3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AutoNum type="arabicPeriod"/>
              <a:defRPr/>
            </a:lvl4pPr>
            <a:lvl5pPr marL="2286000" lvl="4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AutoNum type="arabicPeriod"/>
              <a:defRPr/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9pPr>
          </a:lstStyle>
          <a:p>
            <a:endParaRPr/>
          </a:p>
        </p:txBody>
      </p:sp>
      <p:sp>
        <p:nvSpPr>
          <p:cNvPr id="688" name="Google Shape;688;p111"/>
          <p:cNvSpPr txBox="1">
            <a:spLocks noGrp="1"/>
          </p:cNvSpPr>
          <p:nvPr>
            <p:ph type="body" idx="2"/>
          </p:nvPr>
        </p:nvSpPr>
        <p:spPr>
          <a:xfrm>
            <a:off x="323193" y="4547013"/>
            <a:ext cx="3852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8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AutoNum type="arabicPeriod"/>
              <a:defRPr sz="900"/>
            </a:lvl2pPr>
            <a:lvl3pPr marL="137160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AutoNum type="arabicPeriod"/>
              <a:defRPr sz="900"/>
            </a:lvl3pPr>
            <a:lvl4pPr marL="1828800" lvl="3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AutoNum type="arabicPeriod"/>
              <a:defRPr sz="900"/>
            </a:lvl4pPr>
            <a:lvl5pPr marL="2286000" lvl="4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AutoNum type="arabicPeriod"/>
              <a:defRPr sz="900"/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9pPr>
          </a:lstStyle>
          <a:p>
            <a:endParaRPr/>
          </a:p>
        </p:txBody>
      </p:sp>
      <p:sp>
        <p:nvSpPr>
          <p:cNvPr id="689" name="Google Shape;689;p111"/>
          <p:cNvSpPr txBox="1">
            <a:spLocks noGrp="1"/>
          </p:cNvSpPr>
          <p:nvPr>
            <p:ph type="body" idx="3"/>
          </p:nvPr>
        </p:nvSpPr>
        <p:spPr>
          <a:xfrm>
            <a:off x="4310446" y="4547013"/>
            <a:ext cx="3852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8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AutoNum type="arabicPeriod"/>
              <a:defRPr sz="900"/>
            </a:lvl2pPr>
            <a:lvl3pPr marL="137160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AutoNum type="arabicPeriod"/>
              <a:defRPr sz="900"/>
            </a:lvl3pPr>
            <a:lvl4pPr marL="1828800" lvl="3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AutoNum type="arabicPeriod"/>
              <a:defRPr sz="900"/>
            </a:lvl4pPr>
            <a:lvl5pPr marL="2286000" lvl="4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AutoNum type="arabicPeriod"/>
              <a:defRPr sz="900"/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AutoNum type="arabicPeriod"/>
              <a:defRPr/>
            </a:lvl9pPr>
          </a:lstStyle>
          <a:p>
            <a:endParaRPr/>
          </a:p>
        </p:txBody>
      </p:sp>
      <p:sp>
        <p:nvSpPr>
          <p:cNvPr id="690" name="Google Shape;690;p111"/>
          <p:cNvSpPr txBox="1">
            <a:spLocks noGrp="1"/>
          </p:cNvSpPr>
          <p:nvPr>
            <p:ph type="title"/>
          </p:nvPr>
        </p:nvSpPr>
        <p:spPr>
          <a:xfrm>
            <a:off x="323850" y="205981"/>
            <a:ext cx="84963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98844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Text">
  <p:cSld name="1_Title and Text"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12"/>
          <p:cNvSpPr txBox="1">
            <a:spLocks noGrp="1"/>
          </p:cNvSpPr>
          <p:nvPr>
            <p:ph type="body" idx="1"/>
          </p:nvPr>
        </p:nvSpPr>
        <p:spPr>
          <a:xfrm>
            <a:off x="409904" y="923112"/>
            <a:ext cx="82611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365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−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−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−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−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3" name="Google Shape;693;p112"/>
          <p:cNvSpPr/>
          <p:nvPr/>
        </p:nvSpPr>
        <p:spPr>
          <a:xfrm rot="10800000">
            <a:off x="0" y="-24"/>
            <a:ext cx="9144000" cy="641100"/>
          </a:xfrm>
          <a:prstGeom prst="rect">
            <a:avLst/>
          </a:prstGeom>
          <a:solidFill>
            <a:srgbClr val="2189B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4" name="Google Shape;694;p1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4710" y="141161"/>
            <a:ext cx="996325" cy="358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116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97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96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slideLayout" Target="../slideLayouts/slideLayout99.xml"/><Relationship Id="rId28" Type="http://schemas.openxmlformats.org/officeDocument/2006/relationships/theme" Target="../theme/theme5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98.xml"/><Relationship Id="rId27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for title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5" name="Placeholder for body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32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6" name="Placeholder for sldNum"/>
          <p:cNvSpPr>
            <a:spLocks noGrp="1"/>
          </p:cNvSpPr>
          <p:nvPr>
            <p:ph type="sldNum" idx="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2AD2AEFD-7ED1-712F-BC7B-5B826FEEA0BE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314659630" r:id="rId1"/>
    <p:sldLayoutId id="2314659631" r:id="rId2"/>
    <p:sldLayoutId id="2314659632" r:id="rId3"/>
    <p:sldLayoutId id="2314659633" r:id="rId4"/>
    <p:sldLayoutId id="2314659634" r:id="rId5"/>
    <p:sldLayoutId id="2314659635" r:id="rId6"/>
    <p:sldLayoutId id="2314659636" r:id="rId7"/>
    <p:sldLayoutId id="2314659637" r:id="rId8"/>
    <p:sldLayoutId id="2314659638" r:id="rId9"/>
    <p:sldLayoutId id="2314659639" r:id="rId10"/>
    <p:sldLayoutId id="2314659640" r:id="rId11"/>
    <p:sldLayoutId id="2314659641" r:id="rId12"/>
    <p:sldLayoutId id="2314659642" r:id="rId13"/>
    <p:sldLayoutId id="2314659643" r:id="rId14"/>
    <p:sldLayoutId id="2314659645" r:id="rId15"/>
    <p:sldLayoutId id="2314659646" r:id="rId16"/>
  </p:sldLayoutIdLst>
  <p:txStyles>
    <p:titleStyle>
      <a:lvl1pPr algn="ctr" defTabSz="914400">
        <a:lnSpc>
          <a:spcPct val="100000"/>
        </a:lnSpc>
        <a:spcBef>
          <a:spcPts val="0"/>
        </a:spcBef>
        <a:spcAft>
          <a:spcPts val="0"/>
        </a:spcAft>
        <a:defRPr sz="2200">
          <a:solidFill>
            <a:srgbClr val="000000">
              <a:alpha val="100000"/>
            </a:srgbClr>
          </a:solidFill>
          <a:latin typeface="Calibri"/>
          <a:ea typeface="Calibri"/>
          <a:cs typeface="Calibri"/>
        </a:defRPr>
      </a:lvl1pPr>
      <a:extLst/>
    </p:titleStyle>
    <p:bodyStyle>
      <a:lvl1pPr marL="285750" indent="-285750" algn="l" defTabSz="914400">
        <a:lnSpc>
          <a:spcPct val="100000"/>
        </a:lnSpc>
        <a:spcBef>
          <a:spcPts val="300"/>
        </a:spcBef>
        <a:spcAft>
          <a:spcPts val="0"/>
        </a:spcAft>
        <a:buAutoNum type="arabicPeriod"/>
        <a:defRPr sz="1600">
          <a:solidFill>
            <a:srgbClr val="000000">
              <a:alpha val="100000"/>
            </a:srgbClr>
          </a:solidFill>
          <a:latin typeface="Calibri"/>
          <a:ea typeface="Calibri"/>
          <a:cs typeface="Calibri"/>
        </a:defRPr>
      </a:lvl1pPr>
      <a:lvl2pPr marL="571500" indent="-285750" algn="l" defTabSz="914400">
        <a:lnSpc>
          <a:spcPct val="100000"/>
        </a:lnSpc>
        <a:spcBef>
          <a:spcPts val="300"/>
        </a:spcBef>
        <a:spcAft>
          <a:spcPts val="0"/>
        </a:spcAft>
        <a:buAutoNum type="arabicPeriod"/>
        <a:defRPr sz="1400">
          <a:solidFill>
            <a:srgbClr val="000000">
              <a:alpha val="100000"/>
            </a:srgbClr>
          </a:solidFill>
          <a:latin typeface="Calibri"/>
          <a:ea typeface="Calibri"/>
          <a:cs typeface="Calibri"/>
        </a:defRPr>
      </a:lvl2pPr>
      <a:lvl3pPr marL="857250" indent="-285750" algn="l" defTabSz="914400">
        <a:lnSpc>
          <a:spcPct val="100000"/>
        </a:lnSpc>
        <a:spcBef>
          <a:spcPts val="200"/>
        </a:spcBef>
        <a:spcAft>
          <a:spcPts val="0"/>
        </a:spcAft>
        <a:buAutoNum type="arabicPeriod"/>
        <a:defRPr sz="1200">
          <a:solidFill>
            <a:srgbClr val="000000">
              <a:alpha val="100000"/>
            </a:srgbClr>
          </a:solidFill>
          <a:latin typeface="Calibri"/>
          <a:ea typeface="Calibri"/>
          <a:cs typeface="Calibri"/>
        </a:defRPr>
      </a:lvl3pPr>
      <a:lvl4pPr marL="1143000" indent="-285750" algn="l" defTabSz="914400">
        <a:lnSpc>
          <a:spcPct val="100000"/>
        </a:lnSpc>
        <a:spcBef>
          <a:spcPts val="200"/>
        </a:spcBef>
        <a:spcAft>
          <a:spcPts val="0"/>
        </a:spcAft>
        <a:buAutoNum type="arabicPeriod"/>
        <a:defRPr sz="1000">
          <a:solidFill>
            <a:srgbClr val="000000">
              <a:alpha val="100000"/>
            </a:srgbClr>
          </a:solidFill>
          <a:latin typeface="Calibri"/>
          <a:ea typeface="Calibri"/>
          <a:cs typeface="Calibri"/>
        </a:defRPr>
      </a:lvl4pPr>
      <a:lvl5pPr marL="1428750" indent="-285750" algn="l" defTabSz="914400">
        <a:lnSpc>
          <a:spcPct val="100000"/>
        </a:lnSpc>
        <a:spcBef>
          <a:spcPts val="200"/>
        </a:spcBef>
        <a:spcAft>
          <a:spcPts val="0"/>
        </a:spcAft>
        <a:buAutoNum type="arabicPeriod"/>
        <a:defRPr sz="1000">
          <a:solidFill>
            <a:srgbClr val="000000">
              <a:alpha val="100000"/>
            </a:srgbClr>
          </a:solidFill>
          <a:latin typeface="Calibri"/>
          <a:ea typeface="Calibri"/>
          <a:cs typeface="Calibri"/>
        </a:defRPr>
      </a:lvl5pPr>
      <a:lvl6pPr marL="1714500" indent="-285750" algn="l" defTabSz="914400">
        <a:lnSpc>
          <a:spcPct val="100000"/>
        </a:lnSpc>
        <a:spcBef>
          <a:spcPts val="200"/>
        </a:spcBef>
        <a:spcAft>
          <a:spcPts val="0"/>
        </a:spcAft>
        <a:buAutoNum type="arabicPeriod"/>
        <a:defRPr sz="1000">
          <a:solidFill>
            <a:srgbClr val="000000">
              <a:alpha val="100000"/>
            </a:srgbClr>
          </a:solidFill>
          <a:latin typeface="Calibri"/>
          <a:ea typeface="Calibri"/>
          <a:cs typeface="Calibri"/>
        </a:defRPr>
      </a:lvl6pPr>
      <a:lvl7pPr marL="2000250" indent="-285750" algn="l" defTabSz="914400">
        <a:lnSpc>
          <a:spcPct val="100000"/>
        </a:lnSpc>
        <a:spcBef>
          <a:spcPts val="200"/>
        </a:spcBef>
        <a:spcAft>
          <a:spcPts val="0"/>
        </a:spcAft>
        <a:buAutoNum type="arabicPeriod"/>
        <a:defRPr sz="1000">
          <a:solidFill>
            <a:srgbClr val="000000">
              <a:alpha val="100000"/>
            </a:srgbClr>
          </a:solidFill>
          <a:latin typeface="Calibri"/>
          <a:ea typeface="Calibri"/>
          <a:cs typeface="Calibri"/>
        </a:defRPr>
      </a:lvl7pPr>
      <a:lvl8pPr marL="2286000" indent="-285750" algn="l" defTabSz="914400">
        <a:lnSpc>
          <a:spcPct val="100000"/>
        </a:lnSpc>
        <a:spcBef>
          <a:spcPts val="200"/>
        </a:spcBef>
        <a:spcAft>
          <a:spcPts val="0"/>
        </a:spcAft>
        <a:buAutoNum type="arabicPeriod"/>
        <a:defRPr sz="1000">
          <a:solidFill>
            <a:srgbClr val="000000">
              <a:alpha val="100000"/>
            </a:srgbClr>
          </a:solidFill>
          <a:latin typeface="Calibri"/>
          <a:ea typeface="Calibri"/>
          <a:cs typeface="Calibri"/>
        </a:defRPr>
      </a:lvl8pPr>
      <a:lvl9pPr marL="2571750" indent="-285750" algn="l" defTabSz="914400">
        <a:lnSpc>
          <a:spcPct val="100000"/>
        </a:lnSpc>
        <a:spcBef>
          <a:spcPts val="200"/>
        </a:spcBef>
        <a:spcAft>
          <a:spcPts val="0"/>
        </a:spcAft>
        <a:buAutoNum type="arabicPeriod"/>
        <a:defRPr sz="1000">
          <a:solidFill>
            <a:srgbClr val="000000">
              <a:alpha val="100000"/>
            </a:srgbClr>
          </a:solidFill>
          <a:latin typeface="Calibri"/>
          <a:ea typeface="Calibri"/>
          <a:cs typeface="Calibri"/>
        </a:defRPr>
      </a:lvl9pPr>
      <a:extLst/>
    </p:bodyStyle>
    <p:otherStyle>
      <a:lvl1pPr marL="0" algn="l" defTabSz="914400">
        <a:defRPr sz="1100" kern="1200"/>
      </a:lvl1pPr>
      <a:lvl2pPr marL="457200" algn="l" defTabSz="914400">
        <a:defRPr sz="1100" kern="1200"/>
      </a:lvl2pPr>
      <a:lvl3pPr marL="914400" algn="l" defTabSz="914400">
        <a:defRPr sz="1100" kern="1200"/>
      </a:lvl3pPr>
      <a:lvl4pPr marL="1371600" algn="l" defTabSz="914400">
        <a:defRPr sz="1100" kern="1200"/>
      </a:lvl4pPr>
      <a:lvl5pPr marL="1828800" algn="l" defTabSz="914400">
        <a:defRPr sz="1100" kern="1200"/>
      </a:lvl5pPr>
      <a:lvl6pPr marL="2286000" algn="l" defTabSz="914400">
        <a:defRPr sz="1100" kern="1200"/>
      </a:lvl6pPr>
      <a:lvl7pPr marL="2743200" algn="l" defTabSz="914400">
        <a:defRPr sz="1100" kern="1200"/>
      </a:lvl7pPr>
      <a:lvl8pPr marL="3200400" algn="l" defTabSz="914400">
        <a:defRPr sz="1100" kern="1200"/>
      </a:lvl8pPr>
      <a:lvl9pPr marL="3657600" algn="l" defTabSz="914400">
        <a:defRPr sz="1100" kern="1200"/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2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91" name="Google Shape;1691;p2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92" name="Google Shape;1692;p2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78681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314659755" r:id="rId1"/>
    <p:sldLayoutId id="2314659756" r:id="rId2"/>
    <p:sldLayoutId id="2314659757" r:id="rId3"/>
    <p:sldLayoutId id="2314659758" r:id="rId4"/>
    <p:sldLayoutId id="2314659759" r:id="rId5"/>
    <p:sldLayoutId id="2314659760" r:id="rId6"/>
    <p:sldLayoutId id="2314659761" r:id="rId7"/>
    <p:sldLayoutId id="2314659762" r:id="rId8"/>
    <p:sldLayoutId id="2314659763" r:id="rId9"/>
    <p:sldLayoutId id="2314659764" r:id="rId10"/>
    <p:sldLayoutId id="2314659766" r:id="rId11"/>
    <p:sldLayoutId id="2314659767" r:id="rId12"/>
    <p:sldLayoutId id="231465976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152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8" name="Google Shape;908;p152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24567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314659808" r:id="rId1"/>
    <p:sldLayoutId id="2314659809" r:id="rId2"/>
    <p:sldLayoutId id="2314659810" r:id="rId3"/>
    <p:sldLayoutId id="2314659811" r:id="rId4"/>
    <p:sldLayoutId id="2314659812" r:id="rId5"/>
    <p:sldLayoutId id="2314659813" r:id="rId6"/>
    <p:sldLayoutId id="2314659814" r:id="rId7"/>
    <p:sldLayoutId id="2314659815" r:id="rId8"/>
    <p:sldLayoutId id="2314659816" r:id="rId9"/>
    <p:sldLayoutId id="2314659817" r:id="rId10"/>
    <p:sldLayoutId id="2314659818" r:id="rId11"/>
    <p:sldLayoutId id="2314659819" r:id="rId12"/>
    <p:sldLayoutId id="2314659820" r:id="rId13"/>
    <p:sldLayoutId id="2314659821" r:id="rId14"/>
    <p:sldLayoutId id="2314659822" r:id="rId15"/>
    <p:sldLayoutId id="2147483745" r:id="rId16"/>
    <p:sldLayoutId id="2314659823" r:id="rId17"/>
    <p:sldLayoutId id="2314659825" r:id="rId18"/>
    <p:sldLayoutId id="2314659844" r:id="rId19"/>
    <p:sldLayoutId id="2314660050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9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1" name="Google Shape;531;p9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2" name="Google Shape;532;p9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314659907" r:id="rId10"/>
    <p:sldLayoutId id="2314659908" r:id="rId11"/>
    <p:sldLayoutId id="2314659909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  <p:sldLayoutId id="2147483759" r:id="rId24"/>
    <p:sldLayoutId id="2147483760" r:id="rId25"/>
    <p:sldLayoutId id="2147483761" r:id="rId26"/>
    <p:sldLayoutId id="2147483762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2" name="Google Shape;522;p89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3" name="Google Shape;523;p8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3675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314659847" r:id="rId1"/>
    <p:sldLayoutId id="2314659848" r:id="rId2"/>
    <p:sldLayoutId id="2314659849" r:id="rId3"/>
    <p:sldLayoutId id="2314659850" r:id="rId4"/>
    <p:sldLayoutId id="2314659851" r:id="rId5"/>
    <p:sldLayoutId id="2314659852" r:id="rId6"/>
    <p:sldLayoutId id="2314659853" r:id="rId7"/>
    <p:sldLayoutId id="2314659854" r:id="rId8"/>
    <p:sldLayoutId id="2314659855" r:id="rId9"/>
    <p:sldLayoutId id="2314659856" r:id="rId10"/>
    <p:sldLayoutId id="2314659857" r:id="rId11"/>
    <p:sldLayoutId id="2314659858" r:id="rId12"/>
    <p:sldLayoutId id="2314659859" r:id="rId13"/>
    <p:sldLayoutId id="2314659860" r:id="rId14"/>
    <p:sldLayoutId id="2314659861" r:id="rId15"/>
    <p:sldLayoutId id="2314659862" r:id="rId16"/>
    <p:sldLayoutId id="2314659863" r:id="rId17"/>
    <p:sldLayoutId id="2314659864" r:id="rId18"/>
    <p:sldLayoutId id="2314659865" r:id="rId19"/>
    <p:sldLayoutId id="2314659866" r:id="rId20"/>
    <p:sldLayoutId id="2314659867" r:id="rId21"/>
    <p:sldLayoutId id="2314659868" r:id="rId22"/>
    <p:sldLayoutId id="2314659869" r:id="rId23"/>
    <p:sldLayoutId id="2314659870" r:id="rId24"/>
    <p:sldLayoutId id="2314659871" r:id="rId25"/>
    <p:sldLayoutId id="2314659872" r:id="rId26"/>
    <p:sldLayoutId id="2314659873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3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dovepress.com/article/download/67814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5394"/>
        </a:solidFill>
        <a:effectLst/>
      </p:bgPr>
    </p:bg>
    <p:spTree>
      <p:nvGrpSpPr>
        <p:cNvPr id="1" name="Shape 251">
          <a:extLst>
            <a:ext uri="{FF2B5EF4-FFF2-40B4-BE49-F238E27FC236}">
              <a16:creationId xmlns:a16="http://schemas.microsoft.com/office/drawing/2014/main" id="{B408C2AE-ECC0-01BC-ADD6-A51AB552F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3">
            <a:extLst>
              <a:ext uri="{FF2B5EF4-FFF2-40B4-BE49-F238E27FC236}">
                <a16:creationId xmlns:a16="http://schemas.microsoft.com/office/drawing/2014/main" id="{11F78EFE-0374-CAB3-4539-4117629D901E}"/>
              </a:ext>
            </a:extLst>
          </p:cNvPr>
          <p:cNvSpPr txBox="1"/>
          <p:nvPr/>
        </p:nvSpPr>
        <p:spPr>
          <a:xfrm>
            <a:off x="1472400" y="1729526"/>
            <a:ext cx="57861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algn="ctr"/>
            <a:r>
              <a:rPr lang="en-GB" sz="2100" i="1">
                <a:solidFill>
                  <a:srgbClr val="FFFFFF"/>
                </a:solidFill>
                <a:cs typeface="Arial"/>
              </a:rPr>
              <a:t>CONQUEST Quality Standards</a:t>
            </a:r>
          </a:p>
        </p:txBody>
      </p:sp>
      <p:pic>
        <p:nvPicPr>
          <p:cNvPr id="253" name="Google Shape;253;p33">
            <a:extLst>
              <a:ext uri="{FF2B5EF4-FFF2-40B4-BE49-F238E27FC236}">
                <a16:creationId xmlns:a16="http://schemas.microsoft.com/office/drawing/2014/main" id="{6D3A75A4-A335-7D39-EA13-F7B6AA37C28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350680" y="-1446510"/>
            <a:ext cx="29562" cy="57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3">
            <a:extLst>
              <a:ext uri="{FF2B5EF4-FFF2-40B4-BE49-F238E27FC236}">
                <a16:creationId xmlns:a16="http://schemas.microsoft.com/office/drawing/2014/main" id="{9E858C42-4D48-8D2D-724F-2EECBDA770D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350669" y="-295884"/>
            <a:ext cx="29562" cy="57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60EB1CB-C337-A966-7971-51EE9AE83C6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495" y="4748656"/>
            <a:ext cx="489139" cy="264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3">
            <a:extLst>
              <a:ext uri="{FF2B5EF4-FFF2-40B4-BE49-F238E27FC236}">
                <a16:creationId xmlns:a16="http://schemas.microsoft.com/office/drawing/2014/main" id="{A3F97FA2-8AB8-ED1B-D16C-48CD76D613E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3701" t="35042" r="12909" b="37080"/>
          <a:stretch/>
        </p:blipFill>
        <p:spPr>
          <a:xfrm>
            <a:off x="7868841" y="97595"/>
            <a:ext cx="1168590" cy="3429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187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16EC9-D3CE-EF74-6F4E-B2C8A9510F69}"/>
            </a:ext>
          </a:extLst>
        </p:cNvPr>
        <p:cNvGrpSpPr/>
        <p:nvPr/>
      </p:nvGrpSpPr>
      <p:grpSpPr>
        <a:xfrm>
          <a:off x="0" y="0"/>
          <a:ext cx="9144001" cy="5143500"/>
          <a:chOff x="0" y="0"/>
          <a:chExt cx="9144001" cy="514350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A0AD2BE8-D5BD-8BD3-DE49-930B5CAA3740}"/>
              </a:ext>
            </a:extLst>
          </p:cNvPr>
          <p:cNvSpPr/>
          <p:nvPr/>
        </p:nvSpPr>
        <p:spPr>
          <a:xfrm>
            <a:off x="0" y="0"/>
            <a:ext cx="9144000" cy="5511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45725" tIns="45725" rIns="45725" bIns="45725" rtlCol="0" anchor="ctr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32A696D-F5BD-3169-44DF-60C1897AD8DF}"/>
              </a:ext>
            </a:extLst>
          </p:cNvPr>
          <p:cNvSpPr txBox="1"/>
          <p:nvPr/>
        </p:nvSpPr>
        <p:spPr>
          <a:xfrm>
            <a:off x="87422" y="92625"/>
            <a:ext cx="8046300" cy="384711"/>
          </a:xfrm>
          <a:prstGeom prst="rect">
            <a:avLst/>
          </a:prstGeom>
          <a:noFill/>
        </p:spPr>
        <p:txBody>
          <a:bodyPr lIns="68575" tIns="68575" rIns="68575" bIns="68575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CONQUEST: Programme Vision</a:t>
            </a:r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1B35FA6-C2E5-82CE-2B45-D9E2777896BE}"/>
              </a:ext>
            </a:extLst>
          </p:cNvPr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68575" tIns="68575" rIns="68575" bIns="68575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C70026B2-D598-F0D5-BAED-80C2DB6022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46" y="4839713"/>
            <a:ext cx="489139" cy="26467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ABBA43F-0D96-737D-AB41-F54127DF08A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701" t="35042" r="12909" b="37080"/>
          <a:stretch>
            <a:fillRect/>
          </a:stretch>
        </p:blipFill>
        <p:spPr>
          <a:xfrm>
            <a:off x="3987703" y="4786332"/>
            <a:ext cx="1168590" cy="3429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5ED36B1-2FA8-3274-D59F-6780420214B7}"/>
              </a:ext>
            </a:extLst>
          </p:cNvPr>
          <p:cNvSpPr txBox="1"/>
          <p:nvPr/>
        </p:nvSpPr>
        <p:spPr>
          <a:xfrm>
            <a:off x="5247736" y="4615576"/>
            <a:ext cx="3926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>
                <a:solidFill>
                  <a:schemeClr val="tx2"/>
                </a:solidFill>
              </a:rPr>
              <a:t>Pullen R et al.</a:t>
            </a:r>
            <a:r>
              <a:rPr lang="en-US" sz="800">
                <a:solidFill>
                  <a:schemeClr val="tx2"/>
                </a:solidFill>
              </a:rPr>
              <a:t> </a:t>
            </a:r>
            <a:r>
              <a:rPr lang="en-SG" sz="80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Int J Chron Obstruct </a:t>
            </a:r>
            <a:r>
              <a:rPr lang="en-SG" sz="800" i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Pulmon</a:t>
            </a:r>
            <a:r>
              <a:rPr lang="en-SG" sz="80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Dis </a:t>
            </a:r>
            <a:r>
              <a:rPr lang="en-US" sz="800">
                <a:solidFill>
                  <a:schemeClr val="tx2"/>
                </a:solidFill>
              </a:rPr>
              <a:t>2021:16 2301–2322</a:t>
            </a:r>
            <a:endParaRPr lang="en-SG" sz="800">
              <a:solidFill>
                <a:schemeClr val="tx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ECB1D0-5512-DF86-921D-CA31C10B90AF}"/>
              </a:ext>
            </a:extLst>
          </p:cNvPr>
          <p:cNvSpPr/>
          <p:nvPr/>
        </p:nvSpPr>
        <p:spPr>
          <a:xfrm>
            <a:off x="7161189" y="1321138"/>
            <a:ext cx="1512797" cy="1854166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540000" rIns="121920" bIns="72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9pPr>
          </a:lstStyle>
          <a:p>
            <a:pPr algn="ctr" defTabSz="1219170">
              <a:buClr>
                <a:srgbClr val="000000"/>
              </a:buClr>
            </a:pPr>
            <a:r>
              <a:rPr lang="en-GB" sz="1400" kern="0">
                <a:solidFill>
                  <a:srgbClr val="002060"/>
                </a:solidFill>
                <a:latin typeface="Arial" panose="020B0604020202020204"/>
                <a:cs typeface="Arial"/>
                <a:sym typeface="Arial"/>
              </a:rPr>
              <a:t>Presenting this information to clinicians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1195BA9-A942-465E-82E3-A72A07ECDC64}"/>
              </a:ext>
            </a:extLst>
          </p:cNvPr>
          <p:cNvCxnSpPr>
            <a:cxnSpLocks/>
          </p:cNvCxnSpPr>
          <p:nvPr/>
        </p:nvCxnSpPr>
        <p:spPr>
          <a:xfrm>
            <a:off x="7162893" y="1321137"/>
            <a:ext cx="1509388" cy="0"/>
          </a:xfrm>
          <a:prstGeom prst="line">
            <a:avLst/>
          </a:prstGeom>
          <a:noFill/>
          <a:ln w="12700" cap="sq" cmpd="sng" algn="ctr">
            <a:solidFill>
              <a:srgbClr val="003865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C8E029D-59CD-6ED3-D537-9602E0AFF3D9}"/>
              </a:ext>
            </a:extLst>
          </p:cNvPr>
          <p:cNvSpPr/>
          <p:nvPr/>
        </p:nvSpPr>
        <p:spPr>
          <a:xfrm>
            <a:off x="5061923" y="1321138"/>
            <a:ext cx="1512797" cy="1854166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540000" rIns="121920" bIns="72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9pPr>
          </a:lstStyle>
          <a:p>
            <a:pPr algn="ctr" defTabSz="1219170">
              <a:buClr>
                <a:srgbClr val="000000"/>
              </a:buClr>
            </a:pPr>
            <a:r>
              <a:rPr lang="en-GB" sz="1400" kern="0">
                <a:solidFill>
                  <a:srgbClr val="002060"/>
                </a:solidFill>
                <a:latin typeface="Arial" panose="020B0604020202020204"/>
                <a:cs typeface="Arial"/>
                <a:sym typeface="Arial"/>
              </a:rPr>
              <a:t>Integrating </a:t>
            </a:r>
            <a:br>
              <a:rPr lang="en-GB" sz="1400" kern="0">
                <a:solidFill>
                  <a:srgbClr val="002060"/>
                </a:solidFill>
                <a:latin typeface="Arial" panose="020B0604020202020204"/>
                <a:cs typeface="Arial"/>
                <a:sym typeface="Arial"/>
              </a:rPr>
            </a:br>
            <a:r>
              <a:rPr lang="en-GB" sz="1400" kern="0">
                <a:solidFill>
                  <a:srgbClr val="002060"/>
                </a:solidFill>
                <a:latin typeface="Arial" panose="020B0604020202020204"/>
                <a:cs typeface="Arial"/>
                <a:sym typeface="Arial"/>
              </a:rPr>
              <a:t>information </a:t>
            </a:r>
            <a:br>
              <a:rPr lang="en-GB" sz="1400" kern="0">
                <a:solidFill>
                  <a:srgbClr val="002060"/>
                </a:solidFill>
                <a:latin typeface="Arial" panose="020B0604020202020204"/>
                <a:cs typeface="Arial"/>
                <a:sym typeface="Arial"/>
              </a:rPr>
            </a:br>
            <a:r>
              <a:rPr lang="en-GB" sz="1400" kern="0">
                <a:solidFill>
                  <a:srgbClr val="002060"/>
                </a:solidFill>
                <a:latin typeface="Arial" panose="020B0604020202020204"/>
                <a:cs typeface="Arial"/>
                <a:sym typeface="Arial"/>
              </a:rPr>
              <a:t>from patients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2CCF068-0463-4D9A-B328-4DA233049DAD}"/>
              </a:ext>
            </a:extLst>
          </p:cNvPr>
          <p:cNvCxnSpPr>
            <a:cxnSpLocks/>
          </p:cNvCxnSpPr>
          <p:nvPr/>
        </p:nvCxnSpPr>
        <p:spPr>
          <a:xfrm>
            <a:off x="5063627" y="1321137"/>
            <a:ext cx="1509388" cy="0"/>
          </a:xfrm>
          <a:prstGeom prst="line">
            <a:avLst/>
          </a:prstGeom>
          <a:noFill/>
          <a:ln w="12700" cap="sq" cmpd="sng" algn="ctr">
            <a:solidFill>
              <a:srgbClr val="003865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C20F65A-0638-2AE8-06A4-3CA3C0C2C0C5}"/>
              </a:ext>
            </a:extLst>
          </p:cNvPr>
          <p:cNvSpPr/>
          <p:nvPr/>
        </p:nvSpPr>
        <p:spPr>
          <a:xfrm>
            <a:off x="2402744" y="1321138"/>
            <a:ext cx="2072709" cy="1854166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540000" rIns="121920" bIns="72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9pPr>
          </a:lstStyle>
          <a:p>
            <a:pPr algn="ctr" defTabSz="1219170">
              <a:buClr>
                <a:srgbClr val="000000"/>
              </a:buClr>
            </a:pPr>
            <a:r>
              <a:rPr lang="en-GB" sz="1400" b="1" kern="0">
                <a:solidFill>
                  <a:srgbClr val="002060"/>
                </a:solidFill>
                <a:cs typeface="Arial"/>
                <a:sym typeface="Arial"/>
              </a:rPr>
              <a:t>Embedding</a:t>
            </a:r>
            <a:r>
              <a:rPr lang="en-GB" sz="1400" b="1" kern="0">
                <a:solidFill>
                  <a:srgbClr val="002060"/>
                </a:solidFill>
                <a:latin typeface="Arial" panose="020B0604020202020204"/>
                <a:cs typeface="Arial"/>
                <a:sym typeface="Arial"/>
              </a:rPr>
              <a:t> CONQUEST </a:t>
            </a:r>
            <a:br>
              <a:rPr lang="en-GB" sz="1400" b="1" kern="0">
                <a:latin typeface="Arial" panose="020B0604020202020204"/>
                <a:cs typeface="Arial"/>
              </a:rPr>
            </a:br>
            <a:r>
              <a:rPr lang="en-GB" sz="1400" b="1" kern="0">
                <a:solidFill>
                  <a:srgbClr val="002060"/>
                </a:solidFill>
                <a:latin typeface="Arial" panose="020B0604020202020204"/>
                <a:cs typeface="Arial"/>
                <a:sym typeface="Arial"/>
              </a:rPr>
              <a:t>Quality Standards </a:t>
            </a:r>
            <a:br>
              <a:rPr lang="en-GB" sz="1400" b="1" kern="0">
                <a:latin typeface="Arial" panose="020B0604020202020204"/>
                <a:cs typeface="Arial"/>
              </a:rPr>
            </a:br>
            <a:r>
              <a:rPr lang="en-GB" sz="1400" b="1" kern="0">
                <a:solidFill>
                  <a:srgbClr val="002060"/>
                </a:solidFill>
                <a:latin typeface="Arial" panose="020B0604020202020204"/>
                <a:cs typeface="Arial"/>
                <a:sym typeface="Arial"/>
              </a:rPr>
              <a:t>in routine primary care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3BB4FA-04D1-470A-B182-ECD483A9919D}"/>
              </a:ext>
            </a:extLst>
          </p:cNvPr>
          <p:cNvCxnSpPr>
            <a:cxnSpLocks/>
          </p:cNvCxnSpPr>
          <p:nvPr/>
        </p:nvCxnSpPr>
        <p:spPr>
          <a:xfrm>
            <a:off x="2402744" y="1321137"/>
            <a:ext cx="2051711" cy="0"/>
          </a:xfrm>
          <a:prstGeom prst="line">
            <a:avLst/>
          </a:prstGeom>
          <a:noFill/>
          <a:ln w="12700" cap="sq" cmpd="sng" algn="ctr">
            <a:solidFill>
              <a:srgbClr val="83005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7212F4A-2FFF-5DC9-14D4-30CEBA0D0B41}"/>
              </a:ext>
            </a:extLst>
          </p:cNvPr>
          <p:cNvSpPr/>
          <p:nvPr/>
        </p:nvSpPr>
        <p:spPr>
          <a:xfrm>
            <a:off x="303477" y="1321137"/>
            <a:ext cx="1512797" cy="1854166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540000" rIns="121920" bIns="72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Closing gaps in </a:t>
            </a:r>
            <a:b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</a:b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current COPD </a:t>
            </a:r>
            <a:b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</a:b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care provision</a:t>
            </a: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sym typeface="Arial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3599F7-8207-4140-8EC0-F00F7467A5F6}"/>
              </a:ext>
            </a:extLst>
          </p:cNvPr>
          <p:cNvCxnSpPr>
            <a:cxnSpLocks/>
          </p:cNvCxnSpPr>
          <p:nvPr/>
        </p:nvCxnSpPr>
        <p:spPr>
          <a:xfrm>
            <a:off x="303477" y="1321137"/>
            <a:ext cx="1509388" cy="0"/>
          </a:xfrm>
          <a:prstGeom prst="line">
            <a:avLst/>
          </a:prstGeom>
          <a:noFill/>
          <a:ln w="12700" cap="sq" cmpd="sng" algn="ctr">
            <a:solidFill>
              <a:srgbClr val="003865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Half Frame 17">
            <a:extLst>
              <a:ext uri="{FF2B5EF4-FFF2-40B4-BE49-F238E27FC236}">
                <a16:creationId xmlns:a16="http://schemas.microsoft.com/office/drawing/2014/main" id="{5428E004-A1EF-4464-9AC7-AA355494465B}"/>
              </a:ext>
            </a:extLst>
          </p:cNvPr>
          <p:cNvSpPr/>
          <p:nvPr/>
        </p:nvSpPr>
        <p:spPr>
          <a:xfrm rot="8100000">
            <a:off x="1862092" y="2253530"/>
            <a:ext cx="322624" cy="335137"/>
          </a:xfrm>
          <a:prstGeom prst="halfFrame">
            <a:avLst>
              <a:gd name="adj1" fmla="val 22584"/>
              <a:gd name="adj2" fmla="val 23181"/>
            </a:avLst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Half Frame 19">
            <a:extLst>
              <a:ext uri="{FF2B5EF4-FFF2-40B4-BE49-F238E27FC236}">
                <a16:creationId xmlns:a16="http://schemas.microsoft.com/office/drawing/2014/main" id="{FF9AE7F9-E02D-4FEC-9851-76F3874F4A9F}"/>
              </a:ext>
            </a:extLst>
          </p:cNvPr>
          <p:cNvSpPr/>
          <p:nvPr/>
        </p:nvSpPr>
        <p:spPr>
          <a:xfrm rot="8100000">
            <a:off x="4513552" y="2253530"/>
            <a:ext cx="322624" cy="335137"/>
          </a:xfrm>
          <a:prstGeom prst="halfFrame">
            <a:avLst>
              <a:gd name="adj1" fmla="val 22584"/>
              <a:gd name="adj2" fmla="val 23181"/>
            </a:avLst>
          </a:prstGeom>
          <a:solidFill>
            <a:srgbClr val="83005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" name="Half Frame 20">
            <a:extLst>
              <a:ext uri="{FF2B5EF4-FFF2-40B4-BE49-F238E27FC236}">
                <a16:creationId xmlns:a16="http://schemas.microsoft.com/office/drawing/2014/main" id="{0742995F-C27D-4EA1-B0CE-C9AA9BBB895D}"/>
              </a:ext>
            </a:extLst>
          </p:cNvPr>
          <p:cNvSpPr/>
          <p:nvPr/>
        </p:nvSpPr>
        <p:spPr>
          <a:xfrm rot="8100000">
            <a:off x="6620538" y="2253530"/>
            <a:ext cx="322624" cy="335137"/>
          </a:xfrm>
          <a:prstGeom prst="halfFrame">
            <a:avLst>
              <a:gd name="adj1" fmla="val 22584"/>
              <a:gd name="adj2" fmla="val 23181"/>
            </a:avLst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68C411-59E4-445E-B48D-135EE1920669}"/>
              </a:ext>
            </a:extLst>
          </p:cNvPr>
          <p:cNvGrpSpPr/>
          <p:nvPr/>
        </p:nvGrpSpPr>
        <p:grpSpPr>
          <a:xfrm>
            <a:off x="550364" y="805823"/>
            <a:ext cx="1019022" cy="1053062"/>
            <a:chOff x="912073" y="1529140"/>
            <a:chExt cx="1341123" cy="1334165"/>
          </a:xfrm>
        </p:grpSpPr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4B514E30-EB1E-4E8F-9429-55800906F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073" y="2116228"/>
              <a:ext cx="1341123" cy="747077"/>
            </a:xfrm>
            <a:custGeom>
              <a:avLst/>
              <a:gdLst>
                <a:gd name="T0" fmla="*/ 180 w 359"/>
                <a:gd name="T1" fmla="*/ 201 h 201"/>
                <a:gd name="T2" fmla="*/ 0 w 359"/>
                <a:gd name="T3" fmla="*/ 21 h 201"/>
                <a:gd name="T4" fmla="*/ 22 w 359"/>
                <a:gd name="T5" fmla="*/ 0 h 201"/>
                <a:gd name="T6" fmla="*/ 43 w 359"/>
                <a:gd name="T7" fmla="*/ 21 h 201"/>
                <a:gd name="T8" fmla="*/ 180 w 359"/>
                <a:gd name="T9" fmla="*/ 158 h 201"/>
                <a:gd name="T10" fmla="*/ 316 w 359"/>
                <a:gd name="T11" fmla="*/ 21 h 201"/>
                <a:gd name="T12" fmla="*/ 337 w 359"/>
                <a:gd name="T13" fmla="*/ 0 h 201"/>
                <a:gd name="T14" fmla="*/ 359 w 359"/>
                <a:gd name="T15" fmla="*/ 21 h 201"/>
                <a:gd name="T16" fmla="*/ 180 w 359"/>
                <a:gd name="T17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" h="201">
                  <a:moveTo>
                    <a:pt x="180" y="201"/>
                  </a:moveTo>
                  <a:cubicBezTo>
                    <a:pt x="81" y="201"/>
                    <a:pt x="0" y="120"/>
                    <a:pt x="0" y="21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3" y="10"/>
                    <a:pt x="43" y="21"/>
                  </a:cubicBezTo>
                  <a:cubicBezTo>
                    <a:pt x="43" y="97"/>
                    <a:pt x="104" y="158"/>
                    <a:pt x="180" y="158"/>
                  </a:cubicBezTo>
                  <a:cubicBezTo>
                    <a:pt x="255" y="158"/>
                    <a:pt x="316" y="97"/>
                    <a:pt x="316" y="21"/>
                  </a:cubicBezTo>
                  <a:cubicBezTo>
                    <a:pt x="316" y="10"/>
                    <a:pt x="326" y="0"/>
                    <a:pt x="337" y="0"/>
                  </a:cubicBezTo>
                  <a:cubicBezTo>
                    <a:pt x="349" y="0"/>
                    <a:pt x="359" y="10"/>
                    <a:pt x="359" y="21"/>
                  </a:cubicBezTo>
                  <a:cubicBezTo>
                    <a:pt x="359" y="120"/>
                    <a:pt x="278" y="201"/>
                    <a:pt x="180" y="201"/>
                  </a:cubicBezTo>
                  <a:close/>
                </a:path>
              </a:pathLst>
            </a:custGeom>
            <a:solidFill>
              <a:srgbClr val="9DB0AC">
                <a:lumMod val="50000"/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9pPr>
            </a:lstStyle>
            <a:p>
              <a:endParaRPr lang="en-GB" sz="2000"/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1DD52056-C909-434C-823A-46B84493A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202" y="1661422"/>
              <a:ext cx="1037625" cy="1177380"/>
            </a:xfrm>
            <a:custGeom>
              <a:avLst/>
              <a:gdLst>
                <a:gd name="T0" fmla="*/ 274 w 274"/>
                <a:gd name="T1" fmla="*/ 138 h 300"/>
                <a:gd name="T2" fmla="*/ 133 w 274"/>
                <a:gd name="T3" fmla="*/ 3 h 300"/>
                <a:gd name="T4" fmla="*/ 3 w 274"/>
                <a:gd name="T5" fmla="*/ 131 h 300"/>
                <a:gd name="T6" fmla="*/ 92 w 274"/>
                <a:gd name="T7" fmla="*/ 265 h 300"/>
                <a:gd name="T8" fmla="*/ 125 w 274"/>
                <a:gd name="T9" fmla="*/ 287 h 300"/>
                <a:gd name="T10" fmla="*/ 138 w 274"/>
                <a:gd name="T11" fmla="*/ 300 h 300"/>
                <a:gd name="T12" fmla="*/ 152 w 274"/>
                <a:gd name="T13" fmla="*/ 287 h 300"/>
                <a:gd name="T14" fmla="*/ 185 w 274"/>
                <a:gd name="T15" fmla="*/ 265 h 300"/>
                <a:gd name="T16" fmla="*/ 274 w 274"/>
                <a:gd name="T17" fmla="*/ 13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300">
                  <a:moveTo>
                    <a:pt x="274" y="138"/>
                  </a:moveTo>
                  <a:cubicBezTo>
                    <a:pt x="274" y="62"/>
                    <a:pt x="210" y="0"/>
                    <a:pt x="133" y="3"/>
                  </a:cubicBezTo>
                  <a:cubicBezTo>
                    <a:pt x="64" y="5"/>
                    <a:pt x="7" y="61"/>
                    <a:pt x="3" y="131"/>
                  </a:cubicBezTo>
                  <a:cubicBezTo>
                    <a:pt x="0" y="192"/>
                    <a:pt x="38" y="245"/>
                    <a:pt x="92" y="265"/>
                  </a:cubicBezTo>
                  <a:cubicBezTo>
                    <a:pt x="104" y="270"/>
                    <a:pt x="116" y="277"/>
                    <a:pt x="125" y="287"/>
                  </a:cubicBezTo>
                  <a:cubicBezTo>
                    <a:pt x="138" y="300"/>
                    <a:pt x="138" y="300"/>
                    <a:pt x="138" y="300"/>
                  </a:cubicBezTo>
                  <a:cubicBezTo>
                    <a:pt x="152" y="287"/>
                    <a:pt x="152" y="287"/>
                    <a:pt x="152" y="287"/>
                  </a:cubicBezTo>
                  <a:cubicBezTo>
                    <a:pt x="161" y="277"/>
                    <a:pt x="172" y="270"/>
                    <a:pt x="185" y="265"/>
                  </a:cubicBezTo>
                  <a:cubicBezTo>
                    <a:pt x="237" y="247"/>
                    <a:pt x="274" y="197"/>
                    <a:pt x="274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9pPr>
            </a:lstStyle>
            <a:p>
              <a:endParaRPr lang="en-GB" sz="2000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F28E79C-D33F-7B0E-C8AB-C461148BA41A}"/>
                </a:ext>
              </a:extLst>
            </p:cNvPr>
            <p:cNvGrpSpPr/>
            <p:nvPr/>
          </p:nvGrpSpPr>
          <p:grpSpPr>
            <a:xfrm>
              <a:off x="1248967" y="1860257"/>
              <a:ext cx="697831" cy="682096"/>
              <a:chOff x="1334435" y="926233"/>
              <a:chExt cx="599861" cy="586332"/>
            </a:xfrm>
            <a:solidFill>
              <a:srgbClr val="FFFFFF"/>
            </a:solidFill>
          </p:grpSpPr>
          <p:sp>
            <p:nvSpPr>
              <p:cNvPr id="54" name="Freeform 5">
                <a:extLst>
                  <a:ext uri="{FF2B5EF4-FFF2-40B4-BE49-F238E27FC236}">
                    <a16:creationId xmlns:a16="http://schemas.microsoft.com/office/drawing/2014/main" id="{F7A09CBF-7618-F908-407A-0E41B753C2E9}"/>
                  </a:ext>
                </a:extLst>
              </p:cNvPr>
              <p:cNvSpPr/>
              <p:nvPr/>
            </p:nvSpPr>
            <p:spPr>
              <a:xfrm>
                <a:off x="1347335" y="1161747"/>
                <a:ext cx="351227" cy="350818"/>
              </a:xfrm>
              <a:custGeom>
                <a:avLst/>
                <a:gdLst>
                  <a:gd name="connsiteX0" fmla="*/ 206915 w 351227"/>
                  <a:gd name="connsiteY0" fmla="*/ 78170 h 350818"/>
                  <a:gd name="connsiteX1" fmla="*/ 227240 w 351227"/>
                  <a:gd name="connsiteY1" fmla="*/ 62021 h 350818"/>
                  <a:gd name="connsiteX2" fmla="*/ 228639 w 351227"/>
                  <a:gd name="connsiteY2" fmla="*/ 53977 h 350818"/>
                  <a:gd name="connsiteX3" fmla="*/ 174600 w 351227"/>
                  <a:gd name="connsiteY3" fmla="*/ 0 h 350818"/>
                  <a:gd name="connsiteX4" fmla="*/ 118821 w 351227"/>
                  <a:gd name="connsiteY4" fmla="*/ 55713 h 350818"/>
                  <a:gd name="connsiteX5" fmla="*/ 110408 w 351227"/>
                  <a:gd name="connsiteY5" fmla="*/ 53178 h 350818"/>
                  <a:gd name="connsiteX6" fmla="*/ 93260 w 351227"/>
                  <a:gd name="connsiteY6" fmla="*/ 24952 h 350818"/>
                  <a:gd name="connsiteX7" fmla="*/ 30427 w 351227"/>
                  <a:gd name="connsiteY7" fmla="*/ 24453 h 350818"/>
                  <a:gd name="connsiteX8" fmla="*/ 26210 w 351227"/>
                  <a:gd name="connsiteY8" fmla="*/ 98811 h 350818"/>
                  <a:gd name="connsiteX9" fmla="*/ 51172 w 351227"/>
                  <a:gd name="connsiteY9" fmla="*/ 112325 h 350818"/>
                  <a:gd name="connsiteX10" fmla="*/ 53730 w 351227"/>
                  <a:gd name="connsiteY10" fmla="*/ 120709 h 350818"/>
                  <a:gd name="connsiteX11" fmla="*/ 1469 w 351227"/>
                  <a:gd name="connsiteY11" fmla="*/ 172909 h 350818"/>
                  <a:gd name="connsiteX12" fmla="*/ 1469 w 351227"/>
                  <a:gd name="connsiteY12" fmla="*/ 179976 h 350818"/>
                  <a:gd name="connsiteX13" fmla="*/ 171042 w 351227"/>
                  <a:gd name="connsiteY13" fmla="*/ 349352 h 350818"/>
                  <a:gd name="connsiteX14" fmla="*/ 178117 w 351227"/>
                  <a:gd name="connsiteY14" fmla="*/ 349352 h 350818"/>
                  <a:gd name="connsiteX15" fmla="*/ 351228 w 351227"/>
                  <a:gd name="connsiteY15" fmla="*/ 176442 h 350818"/>
                  <a:gd name="connsiteX16" fmla="*/ 300985 w 351227"/>
                  <a:gd name="connsiteY16" fmla="*/ 126258 h 350818"/>
                  <a:gd name="connsiteX17" fmla="*/ 292931 w 351227"/>
                  <a:gd name="connsiteY17" fmla="*/ 127656 h 350818"/>
                  <a:gd name="connsiteX18" fmla="*/ 282459 w 351227"/>
                  <a:gd name="connsiteY18" fmla="*/ 143066 h 350818"/>
                  <a:gd name="connsiteX19" fmla="*/ 208155 w 351227"/>
                  <a:gd name="connsiteY19" fmla="*/ 139014 h 350818"/>
                  <a:gd name="connsiteX20" fmla="*/ 206895 w 351227"/>
                  <a:gd name="connsiteY20" fmla="*/ 78190 h 35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1227" h="350818">
                    <a:moveTo>
                      <a:pt x="206915" y="78170"/>
                    </a:moveTo>
                    <a:cubicBezTo>
                      <a:pt x="212471" y="70705"/>
                      <a:pt x="219526" y="65355"/>
                      <a:pt x="227240" y="62021"/>
                    </a:cubicBezTo>
                    <a:cubicBezTo>
                      <a:pt x="230418" y="60644"/>
                      <a:pt x="231077" y="56432"/>
                      <a:pt x="228639" y="53977"/>
                    </a:cubicBezTo>
                    <a:lnTo>
                      <a:pt x="174600" y="0"/>
                    </a:lnTo>
                    <a:lnTo>
                      <a:pt x="118821" y="55713"/>
                    </a:lnTo>
                    <a:cubicBezTo>
                      <a:pt x="116003" y="58528"/>
                      <a:pt x="111227" y="57071"/>
                      <a:pt x="110408" y="53178"/>
                    </a:cubicBezTo>
                    <a:cubicBezTo>
                      <a:pt x="108169" y="42579"/>
                      <a:pt x="102473" y="32558"/>
                      <a:pt x="93260" y="24952"/>
                    </a:cubicBezTo>
                    <a:cubicBezTo>
                      <a:pt x="75294" y="10121"/>
                      <a:pt x="48614" y="9881"/>
                      <a:pt x="30427" y="24453"/>
                    </a:cubicBezTo>
                    <a:cubicBezTo>
                      <a:pt x="6785" y="43397"/>
                      <a:pt x="5366" y="78011"/>
                      <a:pt x="26210" y="98811"/>
                    </a:cubicBezTo>
                    <a:cubicBezTo>
                      <a:pt x="33325" y="105917"/>
                      <a:pt x="42039" y="110409"/>
                      <a:pt x="51172" y="112325"/>
                    </a:cubicBezTo>
                    <a:cubicBezTo>
                      <a:pt x="55069" y="113144"/>
                      <a:pt x="56548" y="117894"/>
                      <a:pt x="53730" y="120709"/>
                    </a:cubicBezTo>
                    <a:lnTo>
                      <a:pt x="1469" y="172909"/>
                    </a:lnTo>
                    <a:cubicBezTo>
                      <a:pt x="-490" y="174866"/>
                      <a:pt x="-490" y="178019"/>
                      <a:pt x="1469" y="179976"/>
                    </a:cubicBezTo>
                    <a:lnTo>
                      <a:pt x="171042" y="349352"/>
                    </a:lnTo>
                    <a:cubicBezTo>
                      <a:pt x="173001" y="351308"/>
                      <a:pt x="176158" y="351308"/>
                      <a:pt x="178117" y="349352"/>
                    </a:cubicBezTo>
                    <a:lnTo>
                      <a:pt x="351228" y="176442"/>
                    </a:lnTo>
                    <a:lnTo>
                      <a:pt x="300985" y="126258"/>
                    </a:lnTo>
                    <a:cubicBezTo>
                      <a:pt x="298547" y="123823"/>
                      <a:pt x="294310" y="124482"/>
                      <a:pt x="292931" y="127656"/>
                    </a:cubicBezTo>
                    <a:cubicBezTo>
                      <a:pt x="290513" y="133245"/>
                      <a:pt x="287036" y="138495"/>
                      <a:pt x="282459" y="143066"/>
                    </a:cubicBezTo>
                    <a:cubicBezTo>
                      <a:pt x="261675" y="163827"/>
                      <a:pt x="227140" y="162469"/>
                      <a:pt x="208155" y="139014"/>
                    </a:cubicBezTo>
                    <a:cubicBezTo>
                      <a:pt x="194065" y="121607"/>
                      <a:pt x="193545" y="96176"/>
                      <a:pt x="206895" y="78190"/>
                    </a:cubicBezTo>
                    <a:close/>
                  </a:path>
                </a:pathLst>
              </a:custGeom>
              <a:grpFill/>
              <a:ln w="19050" cap="rnd">
                <a:solidFill>
                  <a:srgbClr val="00386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9pPr>
              </a:lstStyle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Freeform 6">
                <a:extLst>
                  <a:ext uri="{FF2B5EF4-FFF2-40B4-BE49-F238E27FC236}">
                    <a16:creationId xmlns:a16="http://schemas.microsoft.com/office/drawing/2014/main" id="{9F5A3A0A-9A85-6930-6635-807B0E34306B}"/>
                  </a:ext>
                </a:extLst>
              </p:cNvPr>
              <p:cNvSpPr/>
              <p:nvPr/>
            </p:nvSpPr>
            <p:spPr>
              <a:xfrm>
                <a:off x="1583069" y="926233"/>
                <a:ext cx="351227" cy="350818"/>
              </a:xfrm>
              <a:custGeom>
                <a:avLst/>
                <a:gdLst>
                  <a:gd name="connsiteX0" fmla="*/ 120870 w 351227"/>
                  <a:gd name="connsiteY0" fmla="*/ 53647 h 350818"/>
                  <a:gd name="connsiteX1" fmla="*/ 123408 w 351227"/>
                  <a:gd name="connsiteY1" fmla="*/ 62051 h 350818"/>
                  <a:gd name="connsiteX2" fmla="*/ 151667 w 351227"/>
                  <a:gd name="connsiteY2" fmla="*/ 79179 h 350818"/>
                  <a:gd name="connsiteX3" fmla="*/ 152166 w 351227"/>
                  <a:gd name="connsiteY3" fmla="*/ 141938 h 350818"/>
                  <a:gd name="connsiteX4" fmla="*/ 77722 w 351227"/>
                  <a:gd name="connsiteY4" fmla="*/ 146150 h 350818"/>
                  <a:gd name="connsiteX5" fmla="*/ 64192 w 351227"/>
                  <a:gd name="connsiteY5" fmla="*/ 121218 h 350818"/>
                  <a:gd name="connsiteX6" fmla="*/ 55798 w 351227"/>
                  <a:gd name="connsiteY6" fmla="*/ 118663 h 350818"/>
                  <a:gd name="connsiteX7" fmla="*/ 0 w 351227"/>
                  <a:gd name="connsiteY7" fmla="*/ 174396 h 350818"/>
                  <a:gd name="connsiteX8" fmla="*/ 54040 w 351227"/>
                  <a:gd name="connsiteY8" fmla="*/ 228373 h 350818"/>
                  <a:gd name="connsiteX9" fmla="*/ 52641 w 351227"/>
                  <a:gd name="connsiteY9" fmla="*/ 236418 h 350818"/>
                  <a:gd name="connsiteX10" fmla="*/ 32316 w 351227"/>
                  <a:gd name="connsiteY10" fmla="*/ 252567 h 350818"/>
                  <a:gd name="connsiteX11" fmla="*/ 33575 w 351227"/>
                  <a:gd name="connsiteY11" fmla="*/ 313391 h 350818"/>
                  <a:gd name="connsiteX12" fmla="*/ 107879 w 351227"/>
                  <a:gd name="connsiteY12" fmla="*/ 317443 h 350818"/>
                  <a:gd name="connsiteX13" fmla="*/ 118352 w 351227"/>
                  <a:gd name="connsiteY13" fmla="*/ 302032 h 350818"/>
                  <a:gd name="connsiteX14" fmla="*/ 126406 w 351227"/>
                  <a:gd name="connsiteY14" fmla="*/ 300635 h 350818"/>
                  <a:gd name="connsiteX15" fmla="*/ 176648 w 351227"/>
                  <a:gd name="connsiteY15" fmla="*/ 350819 h 350818"/>
                  <a:gd name="connsiteX16" fmla="*/ 232426 w 351227"/>
                  <a:gd name="connsiteY16" fmla="*/ 295105 h 350818"/>
                  <a:gd name="connsiteX17" fmla="*/ 229888 w 351227"/>
                  <a:gd name="connsiteY17" fmla="*/ 286702 h 350818"/>
                  <a:gd name="connsiteX18" fmla="*/ 201629 w 351227"/>
                  <a:gd name="connsiteY18" fmla="*/ 269574 h 350818"/>
                  <a:gd name="connsiteX19" fmla="*/ 201130 w 351227"/>
                  <a:gd name="connsiteY19" fmla="*/ 206814 h 350818"/>
                  <a:gd name="connsiteX20" fmla="*/ 275574 w 351227"/>
                  <a:gd name="connsiteY20" fmla="*/ 202602 h 350818"/>
                  <a:gd name="connsiteX21" fmla="*/ 289104 w 351227"/>
                  <a:gd name="connsiteY21" fmla="*/ 227535 h 350818"/>
                  <a:gd name="connsiteX22" fmla="*/ 297498 w 351227"/>
                  <a:gd name="connsiteY22" fmla="*/ 230090 h 350818"/>
                  <a:gd name="connsiteX23" fmla="*/ 349759 w 351227"/>
                  <a:gd name="connsiteY23" fmla="*/ 177890 h 350818"/>
                  <a:gd name="connsiteX24" fmla="*/ 349759 w 351227"/>
                  <a:gd name="connsiteY24" fmla="*/ 170823 h 350818"/>
                  <a:gd name="connsiteX25" fmla="*/ 180185 w 351227"/>
                  <a:gd name="connsiteY25" fmla="*/ 1467 h 350818"/>
                  <a:gd name="connsiteX26" fmla="*/ 173111 w 351227"/>
                  <a:gd name="connsiteY26" fmla="*/ 1467 h 350818"/>
                  <a:gd name="connsiteX27" fmla="*/ 120870 w 351227"/>
                  <a:gd name="connsiteY27" fmla="*/ 53647 h 35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51227" h="350818">
                    <a:moveTo>
                      <a:pt x="120870" y="53647"/>
                    </a:moveTo>
                    <a:cubicBezTo>
                      <a:pt x="118052" y="56462"/>
                      <a:pt x="119511" y="61233"/>
                      <a:pt x="123408" y="62051"/>
                    </a:cubicBezTo>
                    <a:cubicBezTo>
                      <a:pt x="134020" y="64287"/>
                      <a:pt x="144052" y="69976"/>
                      <a:pt x="151667" y="79179"/>
                    </a:cubicBezTo>
                    <a:cubicBezTo>
                      <a:pt x="166516" y="97124"/>
                      <a:pt x="166755" y="123773"/>
                      <a:pt x="152166" y="141938"/>
                    </a:cubicBezTo>
                    <a:cubicBezTo>
                      <a:pt x="133201" y="165553"/>
                      <a:pt x="98546" y="166971"/>
                      <a:pt x="77722" y="146150"/>
                    </a:cubicBezTo>
                    <a:cubicBezTo>
                      <a:pt x="70607" y="139044"/>
                      <a:pt x="66111" y="130341"/>
                      <a:pt x="64192" y="121218"/>
                    </a:cubicBezTo>
                    <a:cubicBezTo>
                      <a:pt x="63373" y="117326"/>
                      <a:pt x="58616" y="115848"/>
                      <a:pt x="55798" y="118663"/>
                    </a:cubicBezTo>
                    <a:lnTo>
                      <a:pt x="0" y="174396"/>
                    </a:lnTo>
                    <a:lnTo>
                      <a:pt x="54040" y="228373"/>
                    </a:lnTo>
                    <a:cubicBezTo>
                      <a:pt x="56478" y="230809"/>
                      <a:pt x="55818" y="235040"/>
                      <a:pt x="52641" y="236418"/>
                    </a:cubicBezTo>
                    <a:cubicBezTo>
                      <a:pt x="44906" y="239751"/>
                      <a:pt x="37852" y="245101"/>
                      <a:pt x="32316" y="252567"/>
                    </a:cubicBezTo>
                    <a:cubicBezTo>
                      <a:pt x="18966" y="270552"/>
                      <a:pt x="19485" y="295964"/>
                      <a:pt x="33575" y="313391"/>
                    </a:cubicBezTo>
                    <a:cubicBezTo>
                      <a:pt x="52561" y="336866"/>
                      <a:pt x="87095" y="338203"/>
                      <a:pt x="107879" y="317443"/>
                    </a:cubicBezTo>
                    <a:cubicBezTo>
                      <a:pt x="112456" y="312872"/>
                      <a:pt x="115933" y="307642"/>
                      <a:pt x="118352" y="302032"/>
                    </a:cubicBezTo>
                    <a:cubicBezTo>
                      <a:pt x="119731" y="298858"/>
                      <a:pt x="123947" y="298200"/>
                      <a:pt x="126406" y="300635"/>
                    </a:cubicBezTo>
                    <a:lnTo>
                      <a:pt x="176648" y="350819"/>
                    </a:lnTo>
                    <a:lnTo>
                      <a:pt x="232426" y="295105"/>
                    </a:lnTo>
                    <a:cubicBezTo>
                      <a:pt x="235244" y="292291"/>
                      <a:pt x="233785" y="287520"/>
                      <a:pt x="229888" y="286702"/>
                    </a:cubicBezTo>
                    <a:cubicBezTo>
                      <a:pt x="219276" y="284466"/>
                      <a:pt x="209244" y="278777"/>
                      <a:pt x="201629" y="269574"/>
                    </a:cubicBezTo>
                    <a:cubicBezTo>
                      <a:pt x="186780" y="251629"/>
                      <a:pt x="186541" y="224980"/>
                      <a:pt x="201130" y="206814"/>
                    </a:cubicBezTo>
                    <a:cubicBezTo>
                      <a:pt x="220096" y="183200"/>
                      <a:pt x="254750" y="181782"/>
                      <a:pt x="275574" y="202602"/>
                    </a:cubicBezTo>
                    <a:cubicBezTo>
                      <a:pt x="282689" y="209709"/>
                      <a:pt x="287186" y="218412"/>
                      <a:pt x="289104" y="227535"/>
                    </a:cubicBezTo>
                    <a:cubicBezTo>
                      <a:pt x="289923" y="231427"/>
                      <a:pt x="294680" y="232904"/>
                      <a:pt x="297498" y="230090"/>
                    </a:cubicBezTo>
                    <a:lnTo>
                      <a:pt x="349759" y="177890"/>
                    </a:lnTo>
                    <a:cubicBezTo>
                      <a:pt x="351717" y="175933"/>
                      <a:pt x="351717" y="172779"/>
                      <a:pt x="349759" y="170823"/>
                    </a:cubicBezTo>
                    <a:lnTo>
                      <a:pt x="180185" y="1467"/>
                    </a:lnTo>
                    <a:cubicBezTo>
                      <a:pt x="178227" y="-489"/>
                      <a:pt x="175069" y="-489"/>
                      <a:pt x="173111" y="1467"/>
                    </a:cubicBezTo>
                    <a:lnTo>
                      <a:pt x="120870" y="53647"/>
                    </a:lnTo>
                    <a:close/>
                  </a:path>
                </a:pathLst>
              </a:custGeom>
              <a:grpFill/>
              <a:ln w="19050" cap="rnd">
                <a:solidFill>
                  <a:srgbClr val="00386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9pPr>
              </a:lstStyle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Freeform 7">
                <a:extLst>
                  <a:ext uri="{FF2B5EF4-FFF2-40B4-BE49-F238E27FC236}">
                    <a16:creationId xmlns:a16="http://schemas.microsoft.com/office/drawing/2014/main" id="{A38C77A6-34CC-1F10-E914-3B0F68BFD0F8}"/>
                  </a:ext>
                </a:extLst>
              </p:cNvPr>
              <p:cNvSpPr/>
              <p:nvPr/>
            </p:nvSpPr>
            <p:spPr>
              <a:xfrm>
                <a:off x="1390712" y="1022234"/>
                <a:ext cx="76702" cy="76613"/>
              </a:xfrm>
              <a:custGeom>
                <a:avLst/>
                <a:gdLst>
                  <a:gd name="connsiteX0" fmla="*/ 76703 w 76702"/>
                  <a:gd name="connsiteY0" fmla="*/ 76613 h 76613"/>
                  <a:gd name="connsiteX1" fmla="*/ 0 w 76702"/>
                  <a:gd name="connsiteY1" fmla="*/ 0 h 7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702" h="76613">
                    <a:moveTo>
                      <a:pt x="76703" y="76613"/>
                    </a:moveTo>
                    <a:lnTo>
                      <a:pt x="0" y="0"/>
                    </a:lnTo>
                  </a:path>
                </a:pathLst>
              </a:custGeom>
              <a:grpFill/>
              <a:ln w="19050" cap="rnd">
                <a:solidFill>
                  <a:srgbClr val="00386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9pPr>
              </a:lstStyle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Freeform 8">
                <a:extLst>
                  <a:ext uri="{FF2B5EF4-FFF2-40B4-BE49-F238E27FC236}">
                    <a16:creationId xmlns:a16="http://schemas.microsoft.com/office/drawing/2014/main" id="{CCB177F6-D927-395C-E2AC-DB0D7AD6C960}"/>
                  </a:ext>
                </a:extLst>
              </p:cNvPr>
              <p:cNvSpPr/>
              <p:nvPr/>
            </p:nvSpPr>
            <p:spPr>
              <a:xfrm>
                <a:off x="1475549" y="968117"/>
                <a:ext cx="38251" cy="101386"/>
              </a:xfrm>
              <a:custGeom>
                <a:avLst/>
                <a:gdLst>
                  <a:gd name="connsiteX0" fmla="*/ 38251 w 38251"/>
                  <a:gd name="connsiteY0" fmla="*/ 101386 h 101386"/>
                  <a:gd name="connsiteX1" fmla="*/ 0 w 38251"/>
                  <a:gd name="connsiteY1" fmla="*/ 0 h 101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251" h="101386">
                    <a:moveTo>
                      <a:pt x="38251" y="101386"/>
                    </a:moveTo>
                    <a:lnTo>
                      <a:pt x="0" y="0"/>
                    </a:lnTo>
                  </a:path>
                </a:pathLst>
              </a:custGeom>
              <a:grpFill/>
              <a:ln w="19050" cap="rnd">
                <a:solidFill>
                  <a:srgbClr val="00386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9pPr>
              </a:lstStyle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Freeform 9">
                <a:extLst>
                  <a:ext uri="{FF2B5EF4-FFF2-40B4-BE49-F238E27FC236}">
                    <a16:creationId xmlns:a16="http://schemas.microsoft.com/office/drawing/2014/main" id="{38E1FB7E-6C0E-59AE-269C-B1749315F422}"/>
                  </a:ext>
                </a:extLst>
              </p:cNvPr>
              <p:cNvSpPr/>
              <p:nvPr/>
            </p:nvSpPr>
            <p:spPr>
              <a:xfrm>
                <a:off x="1334435" y="1095573"/>
                <a:ext cx="98826" cy="44674"/>
              </a:xfrm>
              <a:custGeom>
                <a:avLst/>
                <a:gdLst>
                  <a:gd name="connsiteX0" fmla="*/ 98826 w 98826"/>
                  <a:gd name="connsiteY0" fmla="*/ 44675 h 44674"/>
                  <a:gd name="connsiteX1" fmla="*/ 0 w 98826"/>
                  <a:gd name="connsiteY1" fmla="*/ 0 h 4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8826" h="44674">
                    <a:moveTo>
                      <a:pt x="98826" y="44675"/>
                    </a:moveTo>
                    <a:lnTo>
                      <a:pt x="0" y="0"/>
                    </a:lnTo>
                  </a:path>
                </a:pathLst>
              </a:custGeom>
              <a:grpFill/>
              <a:ln w="19050" cap="rnd">
                <a:solidFill>
                  <a:srgbClr val="00386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/>
                  </a:defRPr>
                </a:lvl9pPr>
              </a:lstStyle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3B606C6C-05A2-47B2-99A0-3692A2900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073" y="1529140"/>
              <a:ext cx="1341123" cy="747078"/>
            </a:xfrm>
            <a:custGeom>
              <a:avLst/>
              <a:gdLst>
                <a:gd name="T0" fmla="*/ 337 w 359"/>
                <a:gd name="T1" fmla="*/ 201 h 201"/>
                <a:gd name="T2" fmla="*/ 316 w 359"/>
                <a:gd name="T3" fmla="*/ 179 h 201"/>
                <a:gd name="T4" fmla="*/ 180 w 359"/>
                <a:gd name="T5" fmla="*/ 43 h 201"/>
                <a:gd name="T6" fmla="*/ 43 w 359"/>
                <a:gd name="T7" fmla="*/ 179 h 201"/>
                <a:gd name="T8" fmla="*/ 22 w 359"/>
                <a:gd name="T9" fmla="*/ 201 h 201"/>
                <a:gd name="T10" fmla="*/ 0 w 359"/>
                <a:gd name="T11" fmla="*/ 179 h 201"/>
                <a:gd name="T12" fmla="*/ 180 w 359"/>
                <a:gd name="T13" fmla="*/ 0 h 201"/>
                <a:gd name="T14" fmla="*/ 359 w 359"/>
                <a:gd name="T15" fmla="*/ 179 h 201"/>
                <a:gd name="T16" fmla="*/ 337 w 359"/>
                <a:gd name="T17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" h="201">
                  <a:moveTo>
                    <a:pt x="337" y="201"/>
                  </a:moveTo>
                  <a:cubicBezTo>
                    <a:pt x="326" y="201"/>
                    <a:pt x="316" y="191"/>
                    <a:pt x="316" y="179"/>
                  </a:cubicBezTo>
                  <a:cubicBezTo>
                    <a:pt x="316" y="104"/>
                    <a:pt x="255" y="43"/>
                    <a:pt x="180" y="43"/>
                  </a:cubicBezTo>
                  <a:cubicBezTo>
                    <a:pt x="104" y="43"/>
                    <a:pt x="43" y="104"/>
                    <a:pt x="43" y="179"/>
                  </a:cubicBezTo>
                  <a:cubicBezTo>
                    <a:pt x="43" y="191"/>
                    <a:pt x="34" y="201"/>
                    <a:pt x="22" y="201"/>
                  </a:cubicBezTo>
                  <a:cubicBezTo>
                    <a:pt x="10" y="201"/>
                    <a:pt x="0" y="191"/>
                    <a:pt x="0" y="179"/>
                  </a:cubicBezTo>
                  <a:cubicBezTo>
                    <a:pt x="0" y="81"/>
                    <a:pt x="81" y="0"/>
                    <a:pt x="180" y="0"/>
                  </a:cubicBezTo>
                  <a:cubicBezTo>
                    <a:pt x="278" y="0"/>
                    <a:pt x="359" y="81"/>
                    <a:pt x="359" y="179"/>
                  </a:cubicBezTo>
                  <a:cubicBezTo>
                    <a:pt x="359" y="191"/>
                    <a:pt x="349" y="201"/>
                    <a:pt x="337" y="20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9pPr>
            </a:lstStyle>
            <a:p>
              <a:endParaRPr lang="en-GB" sz="20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C94AF8C-ADBA-4280-93FC-E6E40A100D96}"/>
              </a:ext>
            </a:extLst>
          </p:cNvPr>
          <p:cNvGrpSpPr/>
          <p:nvPr/>
        </p:nvGrpSpPr>
        <p:grpSpPr>
          <a:xfrm>
            <a:off x="5308811" y="805823"/>
            <a:ext cx="1019022" cy="1053062"/>
            <a:chOff x="7174608" y="1529140"/>
            <a:chExt cx="1341123" cy="1334165"/>
          </a:xfrm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D4FC7C4-BEA0-4E85-B93C-1C9687070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4608" y="2116228"/>
              <a:ext cx="1341123" cy="747077"/>
            </a:xfrm>
            <a:custGeom>
              <a:avLst/>
              <a:gdLst>
                <a:gd name="T0" fmla="*/ 180 w 359"/>
                <a:gd name="T1" fmla="*/ 201 h 201"/>
                <a:gd name="T2" fmla="*/ 0 w 359"/>
                <a:gd name="T3" fmla="*/ 21 h 201"/>
                <a:gd name="T4" fmla="*/ 22 w 359"/>
                <a:gd name="T5" fmla="*/ 0 h 201"/>
                <a:gd name="T6" fmla="*/ 43 w 359"/>
                <a:gd name="T7" fmla="*/ 21 h 201"/>
                <a:gd name="T8" fmla="*/ 180 w 359"/>
                <a:gd name="T9" fmla="*/ 158 h 201"/>
                <a:gd name="T10" fmla="*/ 316 w 359"/>
                <a:gd name="T11" fmla="*/ 21 h 201"/>
                <a:gd name="T12" fmla="*/ 337 w 359"/>
                <a:gd name="T13" fmla="*/ 0 h 201"/>
                <a:gd name="T14" fmla="*/ 359 w 359"/>
                <a:gd name="T15" fmla="*/ 21 h 201"/>
                <a:gd name="T16" fmla="*/ 180 w 359"/>
                <a:gd name="T17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" h="201">
                  <a:moveTo>
                    <a:pt x="180" y="201"/>
                  </a:moveTo>
                  <a:cubicBezTo>
                    <a:pt x="81" y="201"/>
                    <a:pt x="0" y="120"/>
                    <a:pt x="0" y="21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3" y="10"/>
                    <a:pt x="43" y="21"/>
                  </a:cubicBezTo>
                  <a:cubicBezTo>
                    <a:pt x="43" y="97"/>
                    <a:pt x="104" y="158"/>
                    <a:pt x="180" y="158"/>
                  </a:cubicBezTo>
                  <a:cubicBezTo>
                    <a:pt x="255" y="158"/>
                    <a:pt x="316" y="97"/>
                    <a:pt x="316" y="21"/>
                  </a:cubicBezTo>
                  <a:cubicBezTo>
                    <a:pt x="316" y="10"/>
                    <a:pt x="326" y="0"/>
                    <a:pt x="337" y="0"/>
                  </a:cubicBezTo>
                  <a:cubicBezTo>
                    <a:pt x="349" y="0"/>
                    <a:pt x="359" y="10"/>
                    <a:pt x="359" y="21"/>
                  </a:cubicBezTo>
                  <a:cubicBezTo>
                    <a:pt x="359" y="120"/>
                    <a:pt x="278" y="201"/>
                    <a:pt x="180" y="201"/>
                  </a:cubicBezTo>
                  <a:close/>
                </a:path>
              </a:pathLst>
            </a:custGeom>
            <a:solidFill>
              <a:srgbClr val="9DB0AC">
                <a:lumMod val="50000"/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9pPr>
            </a:lstStyle>
            <a:p>
              <a:endParaRPr lang="en-GB" sz="2000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789D7A8C-1EF2-4232-BA03-52461ACC5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8737" y="1661422"/>
              <a:ext cx="1037625" cy="1177380"/>
            </a:xfrm>
            <a:custGeom>
              <a:avLst/>
              <a:gdLst>
                <a:gd name="T0" fmla="*/ 274 w 274"/>
                <a:gd name="T1" fmla="*/ 138 h 300"/>
                <a:gd name="T2" fmla="*/ 133 w 274"/>
                <a:gd name="T3" fmla="*/ 3 h 300"/>
                <a:gd name="T4" fmla="*/ 3 w 274"/>
                <a:gd name="T5" fmla="*/ 131 h 300"/>
                <a:gd name="T6" fmla="*/ 92 w 274"/>
                <a:gd name="T7" fmla="*/ 265 h 300"/>
                <a:gd name="T8" fmla="*/ 125 w 274"/>
                <a:gd name="T9" fmla="*/ 287 h 300"/>
                <a:gd name="T10" fmla="*/ 138 w 274"/>
                <a:gd name="T11" fmla="*/ 300 h 300"/>
                <a:gd name="T12" fmla="*/ 152 w 274"/>
                <a:gd name="T13" fmla="*/ 287 h 300"/>
                <a:gd name="T14" fmla="*/ 185 w 274"/>
                <a:gd name="T15" fmla="*/ 265 h 300"/>
                <a:gd name="T16" fmla="*/ 274 w 274"/>
                <a:gd name="T17" fmla="*/ 13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300">
                  <a:moveTo>
                    <a:pt x="274" y="138"/>
                  </a:moveTo>
                  <a:cubicBezTo>
                    <a:pt x="274" y="62"/>
                    <a:pt x="210" y="0"/>
                    <a:pt x="133" y="3"/>
                  </a:cubicBezTo>
                  <a:cubicBezTo>
                    <a:pt x="64" y="5"/>
                    <a:pt x="7" y="61"/>
                    <a:pt x="3" y="131"/>
                  </a:cubicBezTo>
                  <a:cubicBezTo>
                    <a:pt x="0" y="192"/>
                    <a:pt x="38" y="245"/>
                    <a:pt x="92" y="265"/>
                  </a:cubicBezTo>
                  <a:cubicBezTo>
                    <a:pt x="104" y="270"/>
                    <a:pt x="116" y="277"/>
                    <a:pt x="125" y="287"/>
                  </a:cubicBezTo>
                  <a:cubicBezTo>
                    <a:pt x="138" y="300"/>
                    <a:pt x="138" y="300"/>
                    <a:pt x="138" y="300"/>
                  </a:cubicBezTo>
                  <a:cubicBezTo>
                    <a:pt x="152" y="287"/>
                    <a:pt x="152" y="287"/>
                    <a:pt x="152" y="287"/>
                  </a:cubicBezTo>
                  <a:cubicBezTo>
                    <a:pt x="161" y="277"/>
                    <a:pt x="172" y="270"/>
                    <a:pt x="185" y="265"/>
                  </a:cubicBezTo>
                  <a:cubicBezTo>
                    <a:pt x="237" y="247"/>
                    <a:pt x="274" y="197"/>
                    <a:pt x="274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9pPr>
            </a:lstStyle>
            <a:p>
              <a:endParaRPr lang="en-GB" sz="2000"/>
            </a:p>
          </p:txBody>
        </p:sp>
        <p:pic>
          <p:nvPicPr>
            <p:cNvPr id="49" name="Graphic 42">
              <a:extLst>
                <a:ext uri="{FF2B5EF4-FFF2-40B4-BE49-F238E27FC236}">
                  <a16:creationId xmlns:a16="http://schemas.microsoft.com/office/drawing/2014/main" id="{384DBA90-D37D-26CC-F27E-ED6790330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57071" y="1908125"/>
              <a:ext cx="576196" cy="576196"/>
            </a:xfrm>
            <a:prstGeom prst="rect">
              <a:avLst/>
            </a:prstGeom>
          </p:spPr>
        </p:pic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3B67236F-23F2-42A5-9F8C-8500CAAE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4608" y="1529140"/>
              <a:ext cx="1341123" cy="747078"/>
            </a:xfrm>
            <a:custGeom>
              <a:avLst/>
              <a:gdLst>
                <a:gd name="T0" fmla="*/ 337 w 359"/>
                <a:gd name="T1" fmla="*/ 201 h 201"/>
                <a:gd name="T2" fmla="*/ 316 w 359"/>
                <a:gd name="T3" fmla="*/ 179 h 201"/>
                <a:gd name="T4" fmla="*/ 180 w 359"/>
                <a:gd name="T5" fmla="*/ 43 h 201"/>
                <a:gd name="T6" fmla="*/ 43 w 359"/>
                <a:gd name="T7" fmla="*/ 179 h 201"/>
                <a:gd name="T8" fmla="*/ 22 w 359"/>
                <a:gd name="T9" fmla="*/ 201 h 201"/>
                <a:gd name="T10" fmla="*/ 0 w 359"/>
                <a:gd name="T11" fmla="*/ 179 h 201"/>
                <a:gd name="T12" fmla="*/ 180 w 359"/>
                <a:gd name="T13" fmla="*/ 0 h 201"/>
                <a:gd name="T14" fmla="*/ 359 w 359"/>
                <a:gd name="T15" fmla="*/ 179 h 201"/>
                <a:gd name="T16" fmla="*/ 337 w 359"/>
                <a:gd name="T17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" h="201">
                  <a:moveTo>
                    <a:pt x="337" y="201"/>
                  </a:moveTo>
                  <a:cubicBezTo>
                    <a:pt x="326" y="201"/>
                    <a:pt x="316" y="191"/>
                    <a:pt x="316" y="179"/>
                  </a:cubicBezTo>
                  <a:cubicBezTo>
                    <a:pt x="316" y="104"/>
                    <a:pt x="255" y="43"/>
                    <a:pt x="180" y="43"/>
                  </a:cubicBezTo>
                  <a:cubicBezTo>
                    <a:pt x="104" y="43"/>
                    <a:pt x="43" y="104"/>
                    <a:pt x="43" y="179"/>
                  </a:cubicBezTo>
                  <a:cubicBezTo>
                    <a:pt x="43" y="191"/>
                    <a:pt x="34" y="201"/>
                    <a:pt x="22" y="201"/>
                  </a:cubicBezTo>
                  <a:cubicBezTo>
                    <a:pt x="10" y="201"/>
                    <a:pt x="0" y="191"/>
                    <a:pt x="0" y="179"/>
                  </a:cubicBezTo>
                  <a:cubicBezTo>
                    <a:pt x="0" y="81"/>
                    <a:pt x="81" y="0"/>
                    <a:pt x="180" y="0"/>
                  </a:cubicBezTo>
                  <a:cubicBezTo>
                    <a:pt x="278" y="0"/>
                    <a:pt x="359" y="81"/>
                    <a:pt x="359" y="179"/>
                  </a:cubicBezTo>
                  <a:cubicBezTo>
                    <a:pt x="359" y="191"/>
                    <a:pt x="349" y="201"/>
                    <a:pt x="337" y="20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9pPr>
            </a:lstStyle>
            <a:p>
              <a:endParaRPr lang="en-GB" sz="20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5AC1AA-8806-4596-9ACF-2944BA290259}"/>
              </a:ext>
            </a:extLst>
          </p:cNvPr>
          <p:cNvGrpSpPr/>
          <p:nvPr/>
        </p:nvGrpSpPr>
        <p:grpSpPr>
          <a:xfrm>
            <a:off x="7408077" y="805823"/>
            <a:ext cx="1019022" cy="1053062"/>
            <a:chOff x="9937427" y="1529140"/>
            <a:chExt cx="1341123" cy="1334165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E0D99EDF-638D-40C6-88DE-A16C10DD9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7427" y="2116228"/>
              <a:ext cx="1341123" cy="747077"/>
            </a:xfrm>
            <a:custGeom>
              <a:avLst/>
              <a:gdLst>
                <a:gd name="T0" fmla="*/ 180 w 359"/>
                <a:gd name="T1" fmla="*/ 201 h 201"/>
                <a:gd name="T2" fmla="*/ 0 w 359"/>
                <a:gd name="T3" fmla="*/ 21 h 201"/>
                <a:gd name="T4" fmla="*/ 22 w 359"/>
                <a:gd name="T5" fmla="*/ 0 h 201"/>
                <a:gd name="T6" fmla="*/ 43 w 359"/>
                <a:gd name="T7" fmla="*/ 21 h 201"/>
                <a:gd name="T8" fmla="*/ 180 w 359"/>
                <a:gd name="T9" fmla="*/ 158 h 201"/>
                <a:gd name="T10" fmla="*/ 316 w 359"/>
                <a:gd name="T11" fmla="*/ 21 h 201"/>
                <a:gd name="T12" fmla="*/ 337 w 359"/>
                <a:gd name="T13" fmla="*/ 0 h 201"/>
                <a:gd name="T14" fmla="*/ 359 w 359"/>
                <a:gd name="T15" fmla="*/ 21 h 201"/>
                <a:gd name="T16" fmla="*/ 180 w 359"/>
                <a:gd name="T17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" h="201">
                  <a:moveTo>
                    <a:pt x="180" y="201"/>
                  </a:moveTo>
                  <a:cubicBezTo>
                    <a:pt x="81" y="201"/>
                    <a:pt x="0" y="120"/>
                    <a:pt x="0" y="21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3" y="10"/>
                    <a:pt x="43" y="21"/>
                  </a:cubicBezTo>
                  <a:cubicBezTo>
                    <a:pt x="43" y="97"/>
                    <a:pt x="104" y="158"/>
                    <a:pt x="180" y="158"/>
                  </a:cubicBezTo>
                  <a:cubicBezTo>
                    <a:pt x="255" y="158"/>
                    <a:pt x="316" y="97"/>
                    <a:pt x="316" y="21"/>
                  </a:cubicBezTo>
                  <a:cubicBezTo>
                    <a:pt x="316" y="10"/>
                    <a:pt x="326" y="0"/>
                    <a:pt x="337" y="0"/>
                  </a:cubicBezTo>
                  <a:cubicBezTo>
                    <a:pt x="349" y="0"/>
                    <a:pt x="359" y="10"/>
                    <a:pt x="359" y="21"/>
                  </a:cubicBezTo>
                  <a:cubicBezTo>
                    <a:pt x="359" y="120"/>
                    <a:pt x="278" y="201"/>
                    <a:pt x="180" y="201"/>
                  </a:cubicBezTo>
                  <a:close/>
                </a:path>
              </a:pathLst>
            </a:custGeom>
            <a:solidFill>
              <a:srgbClr val="9DB0AC">
                <a:lumMod val="50000"/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9pPr>
            </a:lstStyle>
            <a:p>
              <a:endParaRPr lang="en-GB" sz="2000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F0EC637B-96F9-46B8-87F6-A645826AF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556" y="1661422"/>
              <a:ext cx="1037625" cy="1177380"/>
            </a:xfrm>
            <a:custGeom>
              <a:avLst/>
              <a:gdLst>
                <a:gd name="T0" fmla="*/ 274 w 274"/>
                <a:gd name="T1" fmla="*/ 138 h 300"/>
                <a:gd name="T2" fmla="*/ 133 w 274"/>
                <a:gd name="T3" fmla="*/ 3 h 300"/>
                <a:gd name="T4" fmla="*/ 3 w 274"/>
                <a:gd name="T5" fmla="*/ 131 h 300"/>
                <a:gd name="T6" fmla="*/ 92 w 274"/>
                <a:gd name="T7" fmla="*/ 265 h 300"/>
                <a:gd name="T8" fmla="*/ 125 w 274"/>
                <a:gd name="T9" fmla="*/ 287 h 300"/>
                <a:gd name="T10" fmla="*/ 138 w 274"/>
                <a:gd name="T11" fmla="*/ 300 h 300"/>
                <a:gd name="T12" fmla="*/ 152 w 274"/>
                <a:gd name="T13" fmla="*/ 287 h 300"/>
                <a:gd name="T14" fmla="*/ 185 w 274"/>
                <a:gd name="T15" fmla="*/ 265 h 300"/>
                <a:gd name="T16" fmla="*/ 274 w 274"/>
                <a:gd name="T17" fmla="*/ 13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300">
                  <a:moveTo>
                    <a:pt x="274" y="138"/>
                  </a:moveTo>
                  <a:cubicBezTo>
                    <a:pt x="274" y="62"/>
                    <a:pt x="210" y="0"/>
                    <a:pt x="133" y="3"/>
                  </a:cubicBezTo>
                  <a:cubicBezTo>
                    <a:pt x="64" y="5"/>
                    <a:pt x="7" y="61"/>
                    <a:pt x="3" y="131"/>
                  </a:cubicBezTo>
                  <a:cubicBezTo>
                    <a:pt x="0" y="192"/>
                    <a:pt x="38" y="245"/>
                    <a:pt x="92" y="265"/>
                  </a:cubicBezTo>
                  <a:cubicBezTo>
                    <a:pt x="104" y="270"/>
                    <a:pt x="116" y="277"/>
                    <a:pt x="125" y="287"/>
                  </a:cubicBezTo>
                  <a:cubicBezTo>
                    <a:pt x="138" y="300"/>
                    <a:pt x="138" y="300"/>
                    <a:pt x="138" y="300"/>
                  </a:cubicBezTo>
                  <a:cubicBezTo>
                    <a:pt x="152" y="287"/>
                    <a:pt x="152" y="287"/>
                    <a:pt x="152" y="287"/>
                  </a:cubicBezTo>
                  <a:cubicBezTo>
                    <a:pt x="161" y="277"/>
                    <a:pt x="172" y="270"/>
                    <a:pt x="185" y="265"/>
                  </a:cubicBezTo>
                  <a:cubicBezTo>
                    <a:pt x="237" y="247"/>
                    <a:pt x="274" y="197"/>
                    <a:pt x="274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9pPr>
            </a:lstStyle>
            <a:p>
              <a:endParaRPr lang="en-GB" sz="2000"/>
            </a:p>
          </p:txBody>
        </p:sp>
        <p:pic>
          <p:nvPicPr>
            <p:cNvPr id="43" name="Graphic 40">
              <a:extLst>
                <a:ext uri="{FF2B5EF4-FFF2-40B4-BE49-F238E27FC236}">
                  <a16:creationId xmlns:a16="http://schemas.microsoft.com/office/drawing/2014/main" id="{ECF6CFD0-EECB-2FC0-2476-036920BF0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277788" y="1866023"/>
              <a:ext cx="660400" cy="660400"/>
            </a:xfrm>
            <a:prstGeom prst="rect">
              <a:avLst/>
            </a:prstGeom>
          </p:spPr>
        </p:pic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B4D6C011-9232-4C6F-9EF7-6F41D32F6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7427" y="1529140"/>
              <a:ext cx="1341123" cy="747078"/>
            </a:xfrm>
            <a:custGeom>
              <a:avLst/>
              <a:gdLst>
                <a:gd name="T0" fmla="*/ 337 w 359"/>
                <a:gd name="T1" fmla="*/ 201 h 201"/>
                <a:gd name="T2" fmla="*/ 316 w 359"/>
                <a:gd name="T3" fmla="*/ 179 h 201"/>
                <a:gd name="T4" fmla="*/ 180 w 359"/>
                <a:gd name="T5" fmla="*/ 43 h 201"/>
                <a:gd name="T6" fmla="*/ 43 w 359"/>
                <a:gd name="T7" fmla="*/ 179 h 201"/>
                <a:gd name="T8" fmla="*/ 22 w 359"/>
                <a:gd name="T9" fmla="*/ 201 h 201"/>
                <a:gd name="T10" fmla="*/ 0 w 359"/>
                <a:gd name="T11" fmla="*/ 179 h 201"/>
                <a:gd name="T12" fmla="*/ 180 w 359"/>
                <a:gd name="T13" fmla="*/ 0 h 201"/>
                <a:gd name="T14" fmla="*/ 359 w 359"/>
                <a:gd name="T15" fmla="*/ 179 h 201"/>
                <a:gd name="T16" fmla="*/ 337 w 359"/>
                <a:gd name="T17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" h="201">
                  <a:moveTo>
                    <a:pt x="337" y="201"/>
                  </a:moveTo>
                  <a:cubicBezTo>
                    <a:pt x="326" y="201"/>
                    <a:pt x="316" y="191"/>
                    <a:pt x="316" y="179"/>
                  </a:cubicBezTo>
                  <a:cubicBezTo>
                    <a:pt x="316" y="104"/>
                    <a:pt x="255" y="43"/>
                    <a:pt x="180" y="43"/>
                  </a:cubicBezTo>
                  <a:cubicBezTo>
                    <a:pt x="104" y="43"/>
                    <a:pt x="43" y="104"/>
                    <a:pt x="43" y="179"/>
                  </a:cubicBezTo>
                  <a:cubicBezTo>
                    <a:pt x="43" y="191"/>
                    <a:pt x="34" y="201"/>
                    <a:pt x="22" y="201"/>
                  </a:cubicBezTo>
                  <a:cubicBezTo>
                    <a:pt x="10" y="201"/>
                    <a:pt x="0" y="191"/>
                    <a:pt x="0" y="179"/>
                  </a:cubicBezTo>
                  <a:cubicBezTo>
                    <a:pt x="0" y="81"/>
                    <a:pt x="81" y="0"/>
                    <a:pt x="180" y="0"/>
                  </a:cubicBezTo>
                  <a:cubicBezTo>
                    <a:pt x="278" y="0"/>
                    <a:pt x="359" y="81"/>
                    <a:pt x="359" y="179"/>
                  </a:cubicBezTo>
                  <a:cubicBezTo>
                    <a:pt x="359" y="191"/>
                    <a:pt x="349" y="201"/>
                    <a:pt x="337" y="20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9pPr>
            </a:lstStyle>
            <a:p>
              <a:endParaRPr lang="en-GB" sz="20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A9913C-7EC4-4332-A1F4-114D5E60EF1C}"/>
              </a:ext>
            </a:extLst>
          </p:cNvPr>
          <p:cNvGrpSpPr/>
          <p:nvPr/>
        </p:nvGrpSpPr>
        <p:grpSpPr>
          <a:xfrm>
            <a:off x="2929588" y="805823"/>
            <a:ext cx="1019022" cy="1053062"/>
            <a:chOff x="4043341" y="1529140"/>
            <a:chExt cx="1341123" cy="1334165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8A5C5B1B-C6C2-448E-9A16-1593FA21E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341" y="2116228"/>
              <a:ext cx="1341123" cy="747077"/>
            </a:xfrm>
            <a:custGeom>
              <a:avLst/>
              <a:gdLst>
                <a:gd name="T0" fmla="*/ 180 w 359"/>
                <a:gd name="T1" fmla="*/ 201 h 201"/>
                <a:gd name="T2" fmla="*/ 0 w 359"/>
                <a:gd name="T3" fmla="*/ 21 h 201"/>
                <a:gd name="T4" fmla="*/ 22 w 359"/>
                <a:gd name="T5" fmla="*/ 0 h 201"/>
                <a:gd name="T6" fmla="*/ 43 w 359"/>
                <a:gd name="T7" fmla="*/ 21 h 201"/>
                <a:gd name="T8" fmla="*/ 180 w 359"/>
                <a:gd name="T9" fmla="*/ 158 h 201"/>
                <a:gd name="T10" fmla="*/ 316 w 359"/>
                <a:gd name="T11" fmla="*/ 21 h 201"/>
                <a:gd name="T12" fmla="*/ 337 w 359"/>
                <a:gd name="T13" fmla="*/ 0 h 201"/>
                <a:gd name="T14" fmla="*/ 359 w 359"/>
                <a:gd name="T15" fmla="*/ 21 h 201"/>
                <a:gd name="T16" fmla="*/ 180 w 359"/>
                <a:gd name="T17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" h="201">
                  <a:moveTo>
                    <a:pt x="180" y="201"/>
                  </a:moveTo>
                  <a:cubicBezTo>
                    <a:pt x="81" y="201"/>
                    <a:pt x="0" y="120"/>
                    <a:pt x="0" y="21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3" y="10"/>
                    <a:pt x="43" y="21"/>
                  </a:cubicBezTo>
                  <a:cubicBezTo>
                    <a:pt x="43" y="97"/>
                    <a:pt x="104" y="158"/>
                    <a:pt x="180" y="158"/>
                  </a:cubicBezTo>
                  <a:cubicBezTo>
                    <a:pt x="255" y="158"/>
                    <a:pt x="316" y="97"/>
                    <a:pt x="316" y="21"/>
                  </a:cubicBezTo>
                  <a:cubicBezTo>
                    <a:pt x="316" y="10"/>
                    <a:pt x="326" y="0"/>
                    <a:pt x="337" y="0"/>
                  </a:cubicBezTo>
                  <a:cubicBezTo>
                    <a:pt x="349" y="0"/>
                    <a:pt x="359" y="10"/>
                    <a:pt x="359" y="21"/>
                  </a:cubicBezTo>
                  <a:cubicBezTo>
                    <a:pt x="359" y="120"/>
                    <a:pt x="278" y="201"/>
                    <a:pt x="180" y="201"/>
                  </a:cubicBezTo>
                  <a:close/>
                </a:path>
              </a:pathLst>
            </a:custGeom>
            <a:solidFill>
              <a:srgbClr val="9DB0AC">
                <a:lumMod val="50000"/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9pPr>
            </a:lstStyle>
            <a:p>
              <a:endParaRPr lang="en-GB" sz="2000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0A28D238-1CD7-4642-A10B-B55082BB4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470" y="1661422"/>
              <a:ext cx="1037625" cy="1177380"/>
            </a:xfrm>
            <a:custGeom>
              <a:avLst/>
              <a:gdLst>
                <a:gd name="T0" fmla="*/ 274 w 274"/>
                <a:gd name="T1" fmla="*/ 138 h 300"/>
                <a:gd name="T2" fmla="*/ 133 w 274"/>
                <a:gd name="T3" fmla="*/ 3 h 300"/>
                <a:gd name="T4" fmla="*/ 3 w 274"/>
                <a:gd name="T5" fmla="*/ 131 h 300"/>
                <a:gd name="T6" fmla="*/ 92 w 274"/>
                <a:gd name="T7" fmla="*/ 265 h 300"/>
                <a:gd name="T8" fmla="*/ 125 w 274"/>
                <a:gd name="T9" fmla="*/ 287 h 300"/>
                <a:gd name="T10" fmla="*/ 138 w 274"/>
                <a:gd name="T11" fmla="*/ 300 h 300"/>
                <a:gd name="T12" fmla="*/ 152 w 274"/>
                <a:gd name="T13" fmla="*/ 287 h 300"/>
                <a:gd name="T14" fmla="*/ 185 w 274"/>
                <a:gd name="T15" fmla="*/ 265 h 300"/>
                <a:gd name="T16" fmla="*/ 274 w 274"/>
                <a:gd name="T17" fmla="*/ 13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300">
                  <a:moveTo>
                    <a:pt x="274" y="138"/>
                  </a:moveTo>
                  <a:cubicBezTo>
                    <a:pt x="274" y="62"/>
                    <a:pt x="210" y="0"/>
                    <a:pt x="133" y="3"/>
                  </a:cubicBezTo>
                  <a:cubicBezTo>
                    <a:pt x="64" y="5"/>
                    <a:pt x="7" y="61"/>
                    <a:pt x="3" y="131"/>
                  </a:cubicBezTo>
                  <a:cubicBezTo>
                    <a:pt x="0" y="192"/>
                    <a:pt x="38" y="245"/>
                    <a:pt x="92" y="265"/>
                  </a:cubicBezTo>
                  <a:cubicBezTo>
                    <a:pt x="104" y="270"/>
                    <a:pt x="116" y="277"/>
                    <a:pt x="125" y="287"/>
                  </a:cubicBezTo>
                  <a:cubicBezTo>
                    <a:pt x="138" y="300"/>
                    <a:pt x="138" y="300"/>
                    <a:pt x="138" y="300"/>
                  </a:cubicBezTo>
                  <a:cubicBezTo>
                    <a:pt x="152" y="287"/>
                    <a:pt x="152" y="287"/>
                    <a:pt x="152" y="287"/>
                  </a:cubicBezTo>
                  <a:cubicBezTo>
                    <a:pt x="161" y="277"/>
                    <a:pt x="172" y="270"/>
                    <a:pt x="185" y="265"/>
                  </a:cubicBezTo>
                  <a:cubicBezTo>
                    <a:pt x="237" y="247"/>
                    <a:pt x="274" y="197"/>
                    <a:pt x="274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9pPr>
            </a:lstStyle>
            <a:p>
              <a:endParaRPr lang="en-GB" sz="2000"/>
            </a:p>
          </p:txBody>
        </p:sp>
        <p:pic>
          <p:nvPicPr>
            <p:cNvPr id="36" name="Graphic 77">
              <a:extLst>
                <a:ext uri="{FF2B5EF4-FFF2-40B4-BE49-F238E27FC236}">
                  <a16:creationId xmlns:a16="http://schemas.microsoft.com/office/drawing/2014/main" id="{8E68D26B-68B1-7983-5C4B-0AAD1E9E6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467651" y="1882088"/>
              <a:ext cx="492507" cy="646449"/>
            </a:xfrm>
            <a:prstGeom prst="rect">
              <a:avLst/>
            </a:prstGeom>
          </p:spPr>
        </p:pic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5797305F-E30B-43B1-9379-C81838E15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341" y="1529140"/>
              <a:ext cx="1341123" cy="747078"/>
            </a:xfrm>
            <a:custGeom>
              <a:avLst/>
              <a:gdLst>
                <a:gd name="T0" fmla="*/ 337 w 359"/>
                <a:gd name="T1" fmla="*/ 201 h 201"/>
                <a:gd name="T2" fmla="*/ 316 w 359"/>
                <a:gd name="T3" fmla="*/ 179 h 201"/>
                <a:gd name="T4" fmla="*/ 180 w 359"/>
                <a:gd name="T5" fmla="*/ 43 h 201"/>
                <a:gd name="T6" fmla="*/ 43 w 359"/>
                <a:gd name="T7" fmla="*/ 179 h 201"/>
                <a:gd name="T8" fmla="*/ 22 w 359"/>
                <a:gd name="T9" fmla="*/ 201 h 201"/>
                <a:gd name="T10" fmla="*/ 0 w 359"/>
                <a:gd name="T11" fmla="*/ 179 h 201"/>
                <a:gd name="T12" fmla="*/ 180 w 359"/>
                <a:gd name="T13" fmla="*/ 0 h 201"/>
                <a:gd name="T14" fmla="*/ 359 w 359"/>
                <a:gd name="T15" fmla="*/ 179 h 201"/>
                <a:gd name="T16" fmla="*/ 337 w 359"/>
                <a:gd name="T17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" h="201">
                  <a:moveTo>
                    <a:pt x="337" y="201"/>
                  </a:moveTo>
                  <a:cubicBezTo>
                    <a:pt x="326" y="201"/>
                    <a:pt x="316" y="191"/>
                    <a:pt x="316" y="179"/>
                  </a:cubicBezTo>
                  <a:cubicBezTo>
                    <a:pt x="316" y="104"/>
                    <a:pt x="255" y="43"/>
                    <a:pt x="180" y="43"/>
                  </a:cubicBezTo>
                  <a:cubicBezTo>
                    <a:pt x="104" y="43"/>
                    <a:pt x="43" y="104"/>
                    <a:pt x="43" y="179"/>
                  </a:cubicBezTo>
                  <a:cubicBezTo>
                    <a:pt x="43" y="191"/>
                    <a:pt x="34" y="201"/>
                    <a:pt x="22" y="201"/>
                  </a:cubicBezTo>
                  <a:cubicBezTo>
                    <a:pt x="10" y="201"/>
                    <a:pt x="0" y="191"/>
                    <a:pt x="0" y="179"/>
                  </a:cubicBezTo>
                  <a:cubicBezTo>
                    <a:pt x="0" y="81"/>
                    <a:pt x="81" y="0"/>
                    <a:pt x="180" y="0"/>
                  </a:cubicBezTo>
                  <a:cubicBezTo>
                    <a:pt x="278" y="0"/>
                    <a:pt x="359" y="81"/>
                    <a:pt x="359" y="179"/>
                  </a:cubicBezTo>
                  <a:cubicBezTo>
                    <a:pt x="359" y="191"/>
                    <a:pt x="349" y="201"/>
                    <a:pt x="337" y="201"/>
                  </a:cubicBezTo>
                  <a:close/>
                </a:path>
              </a:pathLst>
            </a:custGeom>
            <a:solidFill>
              <a:srgbClr val="830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/>
                </a:defRPr>
              </a:lvl9pPr>
            </a:lstStyle>
            <a:p>
              <a:endParaRPr lang="en-GB" sz="2000"/>
            </a:p>
          </p:txBody>
        </p:sp>
      </p:grpSp>
      <p:sp>
        <p:nvSpPr>
          <p:cNvPr id="32" name="Double Bracket 31">
            <a:extLst>
              <a:ext uri="{FF2B5EF4-FFF2-40B4-BE49-F238E27FC236}">
                <a16:creationId xmlns:a16="http://schemas.microsoft.com/office/drawing/2014/main" id="{8AD39E96-96D8-4C86-A06A-DC224C6E1E29}"/>
              </a:ext>
            </a:extLst>
          </p:cNvPr>
          <p:cNvSpPr/>
          <p:nvPr/>
        </p:nvSpPr>
        <p:spPr>
          <a:xfrm rot="16200000" flipV="1">
            <a:off x="4015311" y="-420775"/>
            <a:ext cx="945139" cy="8368806"/>
          </a:xfrm>
          <a:prstGeom prst="bracketPair">
            <a:avLst>
              <a:gd name="adj" fmla="val 0"/>
            </a:avLst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003865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vert270" lIns="0" tIns="180000" rIns="0" bIns="180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sz="1600" dirty="0">
                <a:solidFill>
                  <a:srgbClr val="002060"/>
                </a:solidFill>
              </a:rPr>
              <a:t>Driving</a:t>
            </a:r>
            <a:r>
              <a:rPr lang="en-GB" sz="1600" dirty="0">
                <a:solidFill>
                  <a:srgbClr val="3F4444"/>
                </a:solidFill>
              </a:rPr>
              <a:t> </a:t>
            </a:r>
            <a:r>
              <a:rPr lang="en-GB" sz="1600" b="1" dirty="0">
                <a:solidFill>
                  <a:srgbClr val="830051"/>
                </a:solidFill>
              </a:rPr>
              <a:t>patient-centred, targeted, and risk-based assessment to empower patients and physicians to improve COPD care</a:t>
            </a:r>
            <a:r>
              <a:rPr lang="en-GB" sz="1600" dirty="0">
                <a:solidFill>
                  <a:srgbClr val="3F4444"/>
                </a:solidFill>
              </a:rPr>
              <a:t> </a:t>
            </a:r>
            <a:r>
              <a:rPr lang="en-GB" sz="1600" dirty="0">
                <a:solidFill>
                  <a:srgbClr val="002060"/>
                </a:solidFill>
              </a:rPr>
              <a:t>for both diagnosed and undiagnosed </a:t>
            </a:r>
            <a:r>
              <a:rPr lang="en-GB" sz="1600" b="1" dirty="0">
                <a:solidFill>
                  <a:schemeClr val="accent6"/>
                </a:solidFill>
              </a:rPr>
              <a:t>modifiable high-risk </a:t>
            </a:r>
            <a:r>
              <a:rPr lang="en-GB" sz="1600" dirty="0">
                <a:solidFill>
                  <a:srgbClr val="002060"/>
                </a:solidFill>
              </a:rPr>
              <a:t>patients </a:t>
            </a:r>
          </a:p>
        </p:txBody>
      </p:sp>
    </p:spTree>
    <p:extLst>
      <p:ext uri="{BB962C8B-B14F-4D97-AF65-F5344CB8AC3E}">
        <p14:creationId xmlns:p14="http://schemas.microsoft.com/office/powerpoint/2010/main" val="394769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FDD11-65E3-7904-F26A-C4CF6352C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A3D268A2-DA56-5750-32F1-29C893C5B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994957"/>
            <a:ext cx="7809186" cy="1241822"/>
          </a:xfrm>
        </p:spPr>
        <p:txBody>
          <a:bodyPr/>
          <a:lstStyle/>
          <a:p>
            <a:pPr marL="285750" indent="-285750">
              <a:buClr>
                <a:schemeClr val="bg1"/>
              </a:buClr>
              <a:buChar char="•"/>
            </a:pPr>
            <a:r>
              <a:rPr lang="en-US" dirty="0">
                <a:latin typeface="Arial"/>
                <a:cs typeface="Calibri"/>
              </a:rPr>
              <a:t>The Development of the CONQUEST Quality Standards</a:t>
            </a:r>
          </a:p>
          <a:p>
            <a:pPr marL="285750" indent="-285750">
              <a:buChar char="•"/>
            </a:pPr>
            <a:endParaRPr lang="en-US" dirty="0">
              <a:latin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302CEE-FBB3-24C2-2271-BB855E834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49311"/>
            <a:ext cx="8195930" cy="1681850"/>
          </a:xfrm>
        </p:spPr>
        <p:txBody>
          <a:bodyPr/>
          <a:lstStyle/>
          <a:p>
            <a:r>
              <a:rPr lang="en-US" sz="2400" b="1" dirty="0">
                <a:latin typeface="Arial Black"/>
                <a:cs typeface="Calibri"/>
              </a:rPr>
              <a:t>The CONQUEST Quality Improvement </a:t>
            </a:r>
            <a:r>
              <a:rPr lang="en-US" sz="2400" b="1" dirty="0" err="1">
                <a:latin typeface="Arial Black"/>
                <a:cs typeface="Calibri"/>
              </a:rPr>
              <a:t>Programme</a:t>
            </a:r>
            <a:r>
              <a:rPr lang="en-US" sz="2400" b="1" dirty="0">
                <a:latin typeface="Arial Black"/>
                <a:cs typeface="Calibri"/>
              </a:rPr>
              <a:t> Underpinned by Quality Standards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95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3F5DC-786E-B851-110C-81A8FAC1C85A}"/>
            </a:ext>
          </a:extLst>
        </p:cNvPr>
        <p:cNvGrpSpPr/>
        <p:nvPr/>
      </p:nvGrpSpPr>
      <p:grpSpPr>
        <a:xfrm>
          <a:off x="0" y="0"/>
          <a:ext cx="9144001" cy="5143500"/>
          <a:chOff x="0" y="0"/>
          <a:chExt cx="9144001" cy="514350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3BA9F2-A139-1CE3-29D2-373C301F6E4A}"/>
              </a:ext>
            </a:extLst>
          </p:cNvPr>
          <p:cNvSpPr/>
          <p:nvPr/>
        </p:nvSpPr>
        <p:spPr>
          <a:xfrm>
            <a:off x="282415" y="3753953"/>
            <a:ext cx="8473746" cy="59838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05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2244EED-987D-8D7D-D128-6704A567C72C}"/>
              </a:ext>
            </a:extLst>
          </p:cNvPr>
          <p:cNvSpPr/>
          <p:nvPr/>
        </p:nvSpPr>
        <p:spPr>
          <a:xfrm>
            <a:off x="0" y="0"/>
            <a:ext cx="9144000" cy="5511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45725" tIns="45725" rIns="45725" bIns="45725" rtlCol="0" anchor="ctr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D88C9B1-97EE-C148-753D-5473985AA2A1}"/>
              </a:ext>
            </a:extLst>
          </p:cNvPr>
          <p:cNvSpPr txBox="1"/>
          <p:nvPr/>
        </p:nvSpPr>
        <p:spPr>
          <a:xfrm>
            <a:off x="37846" y="101955"/>
            <a:ext cx="9111808" cy="361627"/>
          </a:xfrm>
          <a:prstGeom prst="rect">
            <a:avLst/>
          </a:prstGeom>
          <a:noFill/>
        </p:spPr>
        <p:txBody>
          <a:bodyPr wrap="square" lIns="68575" tIns="68575" rIns="68575" bIns="68575" rtlCol="0" anchor="t">
            <a:spAutoFit/>
          </a:bodyPr>
          <a:lstStyle/>
          <a:p>
            <a:r>
              <a:rPr lang="en-US" sz="1450" b="1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Principles Considered in Development of Evidence-Based Quality Standards </a:t>
            </a:r>
            <a:r>
              <a:rPr lang="en-US" sz="145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(QS) </a:t>
            </a:r>
            <a:r>
              <a:rPr lang="en-US" sz="1450" b="1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 CONQUEST</a:t>
            </a:r>
            <a:endParaRPr lang="en-US" sz="145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F297D69-3D9D-0289-5798-BB142134730B}"/>
              </a:ext>
            </a:extLst>
          </p:cNvPr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68575" tIns="68575" rIns="68575" bIns="68575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4E2557F8-3912-8569-DCA6-0A2AF08DDD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46" y="4839713"/>
            <a:ext cx="489139" cy="264671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57B0A34-753F-4B80-004A-570A4392547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701" t="35042" r="12909" b="37080"/>
          <a:stretch>
            <a:fillRect/>
          </a:stretch>
        </p:blipFill>
        <p:spPr>
          <a:xfrm>
            <a:off x="3987703" y="4786332"/>
            <a:ext cx="1168590" cy="34290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3C4C7E1-DB39-DAB6-3409-00DDF1BA40C8}"/>
              </a:ext>
            </a:extLst>
          </p:cNvPr>
          <p:cNvSpPr txBox="1"/>
          <p:nvPr/>
        </p:nvSpPr>
        <p:spPr>
          <a:xfrm>
            <a:off x="282415" y="3845394"/>
            <a:ext cx="8399533" cy="4154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050" i="1">
                <a:solidFill>
                  <a:schemeClr val="bg1"/>
                </a:solidFill>
              </a:rPr>
              <a:t>“These Quality Standards are core research and evidence-based statements that underpin the CONQUEST initiative and are intended to cover care for a targeted COPD population, a large proportion of whom may be positively impacted by quality COPD care.”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FBBDBAD-75AE-71CB-E02F-0F09D8682233}"/>
              </a:ext>
            </a:extLst>
          </p:cNvPr>
          <p:cNvSpPr/>
          <p:nvPr/>
        </p:nvSpPr>
        <p:spPr>
          <a:xfrm>
            <a:off x="318660" y="889936"/>
            <a:ext cx="7012573" cy="432000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/>
              <a:t>Making the QS practical &amp; easy to use for all stakeholders </a:t>
            </a:r>
            <a:r>
              <a:rPr lang="en-US" sz="1050"/>
              <a:t>(e.g., clinicians, policy makers, advocacy groups)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5262AE1-0679-E2D1-5B9F-2ADA27DB4887}"/>
              </a:ext>
            </a:extLst>
          </p:cNvPr>
          <p:cNvSpPr/>
          <p:nvPr/>
        </p:nvSpPr>
        <p:spPr>
          <a:xfrm>
            <a:off x="318659" y="2030688"/>
            <a:ext cx="7529499" cy="432000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/>
              <a:t>Future-proofing the QS by advocating general principles rather than a stringent and didactic approach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CBC8A2B-93BA-EDA8-96B4-FC9368D5F263}"/>
              </a:ext>
            </a:extLst>
          </p:cNvPr>
          <p:cNvSpPr/>
          <p:nvPr/>
        </p:nvSpPr>
        <p:spPr>
          <a:xfrm>
            <a:off x="318660" y="1446090"/>
            <a:ext cx="7262521" cy="432000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/>
              <a:t>Ensuring the QS are feasible to implement in routine clinical practice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4ACE0C1-5C3C-074A-8EE6-E01F02C29B98}"/>
              </a:ext>
            </a:extLst>
          </p:cNvPr>
          <p:cNvSpPr/>
          <p:nvPr/>
        </p:nvSpPr>
        <p:spPr>
          <a:xfrm>
            <a:off x="318660" y="2596843"/>
            <a:ext cx="7763105" cy="432000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/>
              <a:t>Ensuring QS adherence and impact on disease outcomes can be compared across healthcare systems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5D1BC21-FF59-03CA-2E39-97F4BDFCD696}"/>
              </a:ext>
            </a:extLst>
          </p:cNvPr>
          <p:cNvSpPr/>
          <p:nvPr/>
        </p:nvSpPr>
        <p:spPr>
          <a:xfrm>
            <a:off x="318660" y="3161443"/>
            <a:ext cx="8043432" cy="432000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/>
              <a:t>Accounting for intercountry differences in COPD burden (morbidity, mortality, socioeconomic)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9940AD-2C70-6EC1-DDEC-AE13E4C36C6D}"/>
              </a:ext>
            </a:extLst>
          </p:cNvPr>
          <p:cNvSpPr txBox="1"/>
          <p:nvPr/>
        </p:nvSpPr>
        <p:spPr>
          <a:xfrm>
            <a:off x="5247736" y="4615576"/>
            <a:ext cx="3926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>
                <a:solidFill>
                  <a:schemeClr val="tx2"/>
                </a:solidFill>
              </a:rPr>
              <a:t>Pullen R et al.</a:t>
            </a:r>
            <a:r>
              <a:rPr lang="en-US" sz="800">
                <a:solidFill>
                  <a:schemeClr val="tx2"/>
                </a:solidFill>
              </a:rPr>
              <a:t> </a:t>
            </a:r>
            <a:r>
              <a:rPr lang="en-SG" sz="80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Int J Chron Obstruct </a:t>
            </a:r>
            <a:r>
              <a:rPr lang="en-SG" sz="800" i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Pulmon</a:t>
            </a:r>
            <a:r>
              <a:rPr lang="en-SG" sz="80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Dis </a:t>
            </a:r>
            <a:r>
              <a:rPr lang="en-US" sz="800">
                <a:solidFill>
                  <a:schemeClr val="tx2"/>
                </a:solidFill>
              </a:rPr>
              <a:t>2021:16 2301–2322</a:t>
            </a:r>
            <a:endParaRPr lang="en-SG" sz="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7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D87B270-9FDD-0EF0-6B22-7D82B83DEF7F}"/>
              </a:ext>
            </a:extLst>
          </p:cNvPr>
          <p:cNvGrpSpPr/>
          <p:nvPr/>
        </p:nvGrpSpPr>
        <p:grpSpPr>
          <a:xfrm>
            <a:off x="566200" y="624661"/>
            <a:ext cx="7715060" cy="4151412"/>
            <a:chOff x="566200" y="624661"/>
            <a:chExt cx="7715060" cy="4151412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F6BFD60-3349-E093-49B3-345751D345DE}"/>
                </a:ext>
              </a:extLst>
            </p:cNvPr>
            <p:cNvSpPr/>
            <p:nvPr/>
          </p:nvSpPr>
          <p:spPr>
            <a:xfrm>
              <a:off x="4288345" y="2262634"/>
              <a:ext cx="2018122" cy="7087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82989"/>
                  </a:lnTo>
                  <a:lnTo>
                    <a:pt x="2018122" y="482989"/>
                  </a:lnTo>
                  <a:lnTo>
                    <a:pt x="2018122" y="70874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SG" sz="14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EFCB3FB-F174-05E3-7CD2-E2466FC909F2}"/>
                </a:ext>
              </a:extLst>
            </p:cNvPr>
            <p:cNvSpPr/>
            <p:nvPr/>
          </p:nvSpPr>
          <p:spPr>
            <a:xfrm>
              <a:off x="2313551" y="2262634"/>
              <a:ext cx="1974793" cy="7087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974793" y="0"/>
                  </a:moveTo>
                  <a:lnTo>
                    <a:pt x="1974793" y="482989"/>
                  </a:lnTo>
                  <a:lnTo>
                    <a:pt x="0" y="482989"/>
                  </a:lnTo>
                  <a:lnTo>
                    <a:pt x="0" y="70874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SG" sz="14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D08D620-7EAF-1A23-B713-050F5B1D5225}"/>
                </a:ext>
              </a:extLst>
            </p:cNvPr>
            <p:cNvSpPr/>
            <p:nvPr/>
          </p:nvSpPr>
          <p:spPr>
            <a:xfrm>
              <a:off x="1408309" y="624661"/>
              <a:ext cx="5733616" cy="1637973"/>
            </a:xfrm>
            <a:prstGeom prst="roundRect">
              <a:avLst>
                <a:gd name="adj" fmla="val 10000"/>
              </a:avLst>
            </a:prstGeom>
            <a:solidFill>
              <a:srgbClr val="002060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SG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B40672-DCC6-3DC1-E7EA-4132D04AB9A6}"/>
                </a:ext>
              </a:extLst>
            </p:cNvPr>
            <p:cNvSpPr/>
            <p:nvPr/>
          </p:nvSpPr>
          <p:spPr>
            <a:xfrm>
              <a:off x="1654910" y="859535"/>
              <a:ext cx="5653615" cy="1547460"/>
            </a:xfrm>
            <a:custGeom>
              <a:avLst/>
              <a:gdLst>
                <a:gd name="connsiteX0" fmla="*/ 0 w 5594836"/>
                <a:gd name="connsiteY0" fmla="*/ 154746 h 1547460"/>
                <a:gd name="connsiteX1" fmla="*/ 154746 w 5594836"/>
                <a:gd name="connsiteY1" fmla="*/ 0 h 1547460"/>
                <a:gd name="connsiteX2" fmla="*/ 5440090 w 5594836"/>
                <a:gd name="connsiteY2" fmla="*/ 0 h 1547460"/>
                <a:gd name="connsiteX3" fmla="*/ 5594836 w 5594836"/>
                <a:gd name="connsiteY3" fmla="*/ 154746 h 1547460"/>
                <a:gd name="connsiteX4" fmla="*/ 5594836 w 5594836"/>
                <a:gd name="connsiteY4" fmla="*/ 1392714 h 1547460"/>
                <a:gd name="connsiteX5" fmla="*/ 5440090 w 5594836"/>
                <a:gd name="connsiteY5" fmla="*/ 1547460 h 1547460"/>
                <a:gd name="connsiteX6" fmla="*/ 154746 w 5594836"/>
                <a:gd name="connsiteY6" fmla="*/ 1547460 h 1547460"/>
                <a:gd name="connsiteX7" fmla="*/ 0 w 5594836"/>
                <a:gd name="connsiteY7" fmla="*/ 1392714 h 1547460"/>
                <a:gd name="connsiteX8" fmla="*/ 0 w 5594836"/>
                <a:gd name="connsiteY8" fmla="*/ 154746 h 154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4836" h="1547460">
                  <a:moveTo>
                    <a:pt x="0" y="154746"/>
                  </a:moveTo>
                  <a:cubicBezTo>
                    <a:pt x="0" y="69282"/>
                    <a:pt x="69282" y="0"/>
                    <a:pt x="154746" y="0"/>
                  </a:cubicBezTo>
                  <a:lnTo>
                    <a:pt x="5440090" y="0"/>
                  </a:lnTo>
                  <a:cubicBezTo>
                    <a:pt x="5525554" y="0"/>
                    <a:pt x="5594836" y="69282"/>
                    <a:pt x="5594836" y="154746"/>
                  </a:cubicBezTo>
                  <a:lnTo>
                    <a:pt x="5594836" y="1392714"/>
                  </a:lnTo>
                  <a:cubicBezTo>
                    <a:pt x="5594836" y="1478178"/>
                    <a:pt x="5525554" y="1547460"/>
                    <a:pt x="5440090" y="1547460"/>
                  </a:cubicBezTo>
                  <a:lnTo>
                    <a:pt x="154746" y="1547460"/>
                  </a:lnTo>
                  <a:cubicBezTo>
                    <a:pt x="69282" y="1547460"/>
                    <a:pt x="0" y="1478178"/>
                    <a:pt x="0" y="1392714"/>
                  </a:cubicBezTo>
                  <a:lnTo>
                    <a:pt x="0" y="15474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144" tIns="129144" rIns="129144" bIns="129144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Modifiable High-Risk</a:t>
              </a:r>
            </a:p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Aged ≥40 with COPD (or potential COPD) with ≥2 moderate, or ≥1 severe exacerbations in last 12 months</a:t>
              </a:r>
            </a:p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AND whose medical record data indicates clearly that there is scope for management 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optimisation</a:t>
              </a:r>
              <a:endParaRPr kumimoji="0" lang="en-SG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C30849B-85B1-1670-23A7-43FA7C106948}"/>
                </a:ext>
              </a:extLst>
            </p:cNvPr>
            <p:cNvSpPr/>
            <p:nvPr/>
          </p:nvSpPr>
          <p:spPr>
            <a:xfrm>
              <a:off x="566200" y="2971379"/>
              <a:ext cx="3494701" cy="1547460"/>
            </a:xfrm>
            <a:prstGeom prst="roundRect">
              <a:avLst>
                <a:gd name="adj" fmla="val 10000"/>
              </a:avLst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SG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599F470-56F5-EC9D-FDAC-AD5D2C2D1777}"/>
                </a:ext>
              </a:extLst>
            </p:cNvPr>
            <p:cNvSpPr/>
            <p:nvPr/>
          </p:nvSpPr>
          <p:spPr>
            <a:xfrm>
              <a:off x="836972" y="3228613"/>
              <a:ext cx="3494701" cy="1547460"/>
            </a:xfrm>
            <a:custGeom>
              <a:avLst/>
              <a:gdLst>
                <a:gd name="connsiteX0" fmla="*/ 0 w 3494701"/>
                <a:gd name="connsiteY0" fmla="*/ 154746 h 1547460"/>
                <a:gd name="connsiteX1" fmla="*/ 154746 w 3494701"/>
                <a:gd name="connsiteY1" fmla="*/ 0 h 1547460"/>
                <a:gd name="connsiteX2" fmla="*/ 3339955 w 3494701"/>
                <a:gd name="connsiteY2" fmla="*/ 0 h 1547460"/>
                <a:gd name="connsiteX3" fmla="*/ 3494701 w 3494701"/>
                <a:gd name="connsiteY3" fmla="*/ 154746 h 1547460"/>
                <a:gd name="connsiteX4" fmla="*/ 3494701 w 3494701"/>
                <a:gd name="connsiteY4" fmla="*/ 1392714 h 1547460"/>
                <a:gd name="connsiteX5" fmla="*/ 3339955 w 3494701"/>
                <a:gd name="connsiteY5" fmla="*/ 1547460 h 1547460"/>
                <a:gd name="connsiteX6" fmla="*/ 154746 w 3494701"/>
                <a:gd name="connsiteY6" fmla="*/ 1547460 h 1547460"/>
                <a:gd name="connsiteX7" fmla="*/ 0 w 3494701"/>
                <a:gd name="connsiteY7" fmla="*/ 1392714 h 1547460"/>
                <a:gd name="connsiteX8" fmla="*/ 0 w 3494701"/>
                <a:gd name="connsiteY8" fmla="*/ 154746 h 154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4701" h="1547460">
                  <a:moveTo>
                    <a:pt x="0" y="154746"/>
                  </a:moveTo>
                  <a:cubicBezTo>
                    <a:pt x="0" y="69282"/>
                    <a:pt x="69282" y="0"/>
                    <a:pt x="154746" y="0"/>
                  </a:cubicBezTo>
                  <a:lnTo>
                    <a:pt x="3339955" y="0"/>
                  </a:lnTo>
                  <a:cubicBezTo>
                    <a:pt x="3425419" y="0"/>
                    <a:pt x="3494701" y="69282"/>
                    <a:pt x="3494701" y="154746"/>
                  </a:cubicBezTo>
                  <a:lnTo>
                    <a:pt x="3494701" y="1392714"/>
                  </a:lnTo>
                  <a:cubicBezTo>
                    <a:pt x="3494701" y="1478178"/>
                    <a:pt x="3425419" y="1547460"/>
                    <a:pt x="3339955" y="1547460"/>
                  </a:cubicBezTo>
                  <a:lnTo>
                    <a:pt x="154746" y="1547460"/>
                  </a:lnTo>
                  <a:cubicBezTo>
                    <a:pt x="69282" y="1547460"/>
                    <a:pt x="0" y="1478178"/>
                    <a:pt x="0" y="1392714"/>
                  </a:cubicBezTo>
                  <a:lnTo>
                    <a:pt x="0" y="15474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144" tIns="129144" rIns="129144" bIns="129144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Undiagnosed </a:t>
              </a:r>
              <a:r>
                <a:rPr kumimoji="0" 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patients with </a:t>
              </a:r>
              <a:r>
                <a:rPr kumimoji="0" 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potential </a:t>
              </a:r>
              <a:r>
                <a:rPr kumimoji="0" 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MHR COPD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DEEA465-95FD-03CF-FA96-20671E8D5EBA}"/>
                </a:ext>
              </a:extLst>
            </p:cNvPr>
            <p:cNvSpPr/>
            <p:nvPr/>
          </p:nvSpPr>
          <p:spPr>
            <a:xfrm>
              <a:off x="4602445" y="2971379"/>
              <a:ext cx="3408043" cy="1547460"/>
            </a:xfrm>
            <a:prstGeom prst="roundRect">
              <a:avLst>
                <a:gd name="adj" fmla="val 10000"/>
              </a:avLst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SG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0C31EDD-A206-0ADC-BBB5-F885D04FA47A}"/>
                </a:ext>
              </a:extLst>
            </p:cNvPr>
            <p:cNvSpPr/>
            <p:nvPr/>
          </p:nvSpPr>
          <p:spPr>
            <a:xfrm>
              <a:off x="4873217" y="3228613"/>
              <a:ext cx="3408043" cy="1547460"/>
            </a:xfrm>
            <a:custGeom>
              <a:avLst/>
              <a:gdLst>
                <a:gd name="connsiteX0" fmla="*/ 0 w 3408043"/>
                <a:gd name="connsiteY0" fmla="*/ 154746 h 1547460"/>
                <a:gd name="connsiteX1" fmla="*/ 154746 w 3408043"/>
                <a:gd name="connsiteY1" fmla="*/ 0 h 1547460"/>
                <a:gd name="connsiteX2" fmla="*/ 3253297 w 3408043"/>
                <a:gd name="connsiteY2" fmla="*/ 0 h 1547460"/>
                <a:gd name="connsiteX3" fmla="*/ 3408043 w 3408043"/>
                <a:gd name="connsiteY3" fmla="*/ 154746 h 1547460"/>
                <a:gd name="connsiteX4" fmla="*/ 3408043 w 3408043"/>
                <a:gd name="connsiteY4" fmla="*/ 1392714 h 1547460"/>
                <a:gd name="connsiteX5" fmla="*/ 3253297 w 3408043"/>
                <a:gd name="connsiteY5" fmla="*/ 1547460 h 1547460"/>
                <a:gd name="connsiteX6" fmla="*/ 154746 w 3408043"/>
                <a:gd name="connsiteY6" fmla="*/ 1547460 h 1547460"/>
                <a:gd name="connsiteX7" fmla="*/ 0 w 3408043"/>
                <a:gd name="connsiteY7" fmla="*/ 1392714 h 1547460"/>
                <a:gd name="connsiteX8" fmla="*/ 0 w 3408043"/>
                <a:gd name="connsiteY8" fmla="*/ 154746 h 154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08043" h="1547460">
                  <a:moveTo>
                    <a:pt x="0" y="154746"/>
                  </a:moveTo>
                  <a:cubicBezTo>
                    <a:pt x="0" y="69282"/>
                    <a:pt x="69282" y="0"/>
                    <a:pt x="154746" y="0"/>
                  </a:cubicBezTo>
                  <a:lnTo>
                    <a:pt x="3253297" y="0"/>
                  </a:lnTo>
                  <a:cubicBezTo>
                    <a:pt x="3338761" y="0"/>
                    <a:pt x="3408043" y="69282"/>
                    <a:pt x="3408043" y="154746"/>
                  </a:cubicBezTo>
                  <a:lnTo>
                    <a:pt x="3408043" y="1392714"/>
                  </a:lnTo>
                  <a:cubicBezTo>
                    <a:pt x="3408043" y="1478178"/>
                    <a:pt x="3338761" y="1547460"/>
                    <a:pt x="3253297" y="1547460"/>
                  </a:cubicBezTo>
                  <a:lnTo>
                    <a:pt x="154746" y="1547460"/>
                  </a:lnTo>
                  <a:cubicBezTo>
                    <a:pt x="69282" y="1547460"/>
                    <a:pt x="0" y="1478178"/>
                    <a:pt x="0" y="1392714"/>
                  </a:cubicBezTo>
                  <a:lnTo>
                    <a:pt x="0" y="15474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144" tIns="129144" rIns="129144" bIns="129144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FFFF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Diagnosed </a:t>
              </a:r>
              <a:r>
                <a:rPr kumimoji="0" lang="en-GB" sz="2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MHR </a:t>
              </a:r>
            </a:p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FFFF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COPD patients</a:t>
              </a:r>
              <a:endParaRPr kumimoji="0" lang="en-SG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712" name="Google Shape;2712;p324"/>
          <p:cNvSpPr/>
          <p:nvPr/>
        </p:nvSpPr>
        <p:spPr>
          <a:xfrm>
            <a:off x="0" y="0"/>
            <a:ext cx="9144000" cy="480300"/>
          </a:xfrm>
          <a:prstGeom prst="rect">
            <a:avLst/>
          </a:prstGeom>
          <a:solidFill>
            <a:srgbClr val="085394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324"/>
          <p:cNvSpPr txBox="1"/>
          <p:nvPr/>
        </p:nvSpPr>
        <p:spPr>
          <a:xfrm>
            <a:off x="87425" y="53112"/>
            <a:ext cx="7054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CONQUEST Target Populations : Modifiable High-risk (MHR) Patients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4" name="Google Shape;2714;p324"/>
          <p:cNvPicPr preferRelativeResize="0"/>
          <p:nvPr/>
        </p:nvPicPr>
        <p:blipFill rotWithShape="1">
          <a:blip r:embed="rId3">
            <a:alphaModFix/>
          </a:blip>
          <a:srcRect l="13701" t="35042" r="12909" b="37080"/>
          <a:stretch/>
        </p:blipFill>
        <p:spPr>
          <a:xfrm>
            <a:off x="7911653" y="67733"/>
            <a:ext cx="1168590" cy="342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1" cy="5143500"/>
          <a:chOff x="0" y="0"/>
          <a:chExt cx="9144001" cy="5143500"/>
        </a:xfrm>
      </p:grpSpPr>
      <p:sp>
        <p:nvSpPr>
          <p:cNvPr id="62" name="Rectangle 61"/>
          <p:cNvSpPr/>
          <p:nvPr/>
        </p:nvSpPr>
        <p:spPr>
          <a:xfrm>
            <a:off x="0" y="0"/>
            <a:ext cx="9144000" cy="5511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45725" tIns="45725" rIns="45725" bIns="45725" rtlCol="0" anchor="ctr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TextBox 62"/>
          <p:cNvSpPr txBox="1"/>
          <p:nvPr/>
        </p:nvSpPr>
        <p:spPr>
          <a:xfrm>
            <a:off x="87422" y="92625"/>
            <a:ext cx="9144000" cy="353933"/>
          </a:xfrm>
          <a:prstGeom prst="rect">
            <a:avLst/>
          </a:prstGeom>
          <a:noFill/>
        </p:spPr>
        <p:txBody>
          <a:bodyPr wrap="square" lIns="68575" tIns="68575" rIns="68575" bIns="68575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Overview of CONQUEST Quality Standards, Specific to Patients with Modifiable High-risk COPD </a:t>
            </a:r>
            <a:endParaRPr sz="1050"/>
          </a:p>
        </p:txBody>
      </p:sp>
      <p:sp>
        <p:nvSpPr>
          <p:cNvPr id="64" name="Rectangle 63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68575" tIns="68575" rIns="68575" bIns="68575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46" y="4839713"/>
            <a:ext cx="489139" cy="26467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rcRect l="13701" t="35042" r="12909" b="37080"/>
          <a:stretch>
            <a:fillRect/>
          </a:stretch>
        </p:blipFill>
        <p:spPr>
          <a:xfrm>
            <a:off x="3987703" y="4786332"/>
            <a:ext cx="1168590" cy="34290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4D91FB8-D988-4580-8B49-EB41D5C8BFD6}"/>
              </a:ext>
            </a:extLst>
          </p:cNvPr>
          <p:cNvGrpSpPr/>
          <p:nvPr/>
        </p:nvGrpSpPr>
        <p:grpSpPr>
          <a:xfrm>
            <a:off x="262185" y="909552"/>
            <a:ext cx="8619629" cy="3557158"/>
            <a:chOff x="262185" y="793170"/>
            <a:chExt cx="8619629" cy="355715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8E9E5CD-CC17-4BF8-880F-F94BFD240D09}"/>
                </a:ext>
              </a:extLst>
            </p:cNvPr>
            <p:cNvGrpSpPr/>
            <p:nvPr/>
          </p:nvGrpSpPr>
          <p:grpSpPr>
            <a:xfrm>
              <a:off x="262185" y="793170"/>
              <a:ext cx="8619629" cy="3557158"/>
              <a:chOff x="198179" y="982751"/>
              <a:chExt cx="8619629" cy="3557158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77E015A-A6D9-42EF-8199-F8CF2B7CAF51}"/>
                  </a:ext>
                </a:extLst>
              </p:cNvPr>
              <p:cNvGrpSpPr/>
              <p:nvPr/>
            </p:nvGrpSpPr>
            <p:grpSpPr>
              <a:xfrm>
                <a:off x="198179" y="982751"/>
                <a:ext cx="8619629" cy="3557158"/>
                <a:chOff x="198179" y="982751"/>
                <a:chExt cx="8619629" cy="3557158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616CFDD5-E931-433F-9ABC-EE2CA6A3ED1C}"/>
                    </a:ext>
                  </a:extLst>
                </p:cNvPr>
                <p:cNvGrpSpPr/>
                <p:nvPr/>
              </p:nvGrpSpPr>
              <p:grpSpPr>
                <a:xfrm>
                  <a:off x="198179" y="1207337"/>
                  <a:ext cx="8619629" cy="3332572"/>
                  <a:chOff x="198179" y="1207337"/>
                  <a:chExt cx="8619629" cy="3332572"/>
                </a:xfrm>
              </p:grpSpPr>
              <p:sp>
                <p:nvSpPr>
                  <p:cNvPr id="20" name="Google Shape;77;p14">
                    <a:extLst>
                      <a:ext uri="{FF2B5EF4-FFF2-40B4-BE49-F238E27FC236}">
                        <a16:creationId xmlns:a16="http://schemas.microsoft.com/office/drawing/2014/main" id="{61ABD991-E524-45E9-B4BD-DF98DB515543}"/>
                      </a:ext>
                    </a:extLst>
                  </p:cNvPr>
                  <p:cNvSpPr txBox="1"/>
                  <p:nvPr/>
                </p:nvSpPr>
                <p:spPr>
                  <a:xfrm>
                    <a:off x="202462" y="3317484"/>
                    <a:ext cx="2710800" cy="122242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67500" rIns="0" bIns="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200" b="1">
                        <a:latin typeface="+mn-lt"/>
                        <a:cs typeface="Calibri" panose="020F0502020204030204" pitchFamily="34" charset="0"/>
                      </a:rPr>
                      <a:t>4. </a:t>
                    </a:r>
                    <a:r>
                      <a:rPr lang="en-GB" sz="1200" b="1" i="0" u="none" strike="noStrike" cap="none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rPr>
                      <a:t>Follow up</a:t>
                    </a:r>
                    <a:br>
                      <a:rPr lang="en-GB" sz="1100" i="0" u="none" strike="noStrike" cap="none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rPr>
                    </a:br>
                    <a:endParaRPr lang="en-GB" sz="1100" i="0" u="none" strike="noStrike" cap="none">
                      <a:solidFill>
                        <a:srgbClr val="000000"/>
                      </a:solidFill>
                      <a:latin typeface="+mn-lt"/>
                      <a:cs typeface="Calibri" panose="020F0502020204030204" pitchFamily="34" charset="0"/>
                    </a:endParaRPr>
                  </a:p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000" i="0" u="none" strike="noStrike" cap="none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rPr>
                      <a:t>Ensure regular follow up to address </a:t>
                    </a:r>
                    <a:r>
                      <a:rPr lang="en-GB" sz="100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rPr>
                      <a:t>pharmacological</a:t>
                    </a:r>
                    <a:r>
                      <a:rPr lang="en-GB" sz="1000" i="0" u="none" strike="noStrike" cap="none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rPr>
                      <a:t> and non-</a:t>
                    </a:r>
                    <a:r>
                      <a:rPr lang="en-GB" sz="100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rPr>
                      <a:t>pharmacological</a:t>
                    </a:r>
                    <a:r>
                      <a:rPr lang="en-GB" sz="1000" i="0" u="none" strike="noStrike" cap="none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rPr>
                      <a:t> interventions, symptoms review &amp; risk prevention and lifestyle risk factors</a:t>
                    </a:r>
                    <a:endParaRPr sz="100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200"/>
                      <a:buFont typeface="Arial"/>
                      <a:buNone/>
                    </a:pPr>
                    <a:endParaRPr sz="1200" i="0" u="none" strike="noStrike" cap="none">
                      <a:solidFill>
                        <a:srgbClr val="0000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1" name="Google Shape;88;p14">
                    <a:extLst>
                      <a:ext uri="{FF2B5EF4-FFF2-40B4-BE49-F238E27FC236}">
                        <a16:creationId xmlns:a16="http://schemas.microsoft.com/office/drawing/2014/main" id="{CC202A31-8A06-4E9F-9D48-AC083AEB5332}"/>
                      </a:ext>
                    </a:extLst>
                  </p:cNvPr>
                  <p:cNvSpPr txBox="1"/>
                  <p:nvPr/>
                </p:nvSpPr>
                <p:spPr>
                  <a:xfrm>
                    <a:off x="4050350" y="2209600"/>
                    <a:ext cx="1051800" cy="738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t" anchorCtr="0">
                    <a:sp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200">
                        <a:solidFill>
                          <a:srgbClr val="FFFFFF"/>
                        </a:solidFill>
                        <a:latin typeface="+mn-lt"/>
                      </a:rPr>
                      <a:t>CONQUEST Quality Standards</a:t>
                    </a:r>
                    <a:endParaRPr sz="1200">
                      <a:solidFill>
                        <a:srgbClr val="FFFFFF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2" name="Google Shape;68;p14">
                    <a:extLst>
                      <a:ext uri="{FF2B5EF4-FFF2-40B4-BE49-F238E27FC236}">
                        <a16:creationId xmlns:a16="http://schemas.microsoft.com/office/drawing/2014/main" id="{7DCB7EB3-4497-4925-A9D6-6BBE53F3E593}"/>
                      </a:ext>
                    </a:extLst>
                  </p:cNvPr>
                  <p:cNvSpPr txBox="1"/>
                  <p:nvPr/>
                </p:nvSpPr>
                <p:spPr>
                  <a:xfrm>
                    <a:off x="198179" y="1299764"/>
                    <a:ext cx="2710471" cy="128852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67500" rIns="0" bIns="0" anchor="t" anchorCtr="0">
                    <a:noAutofit/>
                  </a:bodyPr>
                  <a:lstStyle/>
                  <a:p>
                    <a:pPr marR="0" lvl="0" algn="l" rtl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GB" sz="1200" b="1">
                        <a:latin typeface="+mn-lt"/>
                        <a:cs typeface="Calibri" panose="020F0502020204030204" pitchFamily="34" charset="0"/>
                      </a:rPr>
                      <a:t>1. </a:t>
                    </a:r>
                    <a:r>
                      <a:rPr lang="en-GB" sz="1200" b="1" i="0" u="none" strike="noStrike" cap="none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rPr>
                      <a:t>Identification of target population</a:t>
                    </a:r>
                  </a:p>
                  <a:p>
                    <a:pPr marR="0" lvl="0" algn="l" rtl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br>
                      <a:rPr lang="en-GB" sz="1200" i="0" u="none" strike="noStrike" cap="none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rPr>
                    </a:br>
                    <a:r>
                      <a:rPr lang="en-GB" sz="1000" i="0" u="none" strike="noStrike" cap="none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rPr>
                      <a:t>Identify individuals ≥40 years </a:t>
                    </a:r>
                    <a:r>
                      <a:rPr lang="en-GB" sz="100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rPr>
                      <a:t>of age (with or without a COPD diagnosis)</a:t>
                    </a:r>
                    <a:r>
                      <a:rPr lang="en-GB" sz="1000" i="0" u="none" strike="noStrike" cap="none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rPr>
                      <a:t> with a history of smoking or relevant environmental exposure</a:t>
                    </a:r>
                    <a:r>
                      <a:rPr lang="en-GB" sz="100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rPr>
                      <a:t>,</a:t>
                    </a:r>
                    <a:r>
                      <a:rPr lang="en-GB" sz="1000" i="0" u="none" strike="noStrike" cap="none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rPr>
                      <a:t> at increased risk of exacerbations, morbidity, a</a:t>
                    </a:r>
                    <a:r>
                      <a:rPr lang="en-GB" sz="100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rPr>
                      <a:t>nd mortality and with scope for COPD management optimization. </a:t>
                    </a:r>
                    <a:endParaRPr sz="100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0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00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rPr>
                      <a:t>And, within this population, to identify those with greater cardiovascular risk. </a:t>
                    </a:r>
                    <a:endParaRPr sz="100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" name="Google Shape;73;p14">
                    <a:extLst>
                      <a:ext uri="{FF2B5EF4-FFF2-40B4-BE49-F238E27FC236}">
                        <a16:creationId xmlns:a16="http://schemas.microsoft.com/office/drawing/2014/main" id="{6A022D8F-6000-499A-910B-FFFAB5D0BF0A}"/>
                      </a:ext>
                    </a:extLst>
                  </p:cNvPr>
                  <p:cNvSpPr txBox="1"/>
                  <p:nvPr/>
                </p:nvSpPr>
                <p:spPr>
                  <a:xfrm>
                    <a:off x="6099955" y="3317484"/>
                    <a:ext cx="2710800" cy="1037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67500" rIns="0" bIns="0" anchor="t" anchorCtr="0">
                    <a:noAutofit/>
                  </a:bodyPr>
                  <a:lstStyle/>
                  <a:p>
                    <a:pPr marL="0" marR="0" lvl="0" indent="0" algn="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200" b="1" i="0" u="none" strike="noStrike" cap="none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rPr>
                      <a:t>3. </a:t>
                    </a:r>
                    <a:r>
                      <a:rPr lang="en-GB" sz="1200" b="1">
                        <a:latin typeface="+mn-lt"/>
                        <a:cs typeface="Calibri" panose="020F0502020204030204" pitchFamily="34" charset="0"/>
                      </a:rPr>
                      <a:t>Non-pharmacological and pharmacological </a:t>
                    </a:r>
                    <a:r>
                      <a:rPr lang="en-GB" sz="1200" b="1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rPr>
                      <a:t>Intervention</a:t>
                    </a:r>
                  </a:p>
                  <a:p>
                    <a:pPr marL="0" marR="0" lvl="0" indent="0" algn="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lang="en-GB" sz="1200" b="1" i="0" u="none" strike="noStrike" cap="none">
                      <a:latin typeface="+mn-lt"/>
                      <a:cs typeface="Calibri" panose="020F0502020204030204" pitchFamily="34" charset="0"/>
                    </a:endParaRPr>
                  </a:p>
                  <a:p>
                    <a:pPr algn="r"/>
                    <a:r>
                      <a:rPr lang="en-US" sz="1000" i="0" u="none" strike="noStrike" cap="none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rPr>
                      <a:t>Target therapeutic interventions according to individual risk assessment and biological traits</a:t>
                    </a:r>
                    <a:endParaRPr lang="en-US" sz="100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  <a:p>
                    <a:pPr marL="0" marR="0" lvl="0" indent="0" algn="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lang="en-GB" sz="1500" i="0" u="none" strike="noStrike" cap="none">
                      <a:solidFill>
                        <a:srgbClr val="000000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  <p:cxnSp>
                <p:nvCxnSpPr>
                  <p:cNvPr id="24" name="Google Shape;67;p14">
                    <a:extLst>
                      <a:ext uri="{FF2B5EF4-FFF2-40B4-BE49-F238E27FC236}">
                        <a16:creationId xmlns:a16="http://schemas.microsoft.com/office/drawing/2014/main" id="{CA7BC608-1361-4EA9-8C25-86AC4F86E5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9095" y="3233782"/>
                    <a:ext cx="3207735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rgbClr val="969696"/>
                    </a:solidFill>
                    <a:prstDash val="dot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5" name="Google Shape;67;p14">
                    <a:extLst>
                      <a:ext uri="{FF2B5EF4-FFF2-40B4-BE49-F238E27FC236}">
                        <a16:creationId xmlns:a16="http://schemas.microsoft.com/office/drawing/2014/main" id="{54412B82-DBB6-470E-9F38-93DAD77E72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2334" y="1207337"/>
                    <a:ext cx="3612435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rgbClr val="969696"/>
                    </a:solidFill>
                    <a:prstDash val="dot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6" name="Google Shape;67;p14">
                    <a:extLst>
                      <a:ext uri="{FF2B5EF4-FFF2-40B4-BE49-F238E27FC236}">
                        <a16:creationId xmlns:a16="http://schemas.microsoft.com/office/drawing/2014/main" id="{3819788D-3E2B-40FB-A7E4-F99DAE71EC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98320" y="1207337"/>
                    <a:ext cx="3612435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rgbClr val="969696"/>
                    </a:solidFill>
                    <a:prstDash val="dot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27" name="Google Shape;71;p14">
                    <a:extLst>
                      <a:ext uri="{FF2B5EF4-FFF2-40B4-BE49-F238E27FC236}">
                        <a16:creationId xmlns:a16="http://schemas.microsoft.com/office/drawing/2014/main" id="{9D5FCA7E-40FF-489D-B84E-5DD84221D36E}"/>
                      </a:ext>
                    </a:extLst>
                  </p:cNvPr>
                  <p:cNvSpPr txBox="1"/>
                  <p:nvPr/>
                </p:nvSpPr>
                <p:spPr>
                  <a:xfrm>
                    <a:off x="6037064" y="1279506"/>
                    <a:ext cx="2710800" cy="14530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67500" rIns="0" bIns="0" anchor="t" anchorCtr="0">
                    <a:noAutofit/>
                  </a:bodyPr>
                  <a:lstStyle/>
                  <a:p>
                    <a:pPr marL="0" marR="0" lvl="0" indent="0" algn="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200" b="1" i="0" u="none" strike="noStrike" cap="none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rPr>
                      <a:t>2. Assessment of disease &amp; quantification of future risk</a:t>
                    </a:r>
                    <a:br>
                      <a:rPr lang="en-GB" sz="1200" b="1" i="0" u="none" strike="noStrike" cap="none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rPr>
                    </a:br>
                    <a:endParaRPr lang="en-GB" sz="1200" b="1" i="0" u="none" strike="noStrike" cap="none">
                      <a:solidFill>
                        <a:srgbClr val="000000"/>
                      </a:solidFill>
                      <a:latin typeface="+mn-lt"/>
                      <a:cs typeface="Calibri" panose="020F0502020204030204" pitchFamily="34" charset="0"/>
                    </a:endParaRPr>
                  </a:p>
                  <a:p>
                    <a:pPr marL="0" marR="0" lvl="0" indent="0" algn="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000" i="0" u="none" strike="noStrike" cap="none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rPr>
                      <a:t>Perform thorough phenotyping, assessment of underlying biological traits and risk prediction of all patients identified within the target population.</a:t>
                    </a:r>
                    <a:endParaRPr sz="100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  <a:p>
                    <a:pPr marL="2400300" marR="0" lvl="0" indent="15240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Calibri"/>
                      <a:buNone/>
                    </a:pPr>
                    <a:endParaRPr sz="1100">
                      <a:latin typeface="+mn-lt"/>
                    </a:endParaRPr>
                  </a:p>
                </p:txBody>
              </p:sp>
              <p:cxnSp>
                <p:nvCxnSpPr>
                  <p:cNvPr id="28" name="Google Shape;67;p14">
                    <a:extLst>
                      <a:ext uri="{FF2B5EF4-FFF2-40B4-BE49-F238E27FC236}">
                        <a16:creationId xmlns:a16="http://schemas.microsoft.com/office/drawing/2014/main" id="{4C0E0CB2-A41D-43E7-9F9B-A8531D627B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10073" y="3233782"/>
                    <a:ext cx="3207735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rgbClr val="969696"/>
                    </a:solidFill>
                    <a:prstDash val="dot"/>
                    <a:round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13" name="Google Shape;1920;p210">
                  <a:extLst>
                    <a:ext uri="{FF2B5EF4-FFF2-40B4-BE49-F238E27FC236}">
                      <a16:creationId xmlns:a16="http://schemas.microsoft.com/office/drawing/2014/main" id="{B58CA86D-64EA-4F59-92E3-CE1B3844601E}"/>
                    </a:ext>
                  </a:extLst>
                </p:cNvPr>
                <p:cNvGrpSpPr/>
                <p:nvPr/>
              </p:nvGrpSpPr>
              <p:grpSpPr>
                <a:xfrm>
                  <a:off x="3075953" y="982751"/>
                  <a:ext cx="2868554" cy="2822244"/>
                  <a:chOff x="2793266" y="1885735"/>
                  <a:chExt cx="3558036" cy="3557120"/>
                </a:xfrm>
              </p:grpSpPr>
              <p:sp>
                <p:nvSpPr>
                  <p:cNvPr id="16" name="Google Shape;1921;p210">
                    <a:extLst>
                      <a:ext uri="{FF2B5EF4-FFF2-40B4-BE49-F238E27FC236}">
                        <a16:creationId xmlns:a16="http://schemas.microsoft.com/office/drawing/2014/main" id="{6B7124AF-2E55-4833-A64C-2241ED5EE30B}"/>
                      </a:ext>
                    </a:extLst>
                  </p:cNvPr>
                  <p:cNvSpPr/>
                  <p:nvPr/>
                </p:nvSpPr>
                <p:spPr>
                  <a:xfrm>
                    <a:off x="4168768" y="3706576"/>
                    <a:ext cx="2182534" cy="17334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7" h="768" extrusionOk="0">
                        <a:moveTo>
                          <a:pt x="685" y="0"/>
                        </a:moveTo>
                        <a:cubicBezTo>
                          <a:pt x="685" y="23"/>
                          <a:pt x="685" y="23"/>
                          <a:pt x="685" y="23"/>
                        </a:cubicBezTo>
                        <a:cubicBezTo>
                          <a:pt x="782" y="23"/>
                          <a:pt x="782" y="23"/>
                          <a:pt x="782" y="23"/>
                        </a:cubicBezTo>
                        <a:cubicBezTo>
                          <a:pt x="583" y="162"/>
                          <a:pt x="583" y="162"/>
                          <a:pt x="583" y="162"/>
                        </a:cubicBezTo>
                        <a:cubicBezTo>
                          <a:pt x="383" y="23"/>
                          <a:pt x="383" y="23"/>
                          <a:pt x="383" y="23"/>
                        </a:cubicBezTo>
                        <a:cubicBezTo>
                          <a:pt x="480" y="23"/>
                          <a:pt x="480" y="23"/>
                          <a:pt x="480" y="23"/>
                        </a:cubicBezTo>
                        <a:cubicBezTo>
                          <a:pt x="480" y="0"/>
                          <a:pt x="480" y="0"/>
                          <a:pt x="480" y="0"/>
                        </a:cubicBezTo>
                        <a:cubicBezTo>
                          <a:pt x="198" y="0"/>
                          <a:pt x="198" y="0"/>
                          <a:pt x="198" y="0"/>
                        </a:cubicBezTo>
                        <a:cubicBezTo>
                          <a:pt x="198" y="282"/>
                          <a:pt x="198" y="282"/>
                          <a:pt x="198" y="282"/>
                        </a:cubicBezTo>
                        <a:cubicBezTo>
                          <a:pt x="137" y="282"/>
                          <a:pt x="137" y="282"/>
                          <a:pt x="137" y="282"/>
                        </a:cubicBezTo>
                        <a:cubicBezTo>
                          <a:pt x="137" y="184"/>
                          <a:pt x="137" y="184"/>
                          <a:pt x="137" y="184"/>
                        </a:cubicBezTo>
                        <a:cubicBezTo>
                          <a:pt x="0" y="384"/>
                          <a:pt x="0" y="384"/>
                          <a:pt x="0" y="384"/>
                        </a:cubicBezTo>
                        <a:cubicBezTo>
                          <a:pt x="137" y="584"/>
                          <a:pt x="137" y="584"/>
                          <a:pt x="137" y="584"/>
                        </a:cubicBezTo>
                        <a:cubicBezTo>
                          <a:pt x="137" y="486"/>
                          <a:pt x="137" y="486"/>
                          <a:pt x="137" y="486"/>
                        </a:cubicBezTo>
                        <a:cubicBezTo>
                          <a:pt x="198" y="486"/>
                          <a:pt x="198" y="486"/>
                          <a:pt x="198" y="486"/>
                        </a:cubicBezTo>
                        <a:cubicBezTo>
                          <a:pt x="198" y="768"/>
                          <a:pt x="198" y="768"/>
                          <a:pt x="198" y="768"/>
                        </a:cubicBezTo>
                        <a:cubicBezTo>
                          <a:pt x="618" y="758"/>
                          <a:pt x="957" y="420"/>
                          <a:pt x="967" y="0"/>
                        </a:cubicBezTo>
                        <a:cubicBezTo>
                          <a:pt x="685" y="0"/>
                          <a:pt x="685" y="0"/>
                          <a:pt x="685" y="0"/>
                        </a:cubicBezTo>
                        <a:close/>
                      </a:path>
                    </a:pathLst>
                  </a:custGeom>
                  <a:solidFill>
                    <a:srgbClr val="32A0B0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+mn-lt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" name="Google Shape;1922;p210">
                    <a:extLst>
                      <a:ext uri="{FF2B5EF4-FFF2-40B4-BE49-F238E27FC236}">
                        <a16:creationId xmlns:a16="http://schemas.microsoft.com/office/drawing/2014/main" id="{2E0BA6E2-5374-4B27-AFA5-7536F1E47E17}"/>
                      </a:ext>
                    </a:extLst>
                  </p:cNvPr>
                  <p:cNvSpPr/>
                  <p:nvPr/>
                </p:nvSpPr>
                <p:spPr>
                  <a:xfrm>
                    <a:off x="2793266" y="1885735"/>
                    <a:ext cx="2182534" cy="17334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7" h="768" extrusionOk="0">
                        <a:moveTo>
                          <a:pt x="283" y="768"/>
                        </a:moveTo>
                        <a:cubicBezTo>
                          <a:pt x="283" y="745"/>
                          <a:pt x="283" y="745"/>
                          <a:pt x="283" y="745"/>
                        </a:cubicBezTo>
                        <a:cubicBezTo>
                          <a:pt x="186" y="745"/>
                          <a:pt x="186" y="745"/>
                          <a:pt x="186" y="745"/>
                        </a:cubicBezTo>
                        <a:cubicBezTo>
                          <a:pt x="385" y="607"/>
                          <a:pt x="385" y="607"/>
                          <a:pt x="385" y="607"/>
                        </a:cubicBezTo>
                        <a:cubicBezTo>
                          <a:pt x="585" y="745"/>
                          <a:pt x="585" y="745"/>
                          <a:pt x="585" y="745"/>
                        </a:cubicBezTo>
                        <a:cubicBezTo>
                          <a:pt x="488" y="745"/>
                          <a:pt x="488" y="745"/>
                          <a:pt x="488" y="745"/>
                        </a:cubicBezTo>
                        <a:cubicBezTo>
                          <a:pt x="488" y="768"/>
                          <a:pt x="488" y="768"/>
                          <a:pt x="488" y="768"/>
                        </a:cubicBezTo>
                        <a:cubicBezTo>
                          <a:pt x="770" y="768"/>
                          <a:pt x="770" y="768"/>
                          <a:pt x="770" y="768"/>
                        </a:cubicBezTo>
                        <a:cubicBezTo>
                          <a:pt x="770" y="487"/>
                          <a:pt x="770" y="487"/>
                          <a:pt x="770" y="487"/>
                        </a:cubicBezTo>
                        <a:cubicBezTo>
                          <a:pt x="830" y="487"/>
                          <a:pt x="830" y="487"/>
                          <a:pt x="830" y="487"/>
                        </a:cubicBezTo>
                        <a:cubicBezTo>
                          <a:pt x="830" y="585"/>
                          <a:pt x="830" y="585"/>
                          <a:pt x="830" y="585"/>
                        </a:cubicBezTo>
                        <a:cubicBezTo>
                          <a:pt x="967" y="385"/>
                          <a:pt x="967" y="385"/>
                          <a:pt x="967" y="385"/>
                        </a:cubicBezTo>
                        <a:cubicBezTo>
                          <a:pt x="830" y="185"/>
                          <a:pt x="830" y="185"/>
                          <a:pt x="830" y="185"/>
                        </a:cubicBezTo>
                        <a:cubicBezTo>
                          <a:pt x="830" y="283"/>
                          <a:pt x="830" y="283"/>
                          <a:pt x="830" y="283"/>
                        </a:cubicBezTo>
                        <a:cubicBezTo>
                          <a:pt x="770" y="283"/>
                          <a:pt x="770" y="283"/>
                          <a:pt x="770" y="283"/>
                        </a:cubicBezTo>
                        <a:cubicBezTo>
                          <a:pt x="770" y="0"/>
                          <a:pt x="770" y="0"/>
                          <a:pt x="770" y="0"/>
                        </a:cubicBezTo>
                        <a:cubicBezTo>
                          <a:pt x="350" y="10"/>
                          <a:pt x="10" y="348"/>
                          <a:pt x="0" y="768"/>
                        </a:cubicBezTo>
                        <a:lnTo>
                          <a:pt x="283" y="768"/>
                        </a:lnTo>
                        <a:close/>
                      </a:path>
                    </a:pathLst>
                  </a:custGeom>
                  <a:solidFill>
                    <a:srgbClr val="9DDAE3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+mn-lt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" name="Google Shape;1923;p210">
                    <a:extLst>
                      <a:ext uri="{FF2B5EF4-FFF2-40B4-BE49-F238E27FC236}">
                        <a16:creationId xmlns:a16="http://schemas.microsoft.com/office/drawing/2014/main" id="{1011EBA2-572F-4723-ADB6-321980970941}"/>
                      </a:ext>
                    </a:extLst>
                  </p:cNvPr>
                  <p:cNvSpPr/>
                  <p:nvPr/>
                </p:nvSpPr>
                <p:spPr>
                  <a:xfrm>
                    <a:off x="2796130" y="3257455"/>
                    <a:ext cx="1733414" cy="2185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8" h="968" extrusionOk="0">
                        <a:moveTo>
                          <a:pt x="282" y="198"/>
                        </a:moveTo>
                        <a:cubicBezTo>
                          <a:pt x="0" y="198"/>
                          <a:pt x="0" y="198"/>
                          <a:pt x="0" y="198"/>
                        </a:cubicBezTo>
                        <a:cubicBezTo>
                          <a:pt x="10" y="617"/>
                          <a:pt x="349" y="957"/>
                          <a:pt x="768" y="968"/>
                        </a:cubicBezTo>
                        <a:cubicBezTo>
                          <a:pt x="768" y="685"/>
                          <a:pt x="768" y="685"/>
                          <a:pt x="768" y="685"/>
                        </a:cubicBezTo>
                        <a:cubicBezTo>
                          <a:pt x="746" y="685"/>
                          <a:pt x="746" y="685"/>
                          <a:pt x="746" y="685"/>
                        </a:cubicBezTo>
                        <a:cubicBezTo>
                          <a:pt x="746" y="783"/>
                          <a:pt x="746" y="783"/>
                          <a:pt x="746" y="783"/>
                        </a:cubicBezTo>
                        <a:cubicBezTo>
                          <a:pt x="609" y="583"/>
                          <a:pt x="609" y="583"/>
                          <a:pt x="609" y="583"/>
                        </a:cubicBezTo>
                        <a:cubicBezTo>
                          <a:pt x="746" y="383"/>
                          <a:pt x="746" y="383"/>
                          <a:pt x="746" y="383"/>
                        </a:cubicBezTo>
                        <a:cubicBezTo>
                          <a:pt x="746" y="481"/>
                          <a:pt x="746" y="481"/>
                          <a:pt x="746" y="481"/>
                        </a:cubicBezTo>
                        <a:cubicBezTo>
                          <a:pt x="768" y="481"/>
                          <a:pt x="768" y="481"/>
                          <a:pt x="768" y="481"/>
                        </a:cubicBezTo>
                        <a:cubicBezTo>
                          <a:pt x="768" y="198"/>
                          <a:pt x="768" y="198"/>
                          <a:pt x="768" y="198"/>
                        </a:cubicBezTo>
                        <a:cubicBezTo>
                          <a:pt x="487" y="198"/>
                          <a:pt x="487" y="198"/>
                          <a:pt x="487" y="198"/>
                        </a:cubicBezTo>
                        <a:cubicBezTo>
                          <a:pt x="487" y="138"/>
                          <a:pt x="487" y="138"/>
                          <a:pt x="487" y="138"/>
                        </a:cubicBezTo>
                        <a:cubicBezTo>
                          <a:pt x="584" y="138"/>
                          <a:pt x="584" y="138"/>
                          <a:pt x="584" y="138"/>
                        </a:cubicBezTo>
                        <a:cubicBezTo>
                          <a:pt x="384" y="0"/>
                          <a:pt x="384" y="0"/>
                          <a:pt x="384" y="0"/>
                        </a:cubicBezTo>
                        <a:cubicBezTo>
                          <a:pt x="185" y="138"/>
                          <a:pt x="185" y="138"/>
                          <a:pt x="185" y="138"/>
                        </a:cubicBezTo>
                        <a:cubicBezTo>
                          <a:pt x="282" y="138"/>
                          <a:pt x="282" y="138"/>
                          <a:pt x="282" y="138"/>
                        </a:cubicBezTo>
                        <a:cubicBezTo>
                          <a:pt x="282" y="198"/>
                          <a:pt x="282" y="198"/>
                          <a:pt x="282" y="198"/>
                        </a:cubicBezTo>
                        <a:close/>
                      </a:path>
                    </a:pathLst>
                  </a:custGeom>
                  <a:solidFill>
                    <a:srgbClr val="216A75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+mn-lt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" name="Google Shape;1924;p210">
                    <a:extLst>
                      <a:ext uri="{FF2B5EF4-FFF2-40B4-BE49-F238E27FC236}">
                        <a16:creationId xmlns:a16="http://schemas.microsoft.com/office/drawing/2014/main" id="{85DF912F-3335-41C8-BA4A-9DAE9C2FB373}"/>
                      </a:ext>
                    </a:extLst>
                  </p:cNvPr>
                  <p:cNvSpPr/>
                  <p:nvPr/>
                </p:nvSpPr>
                <p:spPr>
                  <a:xfrm>
                    <a:off x="4616990" y="1888116"/>
                    <a:ext cx="1731503" cy="21844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7" h="968" extrusionOk="0">
                        <a:moveTo>
                          <a:pt x="486" y="770"/>
                        </a:moveTo>
                        <a:cubicBezTo>
                          <a:pt x="767" y="770"/>
                          <a:pt x="767" y="770"/>
                          <a:pt x="767" y="770"/>
                        </a:cubicBezTo>
                        <a:cubicBezTo>
                          <a:pt x="757" y="350"/>
                          <a:pt x="419" y="11"/>
                          <a:pt x="0" y="0"/>
                        </a:cubicBezTo>
                        <a:cubicBezTo>
                          <a:pt x="0" y="282"/>
                          <a:pt x="0" y="282"/>
                          <a:pt x="0" y="282"/>
                        </a:cubicBezTo>
                        <a:cubicBezTo>
                          <a:pt x="21" y="282"/>
                          <a:pt x="21" y="282"/>
                          <a:pt x="21" y="282"/>
                        </a:cubicBezTo>
                        <a:cubicBezTo>
                          <a:pt x="21" y="184"/>
                          <a:pt x="21" y="184"/>
                          <a:pt x="21" y="184"/>
                        </a:cubicBezTo>
                        <a:cubicBezTo>
                          <a:pt x="158" y="384"/>
                          <a:pt x="158" y="384"/>
                          <a:pt x="158" y="384"/>
                        </a:cubicBezTo>
                        <a:cubicBezTo>
                          <a:pt x="21" y="584"/>
                          <a:pt x="21" y="584"/>
                          <a:pt x="21" y="584"/>
                        </a:cubicBezTo>
                        <a:cubicBezTo>
                          <a:pt x="21" y="486"/>
                          <a:pt x="21" y="486"/>
                          <a:pt x="21" y="486"/>
                        </a:cubicBezTo>
                        <a:cubicBezTo>
                          <a:pt x="0" y="486"/>
                          <a:pt x="0" y="486"/>
                          <a:pt x="0" y="486"/>
                        </a:cubicBezTo>
                        <a:cubicBezTo>
                          <a:pt x="0" y="770"/>
                          <a:pt x="0" y="770"/>
                          <a:pt x="0" y="770"/>
                        </a:cubicBezTo>
                        <a:cubicBezTo>
                          <a:pt x="281" y="770"/>
                          <a:pt x="281" y="770"/>
                          <a:pt x="281" y="770"/>
                        </a:cubicBezTo>
                        <a:cubicBezTo>
                          <a:pt x="281" y="829"/>
                          <a:pt x="281" y="829"/>
                          <a:pt x="281" y="829"/>
                        </a:cubicBezTo>
                        <a:cubicBezTo>
                          <a:pt x="184" y="829"/>
                          <a:pt x="184" y="829"/>
                          <a:pt x="184" y="829"/>
                        </a:cubicBezTo>
                        <a:cubicBezTo>
                          <a:pt x="384" y="968"/>
                          <a:pt x="384" y="968"/>
                          <a:pt x="384" y="968"/>
                        </a:cubicBezTo>
                        <a:cubicBezTo>
                          <a:pt x="583" y="829"/>
                          <a:pt x="583" y="829"/>
                          <a:pt x="583" y="829"/>
                        </a:cubicBezTo>
                        <a:cubicBezTo>
                          <a:pt x="486" y="829"/>
                          <a:pt x="486" y="829"/>
                          <a:pt x="486" y="829"/>
                        </a:cubicBezTo>
                        <a:cubicBezTo>
                          <a:pt x="486" y="770"/>
                          <a:pt x="486" y="770"/>
                          <a:pt x="486" y="770"/>
                        </a:cubicBezTo>
                        <a:close/>
                      </a:path>
                    </a:pathLst>
                  </a:custGeom>
                  <a:solidFill>
                    <a:srgbClr val="5EC2D1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+mn-lt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14B048A-3741-4EE1-848B-67D8A407DE39}"/>
                    </a:ext>
                  </a:extLst>
                </p:cNvPr>
                <p:cNvSpPr txBox="1"/>
                <p:nvPr/>
              </p:nvSpPr>
              <p:spPr>
                <a:xfrm rot="18984159">
                  <a:off x="3159526" y="1402798"/>
                  <a:ext cx="1522760" cy="7386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SG" b="1">
                      <a:solidFill>
                        <a:schemeClr val="bg1"/>
                      </a:solidFill>
                      <a:effectLst/>
                      <a:latin typeface="+mn-lt"/>
                      <a:cs typeface="Calibri" panose="020F0502020204030204" pitchFamily="34" charset="0"/>
                    </a:rPr>
                    <a:t>Quality Standard </a:t>
                  </a:r>
                  <a:br>
                    <a:rPr lang="en-SG" b="1">
                      <a:solidFill>
                        <a:schemeClr val="bg1"/>
                      </a:solidFill>
                      <a:effectLst/>
                      <a:latin typeface="+mn-lt"/>
                      <a:cs typeface="Calibri" panose="020F0502020204030204" pitchFamily="34" charset="0"/>
                    </a:rPr>
                  </a:br>
                  <a:r>
                    <a:rPr lang="en-SG" b="1">
                      <a:solidFill>
                        <a:schemeClr val="bg1"/>
                      </a:solidFill>
                      <a:effectLst/>
                      <a:latin typeface="+mn-lt"/>
                      <a:cs typeface="Calibri" panose="020F0502020204030204" pitchFamily="34" charset="0"/>
                    </a:rPr>
                    <a:t>1</a:t>
                  </a:r>
                  <a:endParaRPr lang="en-SG" b="1">
                    <a:solidFill>
                      <a:schemeClr val="bg1"/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B73E86C-5309-46E8-AF3D-E31EA62A0DC8}"/>
                    </a:ext>
                  </a:extLst>
                </p:cNvPr>
                <p:cNvSpPr txBox="1"/>
                <p:nvPr/>
              </p:nvSpPr>
              <p:spPr>
                <a:xfrm rot="3000000">
                  <a:off x="4339199" y="1489725"/>
                  <a:ext cx="1522760" cy="7386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SG" b="1">
                      <a:solidFill>
                        <a:schemeClr val="bg1"/>
                      </a:solidFill>
                      <a:effectLst/>
                      <a:latin typeface="+mn-lt"/>
                      <a:cs typeface="Calibri" panose="020F0502020204030204" pitchFamily="34" charset="0"/>
                    </a:rPr>
                    <a:t>Quality Standard </a:t>
                  </a:r>
                  <a:br>
                    <a:rPr lang="en-SG" b="1">
                      <a:solidFill>
                        <a:schemeClr val="bg1"/>
                      </a:solidFill>
                      <a:effectLst/>
                      <a:latin typeface="+mn-lt"/>
                      <a:cs typeface="Calibri" panose="020F0502020204030204" pitchFamily="34" charset="0"/>
                    </a:rPr>
                  </a:br>
                  <a:r>
                    <a:rPr lang="en-SG" b="1">
                      <a:solidFill>
                        <a:schemeClr val="bg1"/>
                      </a:solidFill>
                      <a:effectLst/>
                      <a:latin typeface="+mn-lt"/>
                      <a:cs typeface="Calibri" panose="020F0502020204030204" pitchFamily="34" charset="0"/>
                    </a:rPr>
                    <a:t>2</a:t>
                  </a:r>
                  <a:endParaRPr lang="en-SG" b="1">
                    <a:solidFill>
                      <a:schemeClr val="bg1"/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88E62A-B721-4DA3-AC45-9E45312F033B}"/>
                  </a:ext>
                </a:extLst>
              </p:cNvPr>
              <p:cNvSpPr txBox="1"/>
              <p:nvPr/>
            </p:nvSpPr>
            <p:spPr>
              <a:xfrm rot="2912750">
                <a:off x="2829072" y="2831697"/>
                <a:ext cx="1522760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SG" b="1">
                    <a:solidFill>
                      <a:schemeClr val="bg1"/>
                    </a:solidFill>
                    <a:effectLst/>
                    <a:latin typeface="+mn-lt"/>
                    <a:cs typeface="Calibri" panose="020F0502020204030204" pitchFamily="34" charset="0"/>
                  </a:rPr>
                  <a:t>Quality Standard </a:t>
                </a:r>
                <a:br>
                  <a:rPr lang="en-SG" b="1">
                    <a:solidFill>
                      <a:schemeClr val="bg1"/>
                    </a:solidFill>
                    <a:effectLst/>
                    <a:latin typeface="+mn-lt"/>
                    <a:cs typeface="Calibri" panose="020F0502020204030204" pitchFamily="34" charset="0"/>
                  </a:rPr>
                </a:br>
                <a:r>
                  <a:rPr lang="en-SG" b="1">
                    <a:solidFill>
                      <a:schemeClr val="bg1"/>
                    </a:solidFill>
                    <a:effectLst/>
                    <a:latin typeface="+mn-lt"/>
                    <a:cs typeface="Calibri" panose="020F0502020204030204" pitchFamily="34" charset="0"/>
                  </a:rPr>
                  <a:t>4</a:t>
                </a:r>
                <a:endParaRPr lang="en-SG" b="1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EB8699-8664-4945-8792-DD7A5C292AE7}"/>
                  </a:ext>
                </a:extLst>
              </p:cNvPr>
              <p:cNvSpPr txBox="1"/>
              <p:nvPr/>
            </p:nvSpPr>
            <p:spPr>
              <a:xfrm rot="18984159">
                <a:off x="4591671" y="2927812"/>
                <a:ext cx="1522760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SG" b="1">
                    <a:solidFill>
                      <a:schemeClr val="bg1"/>
                    </a:solidFill>
                    <a:effectLst/>
                    <a:latin typeface="+mn-lt"/>
                    <a:cs typeface="Calibri" panose="020F0502020204030204" pitchFamily="34" charset="0"/>
                  </a:rPr>
                  <a:t>Quality Standard </a:t>
                </a:r>
                <a:br>
                  <a:rPr lang="en-SG" b="1">
                    <a:solidFill>
                      <a:schemeClr val="bg1"/>
                    </a:solidFill>
                    <a:effectLst/>
                    <a:latin typeface="+mn-lt"/>
                    <a:cs typeface="Calibri" panose="020F0502020204030204" pitchFamily="34" charset="0"/>
                  </a:rPr>
                </a:br>
                <a:r>
                  <a:rPr lang="en-SG" b="1">
                    <a:solidFill>
                      <a:schemeClr val="bg1"/>
                    </a:solidFill>
                    <a:effectLst/>
                    <a:latin typeface="+mn-lt"/>
                    <a:cs typeface="Calibri" panose="020F0502020204030204" pitchFamily="34" charset="0"/>
                  </a:rPr>
                  <a:t>3</a:t>
                </a:r>
                <a:endParaRPr lang="en-SG" b="1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9" name="Google Shape;163;p26">
              <a:extLst>
                <a:ext uri="{FF2B5EF4-FFF2-40B4-BE49-F238E27FC236}">
                  <a16:creationId xmlns:a16="http://schemas.microsoft.com/office/drawing/2014/main" id="{4B43989C-6E19-4C15-A69D-1308F7C5097B}"/>
                </a:ext>
              </a:extLst>
            </p:cNvPr>
            <p:cNvSpPr/>
            <p:nvPr/>
          </p:nvSpPr>
          <p:spPr>
            <a:xfrm>
              <a:off x="4116378" y="1720483"/>
              <a:ext cx="917974" cy="905626"/>
            </a:xfrm>
            <a:custGeom>
              <a:avLst/>
              <a:gdLst/>
              <a:ahLst/>
              <a:cxnLst/>
              <a:rect l="l" t="t" r="r" b="b"/>
              <a:pathLst>
                <a:path w="780" h="763" extrusionOk="0">
                  <a:moveTo>
                    <a:pt x="776" y="381"/>
                  </a:moveTo>
                  <a:cubicBezTo>
                    <a:pt x="776" y="380"/>
                    <a:pt x="776" y="380"/>
                    <a:pt x="776" y="380"/>
                  </a:cubicBezTo>
                  <a:cubicBezTo>
                    <a:pt x="774" y="365"/>
                    <a:pt x="757" y="230"/>
                    <a:pt x="712" y="182"/>
                  </a:cubicBezTo>
                  <a:cubicBezTo>
                    <a:pt x="707" y="177"/>
                    <a:pt x="707" y="177"/>
                    <a:pt x="707" y="177"/>
                  </a:cubicBezTo>
                  <a:cubicBezTo>
                    <a:pt x="712" y="171"/>
                    <a:pt x="712" y="171"/>
                    <a:pt x="712" y="171"/>
                  </a:cubicBezTo>
                  <a:cubicBezTo>
                    <a:pt x="712" y="171"/>
                    <a:pt x="774" y="87"/>
                    <a:pt x="728" y="41"/>
                  </a:cubicBezTo>
                  <a:cubicBezTo>
                    <a:pt x="717" y="30"/>
                    <a:pt x="704" y="25"/>
                    <a:pt x="688" y="25"/>
                  </a:cubicBezTo>
                  <a:cubicBezTo>
                    <a:pt x="646" y="25"/>
                    <a:pt x="602" y="61"/>
                    <a:pt x="602" y="61"/>
                  </a:cubicBezTo>
                  <a:cubicBezTo>
                    <a:pt x="596" y="65"/>
                    <a:pt x="596" y="65"/>
                    <a:pt x="596" y="65"/>
                  </a:cubicBezTo>
                  <a:cubicBezTo>
                    <a:pt x="591" y="61"/>
                    <a:pt x="591" y="61"/>
                    <a:pt x="591" y="61"/>
                  </a:cubicBezTo>
                  <a:cubicBezTo>
                    <a:pt x="591" y="60"/>
                    <a:pt x="518" y="0"/>
                    <a:pt x="388" y="0"/>
                  </a:cubicBezTo>
                  <a:cubicBezTo>
                    <a:pt x="258" y="0"/>
                    <a:pt x="183" y="54"/>
                    <a:pt x="183" y="55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72" y="54"/>
                    <a:pt x="133" y="21"/>
                    <a:pt x="93" y="21"/>
                  </a:cubicBezTo>
                  <a:cubicBezTo>
                    <a:pt x="75" y="21"/>
                    <a:pt x="60" y="28"/>
                    <a:pt x="48" y="40"/>
                  </a:cubicBezTo>
                  <a:cubicBezTo>
                    <a:pt x="0" y="88"/>
                    <a:pt x="61" y="159"/>
                    <a:pt x="64" y="162"/>
                  </a:cubicBezTo>
                  <a:cubicBezTo>
                    <a:pt x="68" y="167"/>
                    <a:pt x="68" y="167"/>
                    <a:pt x="68" y="167"/>
                  </a:cubicBezTo>
                  <a:cubicBezTo>
                    <a:pt x="65" y="172"/>
                    <a:pt x="65" y="172"/>
                    <a:pt x="65" y="172"/>
                  </a:cubicBezTo>
                  <a:cubicBezTo>
                    <a:pt x="64" y="173"/>
                    <a:pt x="6" y="276"/>
                    <a:pt x="6" y="380"/>
                  </a:cubicBezTo>
                  <a:cubicBezTo>
                    <a:pt x="6" y="485"/>
                    <a:pt x="65" y="584"/>
                    <a:pt x="65" y="585"/>
                  </a:cubicBezTo>
                  <a:cubicBezTo>
                    <a:pt x="68" y="590"/>
                    <a:pt x="68" y="590"/>
                    <a:pt x="68" y="590"/>
                  </a:cubicBezTo>
                  <a:cubicBezTo>
                    <a:pt x="65" y="595"/>
                    <a:pt x="65" y="595"/>
                    <a:pt x="65" y="595"/>
                  </a:cubicBezTo>
                  <a:cubicBezTo>
                    <a:pt x="62" y="598"/>
                    <a:pt x="0" y="671"/>
                    <a:pt x="50" y="721"/>
                  </a:cubicBezTo>
                  <a:cubicBezTo>
                    <a:pt x="62" y="733"/>
                    <a:pt x="77" y="740"/>
                    <a:pt x="94" y="740"/>
                  </a:cubicBezTo>
                  <a:cubicBezTo>
                    <a:pt x="133" y="740"/>
                    <a:pt x="171" y="705"/>
                    <a:pt x="171" y="705"/>
                  </a:cubicBezTo>
                  <a:cubicBezTo>
                    <a:pt x="176" y="701"/>
                    <a:pt x="176" y="701"/>
                    <a:pt x="176" y="701"/>
                  </a:cubicBezTo>
                  <a:cubicBezTo>
                    <a:pt x="181" y="704"/>
                    <a:pt x="181" y="704"/>
                    <a:pt x="181" y="704"/>
                  </a:cubicBezTo>
                  <a:cubicBezTo>
                    <a:pt x="182" y="705"/>
                    <a:pt x="274" y="763"/>
                    <a:pt x="392" y="763"/>
                  </a:cubicBezTo>
                  <a:cubicBezTo>
                    <a:pt x="510" y="763"/>
                    <a:pt x="593" y="707"/>
                    <a:pt x="593" y="707"/>
                  </a:cubicBezTo>
                  <a:cubicBezTo>
                    <a:pt x="598" y="704"/>
                    <a:pt x="598" y="704"/>
                    <a:pt x="598" y="704"/>
                  </a:cubicBezTo>
                  <a:cubicBezTo>
                    <a:pt x="603" y="707"/>
                    <a:pt x="603" y="707"/>
                    <a:pt x="603" y="707"/>
                  </a:cubicBezTo>
                  <a:cubicBezTo>
                    <a:pt x="603" y="707"/>
                    <a:pt x="646" y="738"/>
                    <a:pt x="686" y="738"/>
                  </a:cubicBezTo>
                  <a:cubicBezTo>
                    <a:pt x="686" y="738"/>
                    <a:pt x="686" y="738"/>
                    <a:pt x="686" y="738"/>
                  </a:cubicBezTo>
                  <a:cubicBezTo>
                    <a:pt x="703" y="738"/>
                    <a:pt x="717" y="733"/>
                    <a:pt x="728" y="722"/>
                  </a:cubicBezTo>
                  <a:cubicBezTo>
                    <a:pt x="770" y="679"/>
                    <a:pt x="712" y="600"/>
                    <a:pt x="712" y="600"/>
                  </a:cubicBezTo>
                  <a:cubicBezTo>
                    <a:pt x="708" y="595"/>
                    <a:pt x="708" y="595"/>
                    <a:pt x="708" y="595"/>
                  </a:cubicBezTo>
                  <a:cubicBezTo>
                    <a:pt x="711" y="591"/>
                    <a:pt x="711" y="591"/>
                    <a:pt x="711" y="591"/>
                  </a:cubicBezTo>
                  <a:cubicBezTo>
                    <a:pt x="712" y="590"/>
                    <a:pt x="780" y="470"/>
                    <a:pt x="776" y="3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200">
                <a:latin typeface="+mn-lt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5B6B7E6-A38B-4C0C-865C-938C0A09E1FB}"/>
                </a:ext>
              </a:extLst>
            </p:cNvPr>
            <p:cNvSpPr txBox="1"/>
            <p:nvPr/>
          </p:nvSpPr>
          <p:spPr>
            <a:xfrm>
              <a:off x="4125019" y="1920277"/>
              <a:ext cx="91797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000" b="1">
                  <a:solidFill>
                    <a:schemeClr val="bg1"/>
                  </a:solidFill>
                  <a:latin typeface="+mn-lt"/>
                </a:rPr>
                <a:t>CONQUEST </a:t>
              </a:r>
            </a:p>
            <a:p>
              <a:pPr algn="ctr"/>
              <a:r>
                <a:rPr lang="en-SG" sz="1000" b="1">
                  <a:solidFill>
                    <a:schemeClr val="bg1"/>
                  </a:solidFill>
                  <a:latin typeface="+mn-lt"/>
                </a:rPr>
                <a:t>Quality Standards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8FFC876-E529-47EF-A7E4-797448790321}"/>
              </a:ext>
            </a:extLst>
          </p:cNvPr>
          <p:cNvSpPr txBox="1"/>
          <p:nvPr/>
        </p:nvSpPr>
        <p:spPr>
          <a:xfrm>
            <a:off x="5247736" y="4615576"/>
            <a:ext cx="3926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>
                <a:solidFill>
                  <a:schemeClr val="tx2"/>
                </a:solidFill>
              </a:rPr>
              <a:t>Pullen R et al.</a:t>
            </a:r>
            <a:r>
              <a:rPr lang="en-US" sz="800">
                <a:solidFill>
                  <a:schemeClr val="tx2"/>
                </a:solidFill>
              </a:rPr>
              <a:t> </a:t>
            </a:r>
            <a:r>
              <a:rPr lang="en-SG" sz="80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Int J Chron Obstruct </a:t>
            </a:r>
            <a:r>
              <a:rPr lang="en-SG" sz="800" i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Pulmon</a:t>
            </a:r>
            <a:r>
              <a:rPr lang="en-SG" sz="80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Dis </a:t>
            </a:r>
            <a:r>
              <a:rPr lang="en-US" sz="800">
                <a:solidFill>
                  <a:schemeClr val="tx2"/>
                </a:solidFill>
              </a:rPr>
              <a:t>2021:16 2301–2322</a:t>
            </a:r>
            <a:endParaRPr lang="en-SG" sz="80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81184-EBB6-D4FD-4F98-C39B69903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1DD0BA14-2B40-51B3-0119-B57E99B01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994957"/>
            <a:ext cx="7809186" cy="1241822"/>
          </a:xfrm>
        </p:spPr>
        <p:txBody>
          <a:bodyPr/>
          <a:lstStyle/>
          <a:p>
            <a:pPr marL="285750" indent="-285750">
              <a:buClr>
                <a:schemeClr val="bg1"/>
              </a:buClr>
              <a:buChar char="•"/>
            </a:pPr>
            <a:r>
              <a:rPr lang="en-US" dirty="0">
                <a:latin typeface="Arial"/>
                <a:cs typeface="Calibri"/>
              </a:rPr>
              <a:t>Detailed Description of Each CONQUEST Quality Standard</a:t>
            </a:r>
          </a:p>
          <a:p>
            <a:pPr marL="285750" indent="-285750">
              <a:buChar char="•"/>
            </a:pPr>
            <a:endParaRPr lang="en-US" dirty="0">
              <a:latin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23396D-00C8-FF04-61D4-90F6FCCC8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13410"/>
            <a:ext cx="8195930" cy="1081547"/>
          </a:xfrm>
        </p:spPr>
        <p:txBody>
          <a:bodyPr/>
          <a:lstStyle/>
          <a:p>
            <a:r>
              <a:rPr lang="en-US" sz="2400" b="1" dirty="0">
                <a:latin typeface="Arial Black"/>
                <a:cs typeface="Calibri"/>
              </a:rPr>
              <a:t>The Four Quality Standards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64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1" cy="5143500"/>
          <a:chOff x="0" y="0"/>
          <a:chExt cx="9144001" cy="5143500"/>
        </a:xfrm>
      </p:grpSpPr>
      <p:sp>
        <p:nvSpPr>
          <p:cNvPr id="62" name="Rectangle 61"/>
          <p:cNvSpPr/>
          <p:nvPr/>
        </p:nvSpPr>
        <p:spPr>
          <a:xfrm>
            <a:off x="0" y="0"/>
            <a:ext cx="9144000" cy="5511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45725" tIns="45725" rIns="45725" bIns="45725" rtlCol="0" anchor="ctr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TextBox 62"/>
          <p:cNvSpPr txBox="1"/>
          <p:nvPr/>
        </p:nvSpPr>
        <p:spPr>
          <a:xfrm>
            <a:off x="87422" y="92625"/>
            <a:ext cx="8046300" cy="384711"/>
          </a:xfrm>
          <a:prstGeom prst="rect">
            <a:avLst/>
          </a:prstGeom>
          <a:noFill/>
        </p:spPr>
        <p:txBody>
          <a:bodyPr lIns="68575" tIns="68575" rIns="68575" bIns="68575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>
                    <a:alpha val="100000"/>
                  </a:srgbClr>
                </a:solidFill>
                <a:latin typeface="Arial"/>
                <a:cs typeface="Arial"/>
              </a:rPr>
              <a:t>Quality Standard #1: Identifying The Target Population</a:t>
            </a:r>
            <a:endParaRPr/>
          </a:p>
        </p:txBody>
      </p:sp>
      <p:sp>
        <p:nvSpPr>
          <p:cNvPr id="64" name="Rectangle 63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68575" tIns="68575" rIns="68575" bIns="68575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46" y="4839713"/>
            <a:ext cx="489139" cy="26467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rcRect l="13701" t="35042" r="12909" b="37080"/>
          <a:stretch>
            <a:fillRect/>
          </a:stretch>
        </p:blipFill>
        <p:spPr>
          <a:xfrm>
            <a:off x="3987703" y="4786332"/>
            <a:ext cx="1168590" cy="34290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B956F35-6F99-4464-AA26-03E55846FEA2}"/>
              </a:ext>
            </a:extLst>
          </p:cNvPr>
          <p:cNvGrpSpPr/>
          <p:nvPr/>
        </p:nvGrpSpPr>
        <p:grpSpPr>
          <a:xfrm>
            <a:off x="251518" y="865887"/>
            <a:ext cx="8640960" cy="1460205"/>
            <a:chOff x="251089" y="667237"/>
            <a:chExt cx="8640960" cy="146020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05FBDA9-1B99-4C2D-8EAB-65B182055D40}"/>
                </a:ext>
              </a:extLst>
            </p:cNvPr>
            <p:cNvSpPr txBox="1"/>
            <p:nvPr/>
          </p:nvSpPr>
          <p:spPr>
            <a:xfrm>
              <a:off x="251089" y="1111779"/>
              <a:ext cx="864096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en-US" sz="1200" b="1">
                  <a:solidFill>
                    <a:srgbClr val="002060"/>
                  </a:solidFill>
                  <a:latin typeface="+mn-lt"/>
                  <a:cs typeface="Calibri" panose="020F0502020204030204" pitchFamily="34" charset="0"/>
                </a:rPr>
                <a:t>≥40 years old</a:t>
              </a:r>
            </a:p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en-US" sz="1200" b="1">
                  <a:solidFill>
                    <a:srgbClr val="002060"/>
                  </a:solidFill>
                  <a:cs typeface="Calibri" panose="020F0502020204030204" pitchFamily="34" charset="0"/>
                </a:rPr>
                <a:t>With or without a COPD diagnosis</a:t>
              </a:r>
              <a:endParaRPr lang="en-US" sz="1200" b="1">
                <a:solidFill>
                  <a:srgbClr val="002060"/>
                </a:solidFill>
                <a:latin typeface="+mn-lt"/>
                <a:cs typeface="Calibri" panose="020F0502020204030204" pitchFamily="34" charset="0"/>
              </a:endParaRPr>
            </a:p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en-US" sz="1200" b="1">
                  <a:solidFill>
                    <a:srgbClr val="002060"/>
                  </a:solidFill>
                  <a:cs typeface="Calibri" panose="020F0502020204030204" pitchFamily="34" charset="0"/>
                </a:rPr>
                <a:t>History of smoking/relevant environmental exposure</a:t>
              </a:r>
            </a:p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en-US" sz="1200" b="1">
                  <a:solidFill>
                    <a:srgbClr val="002060"/>
                  </a:solidFill>
                  <a:latin typeface="+mn-lt"/>
                  <a:cs typeface="Calibri" panose="020F0502020204030204" pitchFamily="34" charset="0"/>
                </a:rPr>
                <a:t>Increase</a:t>
              </a:r>
              <a:r>
                <a:rPr lang="en-US" sz="1200" b="1">
                  <a:solidFill>
                    <a:srgbClr val="002060"/>
                  </a:solidFill>
                  <a:cs typeface="Calibri" panose="020F0502020204030204" pitchFamily="34" charset="0"/>
                </a:rPr>
                <a:t>d risk of exacerbations, morbidity, and mortality</a:t>
              </a:r>
            </a:p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en-US" sz="1200" b="1">
                  <a:solidFill>
                    <a:srgbClr val="002060"/>
                  </a:solidFill>
                  <a:latin typeface="+mn-lt"/>
                  <a:cs typeface="Calibri" panose="020F0502020204030204" pitchFamily="34" charset="0"/>
                </a:rPr>
                <a:t>Scope for COPD management optimization (i.e., modifiable high-risk disease)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73532AE-ADF9-4DEC-B5F6-3FA2CC95340A}"/>
                </a:ext>
              </a:extLst>
            </p:cNvPr>
            <p:cNvSpPr/>
            <p:nvPr/>
          </p:nvSpPr>
          <p:spPr>
            <a:xfrm>
              <a:off x="281986" y="667237"/>
              <a:ext cx="1555896" cy="342900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Patients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C071D91-59AB-4D04-95C1-D2B769C77B77}"/>
              </a:ext>
            </a:extLst>
          </p:cNvPr>
          <p:cNvGrpSpPr/>
          <p:nvPr/>
        </p:nvGrpSpPr>
        <p:grpSpPr>
          <a:xfrm>
            <a:off x="6033588" y="1222986"/>
            <a:ext cx="2858889" cy="729361"/>
            <a:chOff x="4897625" y="1020763"/>
            <a:chExt cx="3818167" cy="788019"/>
          </a:xfrm>
          <a:solidFill>
            <a:srgbClr val="9DDAE3"/>
          </a:solidFill>
        </p:grpSpPr>
        <p:sp>
          <p:nvSpPr>
            <p:cNvPr id="6" name="Callout: Left Arrow 5">
              <a:extLst>
                <a:ext uri="{FF2B5EF4-FFF2-40B4-BE49-F238E27FC236}">
                  <a16:creationId xmlns:a16="http://schemas.microsoft.com/office/drawing/2014/main" id="{6EE55C6C-BDF6-4CF6-AE19-99FAC7778CA2}"/>
                </a:ext>
              </a:extLst>
            </p:cNvPr>
            <p:cNvSpPr/>
            <p:nvPr/>
          </p:nvSpPr>
          <p:spPr>
            <a:xfrm>
              <a:off x="4897625" y="1020763"/>
              <a:ext cx="3818167" cy="788019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7819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schemeClr val="tx2"/>
                </a:solidFill>
              </a:endParaRPr>
            </a:p>
          </p:txBody>
        </p:sp>
        <p:pic>
          <p:nvPicPr>
            <p:cNvPr id="14" name="Graphic 13" descr="Heart with pulse with solid fill">
              <a:extLst>
                <a:ext uri="{FF2B5EF4-FFF2-40B4-BE49-F238E27FC236}">
                  <a16:creationId xmlns:a16="http://schemas.microsoft.com/office/drawing/2014/main" id="{3784599B-8B10-420A-B76B-D43D93B8A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92082" y="1189682"/>
              <a:ext cx="571794" cy="45452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6714D6D-C0CD-45BE-9D8B-83DBB6D9861E}"/>
                </a:ext>
              </a:extLst>
            </p:cNvPr>
            <p:cNvSpPr txBox="1"/>
            <p:nvPr/>
          </p:nvSpPr>
          <p:spPr>
            <a:xfrm>
              <a:off x="6005687" y="1115239"/>
              <a:ext cx="2664296" cy="598553"/>
            </a:xfrm>
            <a:custGeom>
              <a:avLst/>
              <a:gdLst>
                <a:gd name="connsiteX0" fmla="*/ 0 w 2664296"/>
                <a:gd name="connsiteY0" fmla="*/ 0 h 646331"/>
                <a:gd name="connsiteX1" fmla="*/ 2664296 w 2664296"/>
                <a:gd name="connsiteY1" fmla="*/ 0 h 646331"/>
                <a:gd name="connsiteX2" fmla="*/ 2664296 w 2664296"/>
                <a:gd name="connsiteY2" fmla="*/ 646331 h 646331"/>
                <a:gd name="connsiteX3" fmla="*/ 0 w 2664296"/>
                <a:gd name="connsiteY3" fmla="*/ 646331 h 646331"/>
                <a:gd name="connsiteX4" fmla="*/ 0 w 2664296"/>
                <a:gd name="connsiteY4" fmla="*/ 0 h 646331"/>
                <a:gd name="connsiteX0" fmla="*/ 315590 w 2664296"/>
                <a:gd name="connsiteY0" fmla="*/ 40460 h 646331"/>
                <a:gd name="connsiteX1" fmla="*/ 2664296 w 2664296"/>
                <a:gd name="connsiteY1" fmla="*/ 0 h 646331"/>
                <a:gd name="connsiteX2" fmla="*/ 2664296 w 2664296"/>
                <a:gd name="connsiteY2" fmla="*/ 646331 h 646331"/>
                <a:gd name="connsiteX3" fmla="*/ 0 w 2664296"/>
                <a:gd name="connsiteY3" fmla="*/ 646331 h 646331"/>
                <a:gd name="connsiteX4" fmla="*/ 315590 w 2664296"/>
                <a:gd name="connsiteY4" fmla="*/ 40460 h 646331"/>
                <a:gd name="connsiteX0" fmla="*/ 420786 w 2664296"/>
                <a:gd name="connsiteY0" fmla="*/ 8092 h 646331"/>
                <a:gd name="connsiteX1" fmla="*/ 2664296 w 2664296"/>
                <a:gd name="connsiteY1" fmla="*/ 0 h 646331"/>
                <a:gd name="connsiteX2" fmla="*/ 2664296 w 2664296"/>
                <a:gd name="connsiteY2" fmla="*/ 646331 h 646331"/>
                <a:gd name="connsiteX3" fmla="*/ 0 w 2664296"/>
                <a:gd name="connsiteY3" fmla="*/ 646331 h 646331"/>
                <a:gd name="connsiteX4" fmla="*/ 420786 w 2664296"/>
                <a:gd name="connsiteY4" fmla="*/ 8092 h 64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4296" h="646331">
                  <a:moveTo>
                    <a:pt x="420786" y="8092"/>
                  </a:moveTo>
                  <a:lnTo>
                    <a:pt x="2664296" y="0"/>
                  </a:lnTo>
                  <a:lnTo>
                    <a:pt x="2664296" y="646331"/>
                  </a:lnTo>
                  <a:lnTo>
                    <a:pt x="0" y="646331"/>
                  </a:lnTo>
                  <a:lnTo>
                    <a:pt x="420786" y="8092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>
                  <a:solidFill>
                    <a:srgbClr val="002060"/>
                  </a:solidFill>
                </a:rPr>
                <a:t> Identify those with </a:t>
              </a:r>
            </a:p>
            <a:p>
              <a:pPr algn="r"/>
              <a:r>
                <a:rPr lang="en-US" sz="1000" b="1">
                  <a:solidFill>
                    <a:srgbClr val="002060"/>
                  </a:solidFill>
                </a:rPr>
                <a:t>greater cardiovascular risk within this population</a:t>
              </a:r>
            </a:p>
          </p:txBody>
        </p:sp>
      </p:grpSp>
      <p:cxnSp>
        <p:nvCxnSpPr>
          <p:cNvPr id="47" name="Google Shape;67;p14">
            <a:extLst>
              <a:ext uri="{FF2B5EF4-FFF2-40B4-BE49-F238E27FC236}">
                <a16:creationId xmlns:a16="http://schemas.microsoft.com/office/drawing/2014/main" id="{F7C428B3-03DC-415C-9A57-34FEF8CC018D}"/>
              </a:ext>
            </a:extLst>
          </p:cNvPr>
          <p:cNvCxnSpPr>
            <a:cxnSpLocks/>
          </p:cNvCxnSpPr>
          <p:nvPr/>
        </p:nvCxnSpPr>
        <p:spPr>
          <a:xfrm>
            <a:off x="179512" y="2427734"/>
            <a:ext cx="8712966" cy="0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20000"/>
                <a:lumOff val="80000"/>
              </a:schemeClr>
            </a:solidFill>
            <a:prstDash val="lgDashDot"/>
            <a:round/>
            <a:headEnd type="none" w="med" len="med"/>
            <a:tailEnd type="none" w="med" len="med"/>
          </a:ln>
        </p:spPr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74B5DF1-21B2-45E9-9D05-54C52F37E793}"/>
              </a:ext>
            </a:extLst>
          </p:cNvPr>
          <p:cNvSpPr/>
          <p:nvPr/>
        </p:nvSpPr>
        <p:spPr>
          <a:xfrm>
            <a:off x="282415" y="2597712"/>
            <a:ext cx="3926745" cy="190183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CEDF1EE-50D2-4BEF-8350-04F80F67CDDE}"/>
              </a:ext>
            </a:extLst>
          </p:cNvPr>
          <p:cNvSpPr/>
          <p:nvPr/>
        </p:nvSpPr>
        <p:spPr>
          <a:xfrm>
            <a:off x="4965733" y="2597712"/>
            <a:ext cx="3926745" cy="19018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F67493-F261-4E30-A2A2-526EF77C7C38}"/>
              </a:ext>
            </a:extLst>
          </p:cNvPr>
          <p:cNvSpPr txBox="1"/>
          <p:nvPr/>
        </p:nvSpPr>
        <p:spPr>
          <a:xfrm>
            <a:off x="1183507" y="2698536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2060"/>
                </a:solidFill>
              </a:rPr>
              <a:t>Rationale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FFDCA13-2C32-420B-86CA-F95E3ADA628A}"/>
              </a:ext>
            </a:extLst>
          </p:cNvPr>
          <p:cNvSpPr txBox="1"/>
          <p:nvPr/>
        </p:nvSpPr>
        <p:spPr>
          <a:xfrm>
            <a:off x="5211191" y="2696312"/>
            <a:ext cx="3304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2060"/>
                </a:solidFill>
              </a:rPr>
              <a:t>Goals of optimized management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3ED9DB-CA71-49FD-89CB-10B1EAA5B844}"/>
              </a:ext>
            </a:extLst>
          </p:cNvPr>
          <p:cNvSpPr txBox="1"/>
          <p:nvPr/>
        </p:nvSpPr>
        <p:spPr>
          <a:xfrm>
            <a:off x="405006" y="3079964"/>
            <a:ext cx="3740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>
                <a:solidFill>
                  <a:srgbClr val="002060"/>
                </a:solidFill>
              </a:rPr>
              <a:t>Early intervention would slow the speed of disease progression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>
              <a:solidFill>
                <a:srgbClr val="00206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>
                <a:solidFill>
                  <a:srgbClr val="002060"/>
                </a:solidFill>
              </a:rPr>
              <a:t>Patients at risk of exacerbations require more intense focus on identification, assessment, and treatment optimization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54A106-2942-4FAB-8A7D-BF854F3D3690}"/>
              </a:ext>
            </a:extLst>
          </p:cNvPr>
          <p:cNvSpPr txBox="1"/>
          <p:nvPr/>
        </p:nvSpPr>
        <p:spPr>
          <a:xfrm>
            <a:off x="5156293" y="3046268"/>
            <a:ext cx="3522193" cy="1267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1200">
                <a:solidFill>
                  <a:srgbClr val="002060"/>
                </a:solidFill>
              </a:rPr>
              <a:t>Reduce exacerbation rate</a:t>
            </a:r>
          </a:p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1200">
                <a:solidFill>
                  <a:srgbClr val="002060"/>
                </a:solidFill>
              </a:rPr>
              <a:t>Reduce/attenuate lung function decline</a:t>
            </a:r>
          </a:p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1200">
                <a:solidFill>
                  <a:srgbClr val="002060"/>
                </a:solidFill>
              </a:rPr>
              <a:t>Improve patient health-related quality of life</a:t>
            </a:r>
          </a:p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1200">
                <a:solidFill>
                  <a:srgbClr val="002060"/>
                </a:solidFill>
              </a:rPr>
              <a:t>Decrease cardiovascular risk associated with exacerbations</a:t>
            </a:r>
          </a:p>
        </p:txBody>
      </p:sp>
      <p:pic>
        <p:nvPicPr>
          <p:cNvPr id="3" name="Picture 2" descr="Diagram, icon&#10;&#10;Description automatically generated">
            <a:extLst>
              <a:ext uri="{FF2B5EF4-FFF2-40B4-BE49-F238E27FC236}">
                <a16:creationId xmlns:a16="http://schemas.microsoft.com/office/drawing/2014/main" id="{BA0254B2-5B02-4DD5-9D3F-B640E2F020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144" y="230658"/>
            <a:ext cx="664782" cy="65450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4097575-A0E5-4B33-B36A-107BA5C6AD2A}"/>
              </a:ext>
            </a:extLst>
          </p:cNvPr>
          <p:cNvSpPr txBox="1"/>
          <p:nvPr/>
        </p:nvSpPr>
        <p:spPr>
          <a:xfrm>
            <a:off x="5247736" y="4615576"/>
            <a:ext cx="3926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>
                <a:solidFill>
                  <a:schemeClr val="tx2"/>
                </a:solidFill>
              </a:rPr>
              <a:t>Pullen R et al.</a:t>
            </a:r>
            <a:r>
              <a:rPr lang="en-US" sz="800">
                <a:solidFill>
                  <a:schemeClr val="tx2"/>
                </a:solidFill>
              </a:rPr>
              <a:t> </a:t>
            </a:r>
            <a:r>
              <a:rPr lang="en-SG" sz="80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Int J Chron Obstruct </a:t>
            </a:r>
            <a:r>
              <a:rPr lang="en-SG" sz="800" i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Pulmon</a:t>
            </a:r>
            <a:r>
              <a:rPr lang="en-SG" sz="80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Dis </a:t>
            </a:r>
            <a:r>
              <a:rPr lang="en-US" sz="800">
                <a:solidFill>
                  <a:schemeClr val="tx2"/>
                </a:solidFill>
              </a:rPr>
              <a:t>2021:16 2301–2322</a:t>
            </a:r>
            <a:endParaRPr lang="en-SG" sz="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26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1" cy="5143500"/>
          <a:chOff x="0" y="0"/>
          <a:chExt cx="9144001" cy="5143500"/>
        </a:xfrm>
      </p:grpSpPr>
      <p:sp>
        <p:nvSpPr>
          <p:cNvPr id="62" name="Rectangle 61"/>
          <p:cNvSpPr/>
          <p:nvPr/>
        </p:nvSpPr>
        <p:spPr>
          <a:xfrm>
            <a:off x="0" y="0"/>
            <a:ext cx="9144000" cy="5511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45725" tIns="45725" rIns="45725" bIns="45725" rtlCol="0" anchor="ctr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TextBox 62"/>
          <p:cNvSpPr txBox="1"/>
          <p:nvPr/>
        </p:nvSpPr>
        <p:spPr>
          <a:xfrm>
            <a:off x="87422" y="92625"/>
            <a:ext cx="8046300" cy="384711"/>
          </a:xfrm>
          <a:prstGeom prst="rect">
            <a:avLst/>
          </a:prstGeom>
          <a:noFill/>
        </p:spPr>
        <p:txBody>
          <a:bodyPr lIns="68575" tIns="68575" rIns="68575" bIns="68575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>
                    <a:alpha val="100000"/>
                  </a:srgbClr>
                </a:solidFill>
                <a:latin typeface="Arial"/>
                <a:cs typeface="Arial"/>
              </a:rPr>
              <a:t>Quality Standard #2: Assessing Disease and Quantifying Future Risk</a:t>
            </a:r>
            <a:endParaRPr/>
          </a:p>
        </p:txBody>
      </p:sp>
      <p:sp>
        <p:nvSpPr>
          <p:cNvPr id="64" name="Rectangle 63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68575" tIns="68575" rIns="68575" bIns="68575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46" y="4839713"/>
            <a:ext cx="489139" cy="26467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rcRect l="13701" t="35042" r="12909" b="37080"/>
          <a:stretch>
            <a:fillRect/>
          </a:stretch>
        </p:blipFill>
        <p:spPr>
          <a:xfrm>
            <a:off x="3987703" y="4786332"/>
            <a:ext cx="1168590" cy="342902"/>
          </a:xfrm>
          <a:prstGeom prst="rect">
            <a:avLst/>
          </a:prstGeom>
        </p:spPr>
      </p:pic>
      <p:sp>
        <p:nvSpPr>
          <p:cNvPr id="3" name="Arrow: Pentagon 2">
            <a:extLst>
              <a:ext uri="{FF2B5EF4-FFF2-40B4-BE49-F238E27FC236}">
                <a16:creationId xmlns:a16="http://schemas.microsoft.com/office/drawing/2014/main" id="{F7AEF679-A370-47A0-AF73-59ECDDCAB455}"/>
              </a:ext>
            </a:extLst>
          </p:cNvPr>
          <p:cNvSpPr/>
          <p:nvPr/>
        </p:nvSpPr>
        <p:spPr>
          <a:xfrm>
            <a:off x="262044" y="1023842"/>
            <a:ext cx="2736304" cy="792088"/>
          </a:xfrm>
          <a:prstGeom prst="homePlate">
            <a:avLst/>
          </a:prstGeom>
          <a:solidFill>
            <a:srgbClr val="9DDAE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002060"/>
                </a:solidFill>
              </a:rPr>
              <a:t>Phenotype patients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D9E4CAF2-7372-434C-BB46-A447EE76F185}"/>
              </a:ext>
            </a:extLst>
          </p:cNvPr>
          <p:cNvSpPr/>
          <p:nvPr/>
        </p:nvSpPr>
        <p:spPr>
          <a:xfrm>
            <a:off x="3250375" y="1023842"/>
            <a:ext cx="2736304" cy="792088"/>
          </a:xfrm>
          <a:prstGeom prst="homePlate">
            <a:avLst/>
          </a:prstGeom>
          <a:solidFill>
            <a:srgbClr val="9DDAE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002060"/>
                </a:solidFill>
              </a:rPr>
              <a:t>Assess underlying biological traits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268D757B-A417-46E6-BE47-40ACD43180F2}"/>
              </a:ext>
            </a:extLst>
          </p:cNvPr>
          <p:cNvSpPr/>
          <p:nvPr/>
        </p:nvSpPr>
        <p:spPr>
          <a:xfrm>
            <a:off x="6238706" y="1007181"/>
            <a:ext cx="2736304" cy="792088"/>
          </a:xfrm>
          <a:prstGeom prst="homePlate">
            <a:avLst/>
          </a:prstGeom>
          <a:solidFill>
            <a:srgbClr val="9DDAE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002060"/>
                </a:solidFill>
              </a:rPr>
              <a:t>Predict individual risk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DACB636-1F78-49BA-AB52-1F3A276EAFD4}"/>
              </a:ext>
            </a:extLst>
          </p:cNvPr>
          <p:cNvSpPr/>
          <p:nvPr/>
        </p:nvSpPr>
        <p:spPr>
          <a:xfrm>
            <a:off x="282415" y="2237910"/>
            <a:ext cx="3950162" cy="2372857"/>
          </a:xfrm>
          <a:prstGeom prst="roundRect">
            <a:avLst>
              <a:gd name="adj" fmla="val 6712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8C3BE6-3E82-4029-9EFE-FBE70CBCDC76}"/>
              </a:ext>
            </a:extLst>
          </p:cNvPr>
          <p:cNvSpPr txBox="1"/>
          <p:nvPr/>
        </p:nvSpPr>
        <p:spPr>
          <a:xfrm>
            <a:off x="1306788" y="2259920"/>
            <a:ext cx="201622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>
                <a:solidFill>
                  <a:srgbClr val="002060"/>
                </a:solidFill>
              </a:rPr>
              <a:t>Disease assessment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C07D3-CF5F-43F8-B067-84D44E585B95}"/>
              </a:ext>
            </a:extLst>
          </p:cNvPr>
          <p:cNvSpPr txBox="1"/>
          <p:nvPr/>
        </p:nvSpPr>
        <p:spPr>
          <a:xfrm>
            <a:off x="445343" y="2630412"/>
            <a:ext cx="3739114" cy="18563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7800" indent="-177800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>
                <a:solidFill>
                  <a:srgbClr val="002060"/>
                </a:solidFill>
              </a:rPr>
              <a:t>͏</a:t>
            </a:r>
            <a:r>
              <a:rPr lang="en-US" b="1">
                <a:solidFill>
                  <a:srgbClr val="002060"/>
                </a:solidFill>
              </a:rPr>
              <a:t>Symptomatic assessment </a:t>
            </a:r>
            <a:r>
              <a:rPr lang="en-US">
                <a:solidFill>
                  <a:srgbClr val="002060"/>
                </a:solidFill>
              </a:rPr>
              <a:t>via the COPD Assessment Test (CAT) and MRC dyspnea scale </a:t>
            </a:r>
          </a:p>
          <a:p>
            <a:pPr marL="177800" indent="-177800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>
                <a:solidFill>
                  <a:srgbClr val="002060"/>
                </a:solidFill>
              </a:rPr>
              <a:t>͏</a:t>
            </a:r>
            <a:r>
              <a:rPr lang="en-US" b="1">
                <a:solidFill>
                  <a:srgbClr val="002060"/>
                </a:solidFill>
              </a:rPr>
              <a:t>Post-bronchodilator spirometry </a:t>
            </a:r>
            <a:r>
              <a:rPr lang="en-US">
                <a:solidFill>
                  <a:srgbClr val="002060"/>
                </a:solidFill>
              </a:rPr>
              <a:t>to confirm diagnosis and track lung function</a:t>
            </a:r>
          </a:p>
          <a:p>
            <a:pPr marL="177800" indent="-177800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>
                <a:solidFill>
                  <a:srgbClr val="002060"/>
                </a:solidFill>
              </a:rPr>
              <a:t>Measuring</a:t>
            </a:r>
            <a:r>
              <a:rPr lang="en-US" b="1">
                <a:solidFill>
                  <a:srgbClr val="002060"/>
                </a:solidFill>
              </a:rPr>
              <a:t> blood eosinophil counts </a:t>
            </a:r>
            <a:r>
              <a:rPr lang="en-US">
                <a:solidFill>
                  <a:srgbClr val="002060"/>
                </a:solidFill>
              </a:rPr>
              <a:t>to guide therapy</a:t>
            </a:r>
            <a:endParaRPr lang="en-US">
              <a:solidFill>
                <a:srgbClr val="002060"/>
              </a:solidFill>
              <a:cs typeface="Arial"/>
            </a:endParaRPr>
          </a:p>
          <a:p>
            <a:pPr marL="177800" indent="-177800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>
                <a:solidFill>
                  <a:srgbClr val="002060"/>
                </a:solidFill>
              </a:rPr>
              <a:t>͏</a:t>
            </a:r>
            <a:r>
              <a:rPr lang="en-US" b="1">
                <a:solidFill>
                  <a:srgbClr val="002060"/>
                </a:solidFill>
              </a:rPr>
              <a:t>Imaging</a:t>
            </a:r>
            <a:r>
              <a:rPr lang="en-US">
                <a:solidFill>
                  <a:srgbClr val="002060"/>
                </a:solidFill>
              </a:rPr>
              <a:t> to evaluate disease, consider other respiratory pathologies, and potentially phenotype patients</a:t>
            </a:r>
          </a:p>
          <a:p>
            <a:pPr marL="177800" indent="-177800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>
                <a:solidFill>
                  <a:srgbClr val="002060"/>
                </a:solidFill>
              </a:rPr>
              <a:t>Identifying </a:t>
            </a:r>
            <a:r>
              <a:rPr lang="en-US" b="1">
                <a:solidFill>
                  <a:srgbClr val="002060"/>
                </a:solidFill>
              </a:rPr>
              <a:t>comorbidities</a:t>
            </a:r>
            <a:endParaRPr lang="en-US">
              <a:solidFill>
                <a:srgbClr val="00206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3E4A63-9BE9-48D8-9C49-DD1B8D00E9FB}"/>
              </a:ext>
            </a:extLst>
          </p:cNvPr>
          <p:cNvGrpSpPr/>
          <p:nvPr/>
        </p:nvGrpSpPr>
        <p:grpSpPr>
          <a:xfrm>
            <a:off x="4814608" y="2229957"/>
            <a:ext cx="3950162" cy="2354836"/>
            <a:chOff x="5024848" y="2085936"/>
            <a:chExt cx="3950162" cy="235483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EA70A1C-5DEF-45F1-B8D9-A03E19A50C37}"/>
                </a:ext>
              </a:extLst>
            </p:cNvPr>
            <p:cNvSpPr/>
            <p:nvPr/>
          </p:nvSpPr>
          <p:spPr>
            <a:xfrm>
              <a:off x="5024848" y="2085936"/>
              <a:ext cx="3950162" cy="2354615"/>
            </a:xfrm>
            <a:prstGeom prst="roundRect">
              <a:avLst>
                <a:gd name="adj" fmla="val 695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CEF2E7-24E7-457E-BA3D-C72ACEEDCD4E}"/>
                </a:ext>
              </a:extLst>
            </p:cNvPr>
            <p:cNvSpPr txBox="1"/>
            <p:nvPr/>
          </p:nvSpPr>
          <p:spPr>
            <a:xfrm>
              <a:off x="5991817" y="2112925"/>
              <a:ext cx="20162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400" b="1">
                  <a:solidFill>
                    <a:srgbClr val="002060"/>
                  </a:solidFill>
                </a:rPr>
                <a:t>Risk assessment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E1FCC7-739B-4998-A84C-C5E817C342B8}"/>
                </a:ext>
              </a:extLst>
            </p:cNvPr>
            <p:cNvSpPr txBox="1"/>
            <p:nvPr/>
          </p:nvSpPr>
          <p:spPr>
            <a:xfrm>
              <a:off x="5163097" y="2486391"/>
              <a:ext cx="3670961" cy="195438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177800" indent="-177800">
                <a:buFont typeface="+mj-lt"/>
                <a:buAutoNum type="arabicPeriod"/>
              </a:pPr>
              <a:r>
                <a:rPr lang="en-US">
                  <a:solidFill>
                    <a:srgbClr val="002060"/>
                  </a:solidFill>
                </a:rPr>
                <a:t>͏Body Mass Index </a:t>
              </a:r>
              <a:r>
                <a:rPr lang="en-US" b="1">
                  <a:solidFill>
                    <a:srgbClr val="002060"/>
                  </a:solidFill>
                </a:rPr>
                <a:t>(BMI)</a:t>
              </a:r>
              <a:r>
                <a:rPr lang="en-US">
                  <a:solidFill>
                    <a:srgbClr val="002060"/>
                  </a:solidFill>
                </a:rPr>
                <a:t> evaluation to aid in prediction of exacerbation risk, mortality, and comorbidities</a:t>
              </a:r>
            </a:p>
            <a:p>
              <a:pPr marL="177800" indent="-177800">
                <a:buFont typeface="+mj-lt"/>
                <a:buAutoNum type="arabicPeriod"/>
              </a:pPr>
              <a:endParaRPr lang="en-US">
                <a:solidFill>
                  <a:srgbClr val="002060"/>
                </a:solidFill>
              </a:endParaRPr>
            </a:p>
            <a:p>
              <a:pPr marL="177800" indent="-177800">
                <a:buFont typeface="+mj-lt"/>
                <a:buAutoNum type="arabicPeriod"/>
              </a:pPr>
              <a:r>
                <a:rPr lang="en-US">
                  <a:solidFill>
                    <a:srgbClr val="002060"/>
                  </a:solidFill>
                </a:rPr>
                <a:t>͏</a:t>
              </a:r>
              <a:r>
                <a:rPr lang="en-US" b="1">
                  <a:solidFill>
                    <a:srgbClr val="002060"/>
                  </a:solidFill>
                </a:rPr>
                <a:t>Cardiovascular (CV) risk </a:t>
              </a:r>
              <a:r>
                <a:rPr lang="en-US">
                  <a:solidFill>
                    <a:srgbClr val="002060"/>
                  </a:solidFill>
                </a:rPr>
                <a:t>evaluation</a:t>
              </a:r>
              <a:endParaRPr lang="en-US">
                <a:solidFill>
                  <a:srgbClr val="002060"/>
                </a:solidFill>
                <a:cs typeface="Arial"/>
              </a:endParaRPr>
            </a:p>
            <a:p>
              <a:pPr marL="177800" indent="-177800">
                <a:buAutoNum type="arabicPeriod"/>
              </a:pPr>
              <a:endParaRPr lang="en-US">
                <a:solidFill>
                  <a:srgbClr val="002060"/>
                </a:solidFill>
                <a:cs typeface="Arial"/>
              </a:endParaRPr>
            </a:p>
            <a:p>
              <a:pPr marL="177800" indent="-177800">
                <a:buAutoNum type="arabicPeriod"/>
              </a:pPr>
              <a:r>
                <a:rPr lang="en-US">
                  <a:solidFill>
                    <a:srgbClr val="002060"/>
                  </a:solidFill>
                  <a:cs typeface="Arial"/>
                </a:rPr>
                <a:t>Evaluation with validated </a:t>
              </a:r>
              <a:r>
                <a:rPr lang="en-US" b="1">
                  <a:solidFill>
                    <a:srgbClr val="002060"/>
                  </a:solidFill>
                  <a:cs typeface="Arial"/>
                </a:rPr>
                <a:t>multicomponent risk assessment </a:t>
              </a:r>
              <a:r>
                <a:rPr lang="en-US">
                  <a:solidFill>
                    <a:srgbClr val="002060"/>
                  </a:solidFill>
                  <a:cs typeface="Arial"/>
                </a:rPr>
                <a:t>indices </a:t>
              </a:r>
            </a:p>
            <a:p>
              <a:pPr marL="177800" indent="-177800">
                <a:buFont typeface="+mj-lt"/>
                <a:buAutoNum type="arabicPeriod"/>
              </a:pPr>
              <a:endParaRPr lang="en-US">
                <a:solidFill>
                  <a:srgbClr val="002060"/>
                </a:solidFill>
              </a:endParaRPr>
            </a:p>
            <a:p>
              <a:pPr marL="177800" indent="-177800">
                <a:buFont typeface="+mj-lt"/>
                <a:buAutoNum type="arabicPeriod"/>
              </a:pPr>
              <a:r>
                <a:rPr lang="en-US">
                  <a:solidFill>
                    <a:srgbClr val="002060"/>
                  </a:solidFill>
                </a:rPr>
                <a:t>Evaluation of </a:t>
              </a:r>
              <a:r>
                <a:rPr lang="en-US" b="1">
                  <a:solidFill>
                    <a:srgbClr val="002060"/>
                  </a:solidFill>
                </a:rPr>
                <a:t>cigarette smoke exposure </a:t>
              </a:r>
              <a:r>
                <a:rPr lang="en-US">
                  <a:solidFill>
                    <a:srgbClr val="002060"/>
                  </a:solidFill>
                </a:rPr>
                <a:t>and</a:t>
              </a:r>
              <a:r>
                <a:rPr lang="en-US" b="1">
                  <a:solidFill>
                    <a:srgbClr val="002060"/>
                  </a:solidFill>
                </a:rPr>
                <a:t> physical activity</a:t>
              </a:r>
              <a:r>
                <a:rPr lang="en-US">
                  <a:solidFill>
                    <a:srgbClr val="002060"/>
                  </a:solidFill>
                </a:rPr>
                <a:t> levels </a:t>
              </a:r>
              <a:endParaRPr lang="en-US" b="1">
                <a:solidFill>
                  <a:srgbClr val="002060"/>
                </a:solidFill>
                <a:cs typeface="Arial"/>
              </a:endParaRPr>
            </a:p>
            <a:p>
              <a:endParaRPr lang="en-US" b="1">
                <a:solidFill>
                  <a:srgbClr val="002060"/>
                </a:solidFill>
                <a:cs typeface="Arial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5F6B568-1FBA-46B2-98B4-90B9A1961E57}"/>
              </a:ext>
            </a:extLst>
          </p:cNvPr>
          <p:cNvSpPr txBox="1"/>
          <p:nvPr/>
        </p:nvSpPr>
        <p:spPr>
          <a:xfrm>
            <a:off x="5247736" y="4615576"/>
            <a:ext cx="3926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>
                <a:solidFill>
                  <a:schemeClr val="tx2"/>
                </a:solidFill>
              </a:rPr>
              <a:t>Pullen R et al.</a:t>
            </a:r>
            <a:r>
              <a:rPr lang="en-US" sz="800">
                <a:solidFill>
                  <a:schemeClr val="tx2"/>
                </a:solidFill>
              </a:rPr>
              <a:t> </a:t>
            </a:r>
            <a:r>
              <a:rPr lang="en-SG" sz="80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Int J Chron Obstruct </a:t>
            </a:r>
            <a:r>
              <a:rPr lang="en-SG" sz="800" i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Pulmon</a:t>
            </a:r>
            <a:r>
              <a:rPr lang="en-SG" sz="80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Dis </a:t>
            </a:r>
            <a:r>
              <a:rPr lang="en-US" sz="800">
                <a:solidFill>
                  <a:schemeClr val="tx2"/>
                </a:solidFill>
              </a:rPr>
              <a:t>2021:16 2301–2322</a:t>
            </a:r>
            <a:endParaRPr lang="en-SG" sz="800">
              <a:solidFill>
                <a:schemeClr val="tx2"/>
              </a:solidFill>
            </a:endParaRPr>
          </a:p>
        </p:txBody>
      </p:sp>
      <p:pic>
        <p:nvPicPr>
          <p:cNvPr id="2" name="Picture 1" descr="Diagram, icon&#10;&#10;Description automatically generated">
            <a:extLst>
              <a:ext uri="{FF2B5EF4-FFF2-40B4-BE49-F238E27FC236}">
                <a16:creationId xmlns:a16="http://schemas.microsoft.com/office/drawing/2014/main" id="{493C526C-8C5C-C758-0905-8B1B96A526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144" y="230658"/>
            <a:ext cx="664782" cy="654505"/>
          </a:xfrm>
          <a:prstGeom prst="rect">
            <a:avLst/>
          </a:prstGeom>
        </p:spPr>
      </p:pic>
      <p:cxnSp>
        <p:nvCxnSpPr>
          <p:cNvPr id="4" name="Google Shape;67;p14">
            <a:extLst>
              <a:ext uri="{FF2B5EF4-FFF2-40B4-BE49-F238E27FC236}">
                <a16:creationId xmlns:a16="http://schemas.microsoft.com/office/drawing/2014/main" id="{0B141291-6575-16E8-A0AA-397F7E95CFD4}"/>
              </a:ext>
            </a:extLst>
          </p:cNvPr>
          <p:cNvCxnSpPr>
            <a:cxnSpLocks/>
          </p:cNvCxnSpPr>
          <p:nvPr/>
        </p:nvCxnSpPr>
        <p:spPr>
          <a:xfrm>
            <a:off x="179512" y="2031494"/>
            <a:ext cx="8712966" cy="0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20000"/>
                <a:lumOff val="80000"/>
              </a:schemeClr>
            </a:solidFill>
            <a:prstDash val="lgDashDot"/>
            <a:round/>
            <a:headEnd type="none" w="med" len="med"/>
            <a:tailEnd type="none" w="med" len="med"/>
          </a:ln>
        </p:spPr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A7CB9792-A308-EA34-4087-BF804808FC70}"/>
              </a:ext>
            </a:extLst>
          </p:cNvPr>
          <p:cNvSpPr/>
          <p:nvPr/>
        </p:nvSpPr>
        <p:spPr>
          <a:xfrm>
            <a:off x="225232" y="2170052"/>
            <a:ext cx="354122" cy="342900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764FC90-9AFB-B80A-CFA3-9D6800E61D36}"/>
              </a:ext>
            </a:extLst>
          </p:cNvPr>
          <p:cNvSpPr/>
          <p:nvPr/>
        </p:nvSpPr>
        <p:spPr>
          <a:xfrm>
            <a:off x="8523952" y="2162132"/>
            <a:ext cx="354122" cy="342900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9" name="Graphic 8" descr="Stethoscope with solid fill">
            <a:extLst>
              <a:ext uri="{FF2B5EF4-FFF2-40B4-BE49-F238E27FC236}">
                <a16:creationId xmlns:a16="http://schemas.microsoft.com/office/drawing/2014/main" id="{4F45B9D5-A1C7-E4C9-7D00-DB07C0FEBF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5501" y="2219492"/>
            <a:ext cx="262940" cy="2629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Graphic 13" descr="Warning outline">
            <a:extLst>
              <a:ext uri="{FF2B5EF4-FFF2-40B4-BE49-F238E27FC236}">
                <a16:creationId xmlns:a16="http://schemas.microsoft.com/office/drawing/2014/main" id="{573E677E-0E8C-43AA-E062-6ADDDDD2D4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76354" y="2190768"/>
            <a:ext cx="242703" cy="2427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432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1" cy="5143500"/>
          <a:chOff x="0" y="0"/>
          <a:chExt cx="9144001" cy="5143500"/>
        </a:xfrm>
      </p:grpSpPr>
      <p:sp>
        <p:nvSpPr>
          <p:cNvPr id="62" name="Rectangle 61"/>
          <p:cNvSpPr/>
          <p:nvPr/>
        </p:nvSpPr>
        <p:spPr>
          <a:xfrm>
            <a:off x="0" y="0"/>
            <a:ext cx="9144000" cy="5511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45725" tIns="45725" rIns="45725" bIns="45725" rtlCol="0" anchor="ctr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TextBox 62"/>
          <p:cNvSpPr txBox="1"/>
          <p:nvPr/>
        </p:nvSpPr>
        <p:spPr>
          <a:xfrm>
            <a:off x="87422" y="92625"/>
            <a:ext cx="8046300" cy="384711"/>
          </a:xfrm>
          <a:prstGeom prst="rect">
            <a:avLst/>
          </a:prstGeom>
          <a:noFill/>
        </p:spPr>
        <p:txBody>
          <a:bodyPr lIns="68575" tIns="68575" rIns="68575" bIns="68575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>
                    <a:alpha val="100000"/>
                  </a:srgbClr>
                </a:solidFill>
                <a:latin typeface="Arial"/>
                <a:cs typeface="Arial"/>
              </a:rPr>
              <a:t>Quality Standard #3: Non-pharmacological and Pharmacological Intervention </a:t>
            </a:r>
            <a:endParaRPr/>
          </a:p>
        </p:txBody>
      </p:sp>
      <p:sp>
        <p:nvSpPr>
          <p:cNvPr id="64" name="Rectangle 63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68575" tIns="68575" rIns="68575" bIns="68575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46" y="4839713"/>
            <a:ext cx="489139" cy="26467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rcRect l="13701" t="35042" r="12909" b="37080"/>
          <a:stretch>
            <a:fillRect/>
          </a:stretch>
        </p:blipFill>
        <p:spPr>
          <a:xfrm>
            <a:off x="3987703" y="4786332"/>
            <a:ext cx="1168590" cy="34290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4B02267-4091-407B-AEDA-D4D96C998AC1}"/>
              </a:ext>
            </a:extLst>
          </p:cNvPr>
          <p:cNvGrpSpPr/>
          <p:nvPr/>
        </p:nvGrpSpPr>
        <p:grpSpPr>
          <a:xfrm>
            <a:off x="1218885" y="771710"/>
            <a:ext cx="6706225" cy="1567895"/>
            <a:chOff x="963367" y="917861"/>
            <a:chExt cx="6706225" cy="156789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2282FC8-B4DB-4BC2-BFD7-957372825B7A}"/>
                </a:ext>
              </a:extLst>
            </p:cNvPr>
            <p:cNvCxnSpPr>
              <a:cxnSpLocks/>
            </p:cNvCxnSpPr>
            <p:nvPr/>
          </p:nvCxnSpPr>
          <p:spPr>
            <a:xfrm>
              <a:off x="2475535" y="1447484"/>
              <a:ext cx="0" cy="265613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FAA046C-F632-445E-AF58-B498A9D2D7DA}"/>
                </a:ext>
              </a:extLst>
            </p:cNvPr>
            <p:cNvCxnSpPr/>
            <p:nvPr/>
          </p:nvCxnSpPr>
          <p:spPr>
            <a:xfrm>
              <a:off x="6149088" y="1491630"/>
              <a:ext cx="0" cy="216024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EF788E-F842-4F98-8AE4-7371ED54AD85}"/>
                </a:ext>
              </a:extLst>
            </p:cNvPr>
            <p:cNvGrpSpPr/>
            <p:nvPr/>
          </p:nvGrpSpPr>
          <p:grpSpPr>
            <a:xfrm>
              <a:off x="963367" y="921747"/>
              <a:ext cx="3024336" cy="565231"/>
              <a:chOff x="467544" y="921747"/>
              <a:chExt cx="3024336" cy="565231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CCBF1FCF-E3FE-48E0-9BD2-B6B11DF2D5E4}"/>
                  </a:ext>
                </a:extLst>
              </p:cNvPr>
              <p:cNvSpPr/>
              <p:nvPr/>
            </p:nvSpPr>
            <p:spPr>
              <a:xfrm>
                <a:off x="467544" y="921747"/>
                <a:ext cx="3024336" cy="565231"/>
              </a:xfrm>
              <a:prstGeom prst="roundRect">
                <a:avLst/>
              </a:prstGeom>
              <a:solidFill>
                <a:srgbClr val="9DDAE3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>
                    <a:solidFill>
                      <a:srgbClr val="002060"/>
                    </a:solidFill>
                  </a:rPr>
                  <a:t>      Individual risk assessment</a:t>
                </a:r>
              </a:p>
            </p:txBody>
          </p:sp>
          <p:pic>
            <p:nvPicPr>
              <p:cNvPr id="3" name="Graphic 2" descr="Document with solid fill">
                <a:extLst>
                  <a:ext uri="{FF2B5EF4-FFF2-40B4-BE49-F238E27FC236}">
                    <a16:creationId xmlns:a16="http://schemas.microsoft.com/office/drawing/2014/main" id="{474FA222-BC40-4E2D-BC82-FAC3D8B136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45029" y="992602"/>
                <a:ext cx="417090" cy="417090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6498126-1428-4424-AEB5-FEEC96DCDC84}"/>
                </a:ext>
              </a:extLst>
            </p:cNvPr>
            <p:cNvGrpSpPr/>
            <p:nvPr/>
          </p:nvGrpSpPr>
          <p:grpSpPr>
            <a:xfrm>
              <a:off x="4501240" y="917861"/>
              <a:ext cx="3168352" cy="574308"/>
              <a:chOff x="4425951" y="917861"/>
              <a:chExt cx="3168352" cy="574308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C2D78CF4-C111-4661-9390-BBD0431DA76D}"/>
                  </a:ext>
                </a:extLst>
              </p:cNvPr>
              <p:cNvSpPr/>
              <p:nvPr/>
            </p:nvSpPr>
            <p:spPr>
              <a:xfrm>
                <a:off x="4425951" y="917861"/>
                <a:ext cx="3168352" cy="574308"/>
              </a:xfrm>
              <a:prstGeom prst="roundRect">
                <a:avLst/>
              </a:prstGeom>
              <a:solidFill>
                <a:srgbClr val="9DDAE3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>
                    <a:solidFill>
                      <a:srgbClr val="002060"/>
                    </a:solidFill>
                  </a:rPr>
                  <a:t>      Accounting for biological traits</a:t>
                </a:r>
              </a:p>
            </p:txBody>
          </p:sp>
          <p:pic>
            <p:nvPicPr>
              <p:cNvPr id="6" name="Graphic 5" descr="DNA with solid fill">
                <a:extLst>
                  <a:ext uri="{FF2B5EF4-FFF2-40B4-BE49-F238E27FC236}">
                    <a16:creationId xmlns:a16="http://schemas.microsoft.com/office/drawing/2014/main" id="{58B73ED3-A0F9-4331-B082-39D6177CD4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425951" y="1001017"/>
                <a:ext cx="424413" cy="424413"/>
              </a:xfrm>
              <a:prstGeom prst="rect">
                <a:avLst/>
              </a:prstGeom>
            </p:spPr>
          </p:pic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BBC7084-1716-483A-9361-AFB4544B56BB}"/>
                </a:ext>
              </a:extLst>
            </p:cNvPr>
            <p:cNvCxnSpPr/>
            <p:nvPr/>
          </p:nvCxnSpPr>
          <p:spPr>
            <a:xfrm>
              <a:off x="2475535" y="1714742"/>
              <a:ext cx="3680641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CA1A9D0-1FBB-4D71-8D36-41485BE1FD7F}"/>
                </a:ext>
              </a:extLst>
            </p:cNvPr>
            <p:cNvCxnSpPr/>
            <p:nvPr/>
          </p:nvCxnSpPr>
          <p:spPr>
            <a:xfrm>
              <a:off x="4315855" y="1707654"/>
              <a:ext cx="0" cy="216024"/>
            </a:xfrm>
            <a:prstGeom prst="straightConnector1">
              <a:avLst/>
            </a:prstGeom>
            <a:ln w="127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71399D2C-A9E4-4584-9112-5CD232C2FDA0}"/>
                </a:ext>
              </a:extLst>
            </p:cNvPr>
            <p:cNvSpPr/>
            <p:nvPr/>
          </p:nvSpPr>
          <p:spPr>
            <a:xfrm>
              <a:off x="2783626" y="1962964"/>
              <a:ext cx="3064457" cy="522792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Targeted therapeutic intervention</a:t>
              </a:r>
            </a:p>
          </p:txBody>
        </p:sp>
      </p:grpSp>
      <p:graphicFrame>
        <p:nvGraphicFramePr>
          <p:cNvPr id="20" name="Table 21">
            <a:extLst>
              <a:ext uri="{FF2B5EF4-FFF2-40B4-BE49-F238E27FC236}">
                <a16:creationId xmlns:a16="http://schemas.microsoft.com/office/drawing/2014/main" id="{353AEC99-FA07-47EC-9C00-791F3574E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77812"/>
              </p:ext>
            </p:extLst>
          </p:nvPr>
        </p:nvGraphicFramePr>
        <p:xfrm>
          <a:off x="92201" y="2581619"/>
          <a:ext cx="8959594" cy="17754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{BDBED569-4797-4DF1-A0F4-6AAB3CD982D8}</a:tableStyleId>
              </a:tblPr>
              <a:tblGrid>
                <a:gridCol w="4479797">
                  <a:extLst>
                    <a:ext uri="{9D8B030D-6E8A-4147-A177-3AD203B41FA5}">
                      <a16:colId xmlns:a16="http://schemas.microsoft.com/office/drawing/2014/main" val="2621919504"/>
                    </a:ext>
                  </a:extLst>
                </a:gridCol>
                <a:gridCol w="4479797">
                  <a:extLst>
                    <a:ext uri="{9D8B030D-6E8A-4147-A177-3AD203B41FA5}">
                      <a16:colId xmlns:a16="http://schemas.microsoft.com/office/drawing/2014/main" val="1453330374"/>
                    </a:ext>
                  </a:extLst>
                </a:gridCol>
              </a:tblGrid>
              <a:tr h="253232">
                <a:tc>
                  <a:txBody>
                    <a:bodyPr/>
                    <a:lstStyle/>
                    <a:p>
                      <a:pPr algn="ctr"/>
                      <a:r>
                        <a:rPr lang="en-US" sz="1150">
                          <a:solidFill>
                            <a:schemeClr val="bg1"/>
                          </a:solidFill>
                        </a:rPr>
                        <a:t>Non-pharmacological interventions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50">
                          <a:solidFill>
                            <a:schemeClr val="bg1"/>
                          </a:solidFill>
                        </a:rPr>
                        <a:t>Pharmacological interventions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951662"/>
                  </a:ext>
                </a:extLst>
              </a:tr>
              <a:tr h="253232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lang="en-US" sz="1150">
                          <a:solidFill>
                            <a:srgbClr val="002060"/>
                          </a:solidFill>
                        </a:rPr>
                        <a:t>Smoking cessation interventions as appropriate</a:t>
                      </a:r>
                    </a:p>
                  </a:txBody>
                  <a:tcP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lang="en-US" sz="1150" strike="noStrike">
                          <a:solidFill>
                            <a:srgbClr val="002060"/>
                          </a:solidFill>
                        </a:rPr>
                        <a:t>Dual bronchodilators if symptomatic on LABD monotherapy</a:t>
                      </a:r>
                    </a:p>
                  </a:txBody>
                  <a:tcPr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719569"/>
                  </a:ext>
                </a:extLst>
              </a:tr>
              <a:tr h="253232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lang="en-US" sz="1150">
                          <a:solidFill>
                            <a:srgbClr val="002060"/>
                          </a:solidFill>
                        </a:rPr>
                        <a:t>Pulmonary rehabilitation referrals, where indicated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lang="en-US" sz="1150" strike="noStrike">
                          <a:solidFill>
                            <a:srgbClr val="002060"/>
                          </a:solidFill>
                        </a:rPr>
                        <a:t>Triple therapy when appropriate 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185144"/>
                  </a:ext>
                </a:extLst>
              </a:tr>
              <a:tr h="253232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lang="en-US" sz="1150">
                          <a:solidFill>
                            <a:srgbClr val="002060"/>
                          </a:solidFill>
                        </a:rPr>
                        <a:t>Long-term oxygen therapy, where indicated</a:t>
                      </a:r>
                    </a:p>
                  </a:txBody>
                  <a:tcP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lang="en-US" sz="1150">
                          <a:solidFill>
                            <a:srgbClr val="002060"/>
                          </a:solidFill>
                        </a:rPr>
                        <a:t>Adequate and prompt therapy for cardiac risk factors &amp; disease</a:t>
                      </a:r>
                    </a:p>
                  </a:txBody>
                  <a:tcPr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837070"/>
                  </a:ext>
                </a:extLst>
              </a:tr>
              <a:tr h="253232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lang="en-US" sz="1150">
                          <a:solidFill>
                            <a:srgbClr val="002060"/>
                          </a:solidFill>
                        </a:rPr>
                        <a:t>Pneumococcal &amp; annual influenza vaccination to all with COPD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lang="en-US" sz="1150">
                          <a:solidFill>
                            <a:srgbClr val="002060"/>
                          </a:solidFill>
                        </a:rPr>
                        <a:t>Regularly assess inhaler choice and technique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553232"/>
                  </a:ext>
                </a:extLst>
              </a:tr>
              <a:tr h="253232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lang="en-US" sz="1150">
                          <a:solidFill>
                            <a:srgbClr val="002060"/>
                          </a:solidFill>
                        </a:rPr>
                        <a:t>Enhancing patient motivation and engagement with patient reported outcome information &amp; shared decision-making</a:t>
                      </a:r>
                    </a:p>
                  </a:txBody>
                  <a:tcP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lang="en-US" sz="1150">
                          <a:solidFill>
                            <a:srgbClr val="002060"/>
                          </a:solidFill>
                        </a:rPr>
                        <a:t>Short courses of oral steroids and/or antibiotics during exacerbations</a:t>
                      </a:r>
                    </a:p>
                  </a:txBody>
                  <a:tcPr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00900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0139A43-2E21-4124-8935-97C0F1875FF0}"/>
              </a:ext>
            </a:extLst>
          </p:cNvPr>
          <p:cNvSpPr txBox="1"/>
          <p:nvPr/>
        </p:nvSpPr>
        <p:spPr>
          <a:xfrm>
            <a:off x="0" y="4573975"/>
            <a:ext cx="35390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Abbreviations: LABD = long-acting bronchodilators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985A35-9D98-4153-8E62-593D86E53258}"/>
              </a:ext>
            </a:extLst>
          </p:cNvPr>
          <p:cNvSpPr txBox="1"/>
          <p:nvPr/>
        </p:nvSpPr>
        <p:spPr>
          <a:xfrm>
            <a:off x="5247736" y="4615576"/>
            <a:ext cx="3926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>
                <a:solidFill>
                  <a:schemeClr val="tx2"/>
                </a:solidFill>
              </a:rPr>
              <a:t>Pullen R et al.</a:t>
            </a:r>
            <a:r>
              <a:rPr lang="en-US" sz="800">
                <a:solidFill>
                  <a:schemeClr val="tx2"/>
                </a:solidFill>
              </a:rPr>
              <a:t> </a:t>
            </a:r>
            <a:r>
              <a:rPr lang="en-SG" sz="80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Int J Chron Obstruct </a:t>
            </a:r>
            <a:r>
              <a:rPr lang="en-SG" sz="800" i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Pulmon</a:t>
            </a:r>
            <a:r>
              <a:rPr lang="en-SG" sz="80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Dis </a:t>
            </a:r>
            <a:r>
              <a:rPr lang="en-US" sz="800">
                <a:solidFill>
                  <a:schemeClr val="tx2"/>
                </a:solidFill>
              </a:rPr>
              <a:t>2021:16 2301–2322</a:t>
            </a:r>
            <a:endParaRPr lang="en-SG" sz="800">
              <a:solidFill>
                <a:schemeClr val="tx2"/>
              </a:solidFill>
            </a:endParaRPr>
          </a:p>
        </p:txBody>
      </p:sp>
      <p:pic>
        <p:nvPicPr>
          <p:cNvPr id="5" name="Picture 4" descr="Diagram, icon&#10;&#10;Description automatically generated">
            <a:extLst>
              <a:ext uri="{FF2B5EF4-FFF2-40B4-BE49-F238E27FC236}">
                <a16:creationId xmlns:a16="http://schemas.microsoft.com/office/drawing/2014/main" id="{7A4BD706-EB6D-9A75-D975-31707039CB1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144" y="230658"/>
            <a:ext cx="664782" cy="65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1" cy="5143500"/>
          <a:chOff x="0" y="0"/>
          <a:chExt cx="9144001" cy="5143500"/>
        </a:xfrm>
      </p:grpSpPr>
      <p:sp>
        <p:nvSpPr>
          <p:cNvPr id="62" name="Rectangle 61"/>
          <p:cNvSpPr/>
          <p:nvPr/>
        </p:nvSpPr>
        <p:spPr>
          <a:xfrm>
            <a:off x="0" y="0"/>
            <a:ext cx="9144000" cy="5511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45725" tIns="45725" rIns="45725" bIns="45725" rtlCol="0" anchor="ctr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TextBox 62"/>
          <p:cNvSpPr txBox="1"/>
          <p:nvPr/>
        </p:nvSpPr>
        <p:spPr>
          <a:xfrm>
            <a:off x="87422" y="92625"/>
            <a:ext cx="8046300" cy="384711"/>
          </a:xfrm>
          <a:prstGeom prst="rect">
            <a:avLst/>
          </a:prstGeom>
          <a:noFill/>
        </p:spPr>
        <p:txBody>
          <a:bodyPr lIns="68575" tIns="68575" rIns="68575" bIns="68575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>
                    <a:alpha val="100000"/>
                  </a:srgbClr>
                </a:solidFill>
                <a:latin typeface="Arial"/>
                <a:cs typeface="Arial"/>
              </a:rPr>
              <a:t>Quality Standard #4: Appropriate Follow Up</a:t>
            </a:r>
            <a:endParaRPr/>
          </a:p>
        </p:txBody>
      </p:sp>
      <p:sp>
        <p:nvSpPr>
          <p:cNvPr id="64" name="Rectangle 63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68575" tIns="68575" rIns="68575" bIns="68575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46" y="4839713"/>
            <a:ext cx="489139" cy="26467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rcRect l="13701" t="35042" r="12909" b="37080"/>
          <a:stretch>
            <a:fillRect/>
          </a:stretch>
        </p:blipFill>
        <p:spPr>
          <a:xfrm>
            <a:off x="3987703" y="4786332"/>
            <a:ext cx="1168590" cy="342902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0E0DDE5-F21D-4081-8821-7CF98BAFE6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6671039"/>
              </p:ext>
            </p:extLst>
          </p:nvPr>
        </p:nvGraphicFramePr>
        <p:xfrm>
          <a:off x="155850" y="476714"/>
          <a:ext cx="7639353" cy="1055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5EFC2DF5-6C84-4628-B572-6932640196C1}"/>
              </a:ext>
            </a:extLst>
          </p:cNvPr>
          <p:cNvSpPr/>
          <p:nvPr/>
        </p:nvSpPr>
        <p:spPr>
          <a:xfrm>
            <a:off x="2394916" y="955963"/>
            <a:ext cx="99536" cy="99536"/>
          </a:xfrm>
          <a:prstGeom prst="ellipse">
            <a:avLst/>
          </a:prstGeom>
          <a:solidFill>
            <a:schemeClr val="accent6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240958"/>
              <a:satOff val="-5040"/>
              <a:lumOff val="28042"/>
              <a:alphaOff val="0"/>
            </a:schemeClr>
          </a:fillRef>
          <a:effectRef idx="1">
            <a:schemeClr val="accent1">
              <a:shade val="50000"/>
              <a:hueOff val="240958"/>
              <a:satOff val="-5040"/>
              <a:lumOff val="28042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endParaRPr lang="en-SG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7F9B29-0F5B-45DF-BC1E-E8DBB25D4322}"/>
              </a:ext>
            </a:extLst>
          </p:cNvPr>
          <p:cNvSpPr/>
          <p:nvPr/>
        </p:nvSpPr>
        <p:spPr>
          <a:xfrm>
            <a:off x="3187004" y="973432"/>
            <a:ext cx="2011836" cy="39814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SG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EF9544-040A-4EDC-8C2A-1CF1F37AB621}"/>
              </a:ext>
            </a:extLst>
          </p:cNvPr>
          <p:cNvSpPr txBox="1"/>
          <p:nvPr/>
        </p:nvSpPr>
        <p:spPr>
          <a:xfrm>
            <a:off x="3057014" y="1025972"/>
            <a:ext cx="2011836" cy="3981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78232" rIns="78232" bIns="78232" numCol="1" spcCol="1270" anchor="b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>
                <a:solidFill>
                  <a:srgbClr val="002060"/>
                </a:solidFill>
              </a:rPr>
              <a:t>Follow-up</a:t>
            </a:r>
            <a:endParaRPr lang="en-US" sz="1100" kern="1200">
              <a:solidFill>
                <a:srgbClr val="00206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9578F81-085F-4E32-91A9-DE01703604E9}"/>
              </a:ext>
            </a:extLst>
          </p:cNvPr>
          <p:cNvCxnSpPr/>
          <p:nvPr/>
        </p:nvCxnSpPr>
        <p:spPr>
          <a:xfrm>
            <a:off x="2444684" y="1371578"/>
            <a:ext cx="0" cy="22127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05E42EA-6D57-4E72-9161-F2C544D49B57}"/>
              </a:ext>
            </a:extLst>
          </p:cNvPr>
          <p:cNvCxnSpPr/>
          <p:nvPr/>
        </p:nvCxnSpPr>
        <p:spPr>
          <a:xfrm>
            <a:off x="4042910" y="1384254"/>
            <a:ext cx="0" cy="22127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2848B70-1BFD-414F-AF86-F47A8CFECE33}"/>
              </a:ext>
            </a:extLst>
          </p:cNvPr>
          <p:cNvCxnSpPr/>
          <p:nvPr/>
        </p:nvCxnSpPr>
        <p:spPr>
          <a:xfrm>
            <a:off x="5929047" y="1384254"/>
            <a:ext cx="0" cy="22127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9B82589-35ED-441B-A669-BBD4F75A9586}"/>
              </a:ext>
            </a:extLst>
          </p:cNvPr>
          <p:cNvSpPr/>
          <p:nvPr/>
        </p:nvSpPr>
        <p:spPr>
          <a:xfrm>
            <a:off x="1586471" y="1657021"/>
            <a:ext cx="5416306" cy="57017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Timely clinical review for ongoing symptom evaluation, </a:t>
            </a:r>
          </a:p>
          <a:p>
            <a:pPr algn="ctr"/>
            <a:r>
              <a:rPr lang="en-US" sz="1200" b="1">
                <a:solidFill>
                  <a:schemeClr val="bg1"/>
                </a:solidFill>
              </a:rPr>
              <a:t>risk prediction, and lifestyle risk factor assessment</a:t>
            </a:r>
            <a:endParaRPr lang="en-US" sz="1200" b="1">
              <a:solidFill>
                <a:schemeClr val="bg1"/>
              </a:solidFill>
              <a:cs typeface="Arial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0CA3226-986F-4005-A8A9-03AF6BA2B190}"/>
              </a:ext>
            </a:extLst>
          </p:cNvPr>
          <p:cNvSpPr/>
          <p:nvPr/>
        </p:nvSpPr>
        <p:spPr>
          <a:xfrm>
            <a:off x="1552103" y="2501056"/>
            <a:ext cx="5416306" cy="2192764"/>
          </a:xfrm>
          <a:prstGeom prst="roundRect">
            <a:avLst>
              <a:gd name="adj" fmla="val 855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7EE5B8-5F5D-47AC-B5B8-4EE0740476EF}"/>
              </a:ext>
            </a:extLst>
          </p:cNvPr>
          <p:cNvSpPr txBox="1"/>
          <p:nvPr/>
        </p:nvSpPr>
        <p:spPr>
          <a:xfrm>
            <a:off x="1698344" y="2625241"/>
            <a:ext cx="5416306" cy="1972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2060"/>
                </a:solidFill>
                <a:cs typeface="Calibri" panose="020F0502020204030204" pitchFamily="34" charset="0"/>
              </a:rPr>
              <a:t>What should occur during follow-up visits?</a:t>
            </a:r>
            <a:br>
              <a:rPr lang="en-US" sz="1200" b="1">
                <a:solidFill>
                  <a:srgbClr val="002060"/>
                </a:solidFill>
                <a:cs typeface="Calibri" panose="020F0502020204030204" pitchFamily="34" charset="0"/>
              </a:rPr>
            </a:br>
            <a:endParaRPr lang="en-US" sz="400" b="1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marL="171450" marR="0" lvl="0" indent="-17145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Medication, inhaler device &amp; symptom review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120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Inhaler technique assessment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120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Smoking cessation advice/intervention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120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BMI calculation and nutritional advice</a:t>
            </a:r>
            <a:r>
              <a:rPr lang="en-US" sz="1200">
                <a:solidFill>
                  <a:srgbClr val="002060"/>
                </a:solidFill>
                <a:cs typeface="Calibri" panose="020F0502020204030204" pitchFamily="34" charset="0"/>
              </a:rPr>
              <a:t>; specifically, a referral for dietetic advice for patients with low/high BMI </a:t>
            </a:r>
            <a:endParaRPr lang="en-US" sz="120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1200">
                <a:solidFill>
                  <a:srgbClr val="002060"/>
                </a:solidFill>
                <a:cs typeface="Calibri" panose="020F0502020204030204" pitchFamily="34" charset="0"/>
              </a:rPr>
              <a:t>Pulmonary rehabilitation referral for suitable patients</a:t>
            </a:r>
            <a:endParaRPr lang="en-US" sz="120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120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Vaccination in accordance with local policy</a:t>
            </a:r>
            <a:endParaRPr lang="en-US" sz="120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120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Improving patient motivation and engagement with their treatment plan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0DD3AE0C-C3CB-4710-ACAF-BEFA5C763A10}"/>
              </a:ext>
            </a:extLst>
          </p:cNvPr>
          <p:cNvSpPr/>
          <p:nvPr/>
        </p:nvSpPr>
        <p:spPr>
          <a:xfrm>
            <a:off x="7015939" y="2551559"/>
            <a:ext cx="288032" cy="2055114"/>
          </a:xfrm>
          <a:prstGeom prst="rightBrace">
            <a:avLst>
              <a:gd name="adj1" fmla="val 65492"/>
              <a:gd name="adj2" fmla="val 51854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D56C69-A0AB-4FAB-BF6C-7790D701E8DB}"/>
              </a:ext>
            </a:extLst>
          </p:cNvPr>
          <p:cNvSpPr txBox="1"/>
          <p:nvPr/>
        </p:nvSpPr>
        <p:spPr>
          <a:xfrm>
            <a:off x="7347111" y="2686564"/>
            <a:ext cx="1538815" cy="1785104"/>
          </a:xfrm>
          <a:prstGeom prst="rect">
            <a:avLst/>
          </a:prstGeom>
          <a:solidFill>
            <a:srgbClr val="9DDAE3"/>
          </a:solidFill>
          <a:ln w="254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>
                <a:solidFill>
                  <a:srgbClr val="002060"/>
                </a:solidFill>
              </a:rPr>
              <a:t>Goals of follow-up: </a:t>
            </a:r>
          </a:p>
          <a:p>
            <a:endParaRPr lang="en-US">
              <a:solidFill>
                <a:srgbClr val="00206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002060"/>
                </a:solidFill>
              </a:rPr>
              <a:t>long-term strategies to encompass the pharmacological, clinical &amp; non-pharmacological aspects of COPD management</a:t>
            </a:r>
            <a:endParaRPr lang="en-US">
              <a:solidFill>
                <a:srgbClr val="002060"/>
              </a:solidFill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A32810-E981-4823-AB37-23A15CD9F58C}"/>
              </a:ext>
            </a:extLst>
          </p:cNvPr>
          <p:cNvSpPr txBox="1"/>
          <p:nvPr/>
        </p:nvSpPr>
        <p:spPr>
          <a:xfrm>
            <a:off x="5217254" y="4851418"/>
            <a:ext cx="3926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>
                <a:solidFill>
                  <a:schemeClr val="bg1"/>
                </a:solidFill>
              </a:rPr>
              <a:t>Pullen R et al.</a:t>
            </a:r>
            <a:r>
              <a:rPr lang="en-US" sz="800">
                <a:solidFill>
                  <a:schemeClr val="bg1"/>
                </a:solidFill>
              </a:rPr>
              <a:t> </a:t>
            </a:r>
            <a:r>
              <a:rPr lang="en-SG" sz="80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Int J Chron Obstruct </a:t>
            </a:r>
            <a:r>
              <a:rPr lang="en-SG" sz="800" i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Pulmon</a:t>
            </a:r>
            <a:r>
              <a:rPr lang="en-SG" sz="80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Dis </a:t>
            </a:r>
            <a:r>
              <a:rPr lang="en-US" sz="800">
                <a:solidFill>
                  <a:schemeClr val="bg1"/>
                </a:solidFill>
              </a:rPr>
              <a:t>2021:16 2301–2322</a:t>
            </a:r>
            <a:endParaRPr lang="en-SG" sz="800">
              <a:solidFill>
                <a:schemeClr val="bg1"/>
              </a:solidFill>
            </a:endParaRPr>
          </a:p>
        </p:txBody>
      </p:sp>
      <p:pic>
        <p:nvPicPr>
          <p:cNvPr id="2" name="Picture 1" descr="Diagram, icon&#10;&#10;Description automatically generated">
            <a:extLst>
              <a:ext uri="{FF2B5EF4-FFF2-40B4-BE49-F238E27FC236}">
                <a16:creationId xmlns:a16="http://schemas.microsoft.com/office/drawing/2014/main" id="{690516A4-D67F-8A66-0388-BE3B9A73830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144" y="230658"/>
            <a:ext cx="664782" cy="65450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84AE2AB-22AC-9935-3E94-409D813B2A9D}"/>
              </a:ext>
            </a:extLst>
          </p:cNvPr>
          <p:cNvCxnSpPr/>
          <p:nvPr/>
        </p:nvCxnSpPr>
        <p:spPr>
          <a:xfrm>
            <a:off x="4110572" y="2227195"/>
            <a:ext cx="0" cy="22127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33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1769419"/>
          <a:ext cx="9144001" cy="5143500"/>
          <a:chOff x="0" y="1769419"/>
          <a:chExt cx="9144001" cy="5143500"/>
        </a:xfrm>
      </p:grpSpPr>
      <p:sp>
        <p:nvSpPr>
          <p:cNvPr id="2" name="Rectangle 1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68575" tIns="68575" rIns="68575" bIns="68575" rtlCol="0" anchor="ctr">
            <a:normAutofit/>
          </a:bodyPr>
          <a:lstStyle/>
          <a:p>
            <a:pPr marL="0" marR="0" lvl="0" indent="0" algn="l" defTabSz="285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696" y="4839713"/>
            <a:ext cx="489139" cy="2646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067693"/>
            <a:ext cx="9144000" cy="864097"/>
          </a:xfrm>
          <a:prstGeom prst="rect">
            <a:avLst/>
          </a:prstGeom>
          <a:solidFill>
            <a:srgbClr val="F2A21F"/>
          </a:solidFill>
        </p:spPr>
        <p:txBody>
          <a:bodyPr lIns="45725" tIns="45725" rIns="45725" bIns="45725" rtlCol="0" anchor="ctr">
            <a:noAutofit/>
          </a:bodyPr>
          <a:lstStyle/>
          <a:p>
            <a:pPr marL="0" marR="0" lvl="0" indent="0" algn="ctr" defTabSz="28575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CONQUEST quality standards: for the </a:t>
            </a:r>
            <a:r>
              <a:rPr kumimoji="0" lang="en-US" sz="1600" b="1" i="0" u="none" strike="noStrike" kern="0" cap="none" spc="0" normalizeH="0" baseline="0" noProof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COllaboratioN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 on </a:t>
            </a:r>
            <a:r>
              <a:rPr kumimoji="0" lang="en-US" sz="1600" b="1" i="0" u="none" strike="noStrike" kern="0" cap="none" spc="0" normalizeH="0" baseline="0" noProof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QUality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 improvement initiative for achieving Excellence in </a:t>
            </a:r>
            <a:r>
              <a:rPr kumimoji="0" lang="en-US" sz="1600" b="1" i="0" u="none" strike="noStrike" kern="0" cap="none" spc="0" normalizeH="0" baseline="0" noProof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STandards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 of COPD care</a:t>
            </a:r>
            <a:endParaRPr kumimoji="0" lang="en-SG" sz="1600" b="1" i="0" u="none" strike="noStrike" kern="0" cap="none" spc="0" normalizeH="0" baseline="0" noProof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 t="34909" b="34524"/>
          <a:stretch>
            <a:fillRect/>
          </a:stretch>
        </p:blipFill>
        <p:spPr>
          <a:xfrm>
            <a:off x="1907704" y="339502"/>
            <a:ext cx="5404594" cy="12764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8416E8-9AD8-43D8-A9EC-E830F3CFC26E}"/>
              </a:ext>
            </a:extLst>
          </p:cNvPr>
          <p:cNvSpPr txBox="1"/>
          <p:nvPr/>
        </p:nvSpPr>
        <p:spPr>
          <a:xfrm>
            <a:off x="70695" y="2970903"/>
            <a:ext cx="8974337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8575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Rachel Pullen, Marc Miravitlles, Anita Sharma, Dave Singh, Fernando Martinez, John R Hurst, Luis Alves, Mark Dransfield,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Rongchang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Chen, Shigeo Muro, Tonya Winders, Christopher Blango, Hana Muellerova, Frank Trudo, Paul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Dorinsky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Marianna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Alacqua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sz="1050" b="0" i="0" u="none" strike="noStrike" kern="1200" cap="none" spc="0" normalizeH="0" baseline="3000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Tamsin Morris, Victoria Carter, Amy Couper, Rupert Jones, Konstantinos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Kostikas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Ruth Murray, David Price</a:t>
            </a:r>
          </a:p>
          <a:p>
            <a:pPr marL="0" marR="0" lvl="0" indent="0" algn="ctr" defTabSz="285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285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International Journal of Chronic Obstructive Pulmonary Disease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2021:16 2301–2322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320348-A883-4A83-B8F7-3826E32109EC}"/>
              </a:ext>
            </a:extLst>
          </p:cNvPr>
          <p:cNvSpPr txBox="1"/>
          <p:nvPr/>
        </p:nvSpPr>
        <p:spPr>
          <a:xfrm>
            <a:off x="-86389" y="4585153"/>
            <a:ext cx="92885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tx2"/>
                </a:solidFill>
              </a:rPr>
              <a:t>CONQUEST is conducted by Optimum Patient Care Global and the Observational and Pragmatic Research Institute and is co-funded by Optimum Patient Care Global and AstraZeneca</a:t>
            </a:r>
            <a:endParaRPr lang="en-SG" sz="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940A2-86CA-563B-9438-5B000625B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F7374215-161D-0658-DA95-590135D8B2EC}"/>
              </a:ext>
            </a:extLst>
          </p:cNvPr>
          <p:cNvSpPr txBox="1">
            <a:spLocks/>
          </p:cNvSpPr>
          <p:nvPr/>
        </p:nvSpPr>
        <p:spPr>
          <a:xfrm>
            <a:off x="685800" y="1913410"/>
            <a:ext cx="8195930" cy="1081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700" b="0" i="0" u="none" strike="noStrike" cap="none">
                <a:solidFill>
                  <a:schemeClr val="bg1"/>
                </a:solidFill>
                <a:effectLst/>
                <a:latin typeface="+mj-lt"/>
                <a:ea typeface="Arial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/>
            <a:r>
              <a:rPr lang="en-US" sz="2400" b="1" kern="0" dirty="0">
                <a:latin typeface="Arial Black"/>
                <a:cs typeface="Calibri"/>
              </a:rPr>
              <a:t>Conclusions </a:t>
            </a:r>
            <a:endParaRPr lang="en-US" sz="2400" b="1" kern="0" dirty="0">
              <a:latin typeface="Arial Black" panose="020B0A04020102020204" pitchFamily="34" charset="0"/>
            </a:endParaRP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40540167-8E60-C8CD-6124-0B367AECA579}"/>
              </a:ext>
            </a:extLst>
          </p:cNvPr>
          <p:cNvSpPr txBox="1">
            <a:spLocks/>
          </p:cNvSpPr>
          <p:nvPr/>
        </p:nvSpPr>
        <p:spPr>
          <a:xfrm>
            <a:off x="685800" y="2796482"/>
            <a:ext cx="7809186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bg1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defRPr>
            </a:lvl1pPr>
            <a:lvl2pPr marL="342900" marR="0" lvl="1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defTabSz="914400">
              <a:buClr>
                <a:schemeClr val="bg1"/>
              </a:buClr>
              <a:buFont typeface="Arial"/>
              <a:buChar char="•"/>
            </a:pPr>
            <a:r>
              <a:rPr lang="en-US" kern="0" dirty="0">
                <a:latin typeface="Arial"/>
                <a:cs typeface="Calibri"/>
              </a:rPr>
              <a:t>Takeaway Messages from the Quality Standard Manuscript &amp; Next Steps for the CONQUEST </a:t>
            </a:r>
            <a:r>
              <a:rPr lang="en-US" kern="0" dirty="0" err="1">
                <a:latin typeface="Arial"/>
                <a:cs typeface="Calibri"/>
              </a:rPr>
              <a:t>Programme</a:t>
            </a:r>
            <a:r>
              <a:rPr lang="en-US" kern="0" dirty="0">
                <a:latin typeface="Arial"/>
                <a:cs typeface="Calibri"/>
              </a:rPr>
              <a:t> </a:t>
            </a:r>
          </a:p>
          <a:p>
            <a:pPr marL="285750" indent="-285750" defTabSz="914400">
              <a:buFont typeface="Arial"/>
              <a:buChar char="•"/>
            </a:pPr>
            <a:endParaRPr lang="en-US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260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1" cy="5143500"/>
          <a:chOff x="0" y="0"/>
          <a:chExt cx="9144001" cy="5143500"/>
        </a:xfrm>
      </p:grpSpPr>
      <p:sp>
        <p:nvSpPr>
          <p:cNvPr id="62" name="Rectangle 61"/>
          <p:cNvSpPr/>
          <p:nvPr/>
        </p:nvSpPr>
        <p:spPr>
          <a:xfrm>
            <a:off x="0" y="0"/>
            <a:ext cx="9144000" cy="5511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45725" tIns="45725" rIns="45725" bIns="45725" rtlCol="0" anchor="ctr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TextBox 62"/>
          <p:cNvSpPr txBox="1"/>
          <p:nvPr/>
        </p:nvSpPr>
        <p:spPr>
          <a:xfrm>
            <a:off x="87422" y="92625"/>
            <a:ext cx="8046300" cy="384711"/>
          </a:xfrm>
          <a:prstGeom prst="rect">
            <a:avLst/>
          </a:prstGeom>
          <a:noFill/>
        </p:spPr>
        <p:txBody>
          <a:bodyPr lIns="68575" tIns="68575" rIns="68575" bIns="68575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>
                    <a:alpha val="100000"/>
                  </a:srgbClr>
                </a:solidFill>
                <a:latin typeface="Arial"/>
                <a:cs typeface="Arial"/>
              </a:rPr>
              <a:t>Quality Standards Manuscript | Conclusions</a:t>
            </a:r>
            <a:endParaRPr/>
          </a:p>
        </p:txBody>
      </p:sp>
      <p:sp>
        <p:nvSpPr>
          <p:cNvPr id="64" name="Rectangle 63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68575" tIns="68575" rIns="68575" bIns="68575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46" y="4839713"/>
            <a:ext cx="489139" cy="26467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rcRect l="13701" t="35042" r="12909" b="37080"/>
          <a:stretch>
            <a:fillRect/>
          </a:stretch>
        </p:blipFill>
        <p:spPr>
          <a:xfrm>
            <a:off x="3987703" y="4786332"/>
            <a:ext cx="1168590" cy="3429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09670C-ADC4-413F-B540-B7789ED82414}"/>
              </a:ext>
            </a:extLst>
          </p:cNvPr>
          <p:cNvSpPr txBox="1"/>
          <p:nvPr/>
        </p:nvSpPr>
        <p:spPr>
          <a:xfrm>
            <a:off x="5247736" y="4615576"/>
            <a:ext cx="3926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>
                <a:solidFill>
                  <a:schemeClr val="tx2"/>
                </a:solidFill>
              </a:rPr>
              <a:t>Pullen R et al.</a:t>
            </a:r>
            <a:r>
              <a:rPr lang="en-US" sz="800">
                <a:solidFill>
                  <a:schemeClr val="tx2"/>
                </a:solidFill>
              </a:rPr>
              <a:t> </a:t>
            </a:r>
            <a:r>
              <a:rPr lang="en-SG" sz="80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Int J Chron Obstruct </a:t>
            </a:r>
            <a:r>
              <a:rPr lang="en-SG" sz="800" i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Pulmon</a:t>
            </a:r>
            <a:r>
              <a:rPr lang="en-SG" sz="80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Dis </a:t>
            </a:r>
            <a:r>
              <a:rPr lang="en-US" sz="800">
                <a:solidFill>
                  <a:schemeClr val="tx2"/>
                </a:solidFill>
              </a:rPr>
              <a:t>2021:16 2301–2322</a:t>
            </a:r>
            <a:endParaRPr lang="en-SG" sz="800">
              <a:solidFill>
                <a:schemeClr val="tx2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C487A3-2FFD-DE56-F0B2-6B62ECCE3493}"/>
              </a:ext>
            </a:extLst>
          </p:cNvPr>
          <p:cNvSpPr/>
          <p:nvPr/>
        </p:nvSpPr>
        <p:spPr>
          <a:xfrm>
            <a:off x="201639" y="905639"/>
            <a:ext cx="7620755" cy="91440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1100">
                <a:solidFill>
                  <a:schemeClr val="bg1"/>
                </a:solidFill>
              </a:rPr>
              <a:t>The CONQUEST Quality Standards are the </a:t>
            </a:r>
            <a:r>
              <a:rPr lang="en-US" sz="1100">
                <a:solidFill>
                  <a:srgbClr val="FFC000"/>
                </a:solidFill>
              </a:rPr>
              <a:t>first step </a:t>
            </a:r>
            <a:r>
              <a:rPr lang="en-US" sz="1100">
                <a:solidFill>
                  <a:schemeClr val="bg1"/>
                </a:solidFill>
              </a:rPr>
              <a:t>in transforming the patient pathway to improve the care of COPD patients in primary and secondary care internationally</a:t>
            </a:r>
            <a:endParaRPr lang="en-US" sz="1100">
              <a:solidFill>
                <a:schemeClr val="bg1"/>
              </a:solidFill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3C991E4-5739-7705-C012-DFE4D5FCF7B2}"/>
              </a:ext>
            </a:extLst>
          </p:cNvPr>
          <p:cNvSpPr/>
          <p:nvPr/>
        </p:nvSpPr>
        <p:spPr>
          <a:xfrm>
            <a:off x="201639" y="2059724"/>
            <a:ext cx="8194913" cy="91440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1100">
                <a:solidFill>
                  <a:schemeClr val="bg1"/>
                </a:solidFill>
                <a:cs typeface="Arial"/>
              </a:rPr>
              <a:t>These Quality Standards will be a </a:t>
            </a:r>
            <a:r>
              <a:rPr lang="en-US" sz="1100">
                <a:solidFill>
                  <a:srgbClr val="FFC000"/>
                </a:solidFill>
                <a:cs typeface="Arial"/>
              </a:rPr>
              <a:t>useful tool </a:t>
            </a:r>
            <a:r>
              <a:rPr lang="en-US" sz="1100">
                <a:solidFill>
                  <a:schemeClr val="bg1"/>
                </a:solidFill>
                <a:cs typeface="Arial"/>
              </a:rPr>
              <a:t>in identifying high-risk patients with modifiable disease, optimizing their management, and ensuring appropriate follow up to reduce symptoms, exacerbations, comorbidity and mortality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D799EE4-1C59-5EB8-D80B-061B21358811}"/>
              </a:ext>
            </a:extLst>
          </p:cNvPr>
          <p:cNvSpPr/>
          <p:nvPr/>
        </p:nvSpPr>
        <p:spPr>
          <a:xfrm>
            <a:off x="201639" y="3213809"/>
            <a:ext cx="8740717" cy="1047227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1100">
                <a:solidFill>
                  <a:schemeClr val="bg1"/>
                </a:solidFill>
                <a:cs typeface="Arial"/>
              </a:rPr>
              <a:t>Moving forward, CONQUEST will </a:t>
            </a:r>
            <a:r>
              <a:rPr lang="en-US" sz="1100">
                <a:solidFill>
                  <a:srgbClr val="FFC000"/>
                </a:solidFill>
                <a:cs typeface="Arial"/>
              </a:rPr>
              <a:t>advocate for appropriate and early interventions </a:t>
            </a:r>
            <a:r>
              <a:rPr lang="en-US" sz="1100">
                <a:solidFill>
                  <a:schemeClr val="bg1"/>
                </a:solidFill>
                <a:cs typeface="Arial"/>
              </a:rPr>
              <a:t>to slow disease progression and optimize patient outcomes; it will also utilize </a:t>
            </a:r>
            <a:r>
              <a:rPr lang="en-US" sz="1100">
                <a:solidFill>
                  <a:srgbClr val="FFC000"/>
                </a:solidFill>
                <a:cs typeface="Arial"/>
              </a:rPr>
              <a:t>shared decision-making </a:t>
            </a:r>
            <a:r>
              <a:rPr lang="en-US" sz="1100">
                <a:solidFill>
                  <a:schemeClr val="bg1"/>
                </a:solidFill>
                <a:cs typeface="Arial"/>
              </a:rPr>
              <a:t>to lock in </a:t>
            </a:r>
            <a:r>
              <a:rPr lang="en-US" sz="1100" err="1">
                <a:solidFill>
                  <a:schemeClr val="bg1"/>
                </a:solidFill>
                <a:cs typeface="Arial"/>
              </a:rPr>
              <a:t>behavioural</a:t>
            </a:r>
            <a:r>
              <a:rPr lang="en-US" sz="1100">
                <a:solidFill>
                  <a:schemeClr val="bg1"/>
                </a:solidFill>
                <a:cs typeface="Arial"/>
              </a:rPr>
              <a:t> change and generate transformational evidence to measure treatment success in the real world</a:t>
            </a:r>
          </a:p>
        </p:txBody>
      </p:sp>
      <p:pic>
        <p:nvPicPr>
          <p:cNvPr id="9" name="Picture 8" descr="Diagram, icon&#10;&#10;Description automatically generated">
            <a:extLst>
              <a:ext uri="{FF2B5EF4-FFF2-40B4-BE49-F238E27FC236}">
                <a16:creationId xmlns:a16="http://schemas.microsoft.com/office/drawing/2014/main" id="{14DFCBC8-0E57-186B-47A8-5F044A3789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144" y="230658"/>
            <a:ext cx="664782" cy="65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17D54F-CBB4-4BF9-F8A0-2DF6FEB7184E}"/>
              </a:ext>
            </a:extLst>
          </p:cNvPr>
          <p:cNvSpPr/>
          <p:nvPr/>
        </p:nvSpPr>
        <p:spPr>
          <a:xfrm>
            <a:off x="227679" y="753789"/>
            <a:ext cx="8676097" cy="11994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664BB8-9254-236C-922B-5257430C2554}"/>
              </a:ext>
            </a:extLst>
          </p:cNvPr>
          <p:cNvSpPr/>
          <p:nvPr/>
        </p:nvSpPr>
        <p:spPr>
          <a:xfrm>
            <a:off x="240224" y="2082467"/>
            <a:ext cx="8676097" cy="15615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4F17E5-B3FE-E31D-225F-18BB1B993A85}"/>
              </a:ext>
            </a:extLst>
          </p:cNvPr>
          <p:cNvSpPr/>
          <p:nvPr/>
        </p:nvSpPr>
        <p:spPr>
          <a:xfrm>
            <a:off x="227677" y="3802940"/>
            <a:ext cx="8676097" cy="7282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130" name="Google Shape;2130;p227"/>
          <p:cNvSpPr/>
          <p:nvPr/>
        </p:nvSpPr>
        <p:spPr>
          <a:xfrm>
            <a:off x="0" y="0"/>
            <a:ext cx="9144000" cy="551100"/>
          </a:xfrm>
          <a:prstGeom prst="rect">
            <a:avLst/>
          </a:prstGeom>
          <a:solidFill>
            <a:srgbClr val="085394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1" name="Google Shape;2131;p227"/>
          <p:cNvSpPr txBox="1"/>
          <p:nvPr/>
        </p:nvSpPr>
        <p:spPr>
          <a:xfrm>
            <a:off x="0" y="51652"/>
            <a:ext cx="9144000" cy="3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63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Next Steps for the CONQUEST QI Programme  </a:t>
            </a:r>
            <a:endParaRPr sz="11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72C0C3-628B-4DC2-A410-3984B513F714}"/>
              </a:ext>
            </a:extLst>
          </p:cNvPr>
          <p:cNvSpPr txBox="1"/>
          <p:nvPr/>
        </p:nvSpPr>
        <p:spPr>
          <a:xfrm>
            <a:off x="240225" y="897438"/>
            <a:ext cx="8598976" cy="35925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400">
                <a:solidFill>
                  <a:srgbClr val="002060"/>
                </a:solidFill>
              </a:rPr>
              <a:t>Translation of the Quality Standards into </a:t>
            </a:r>
            <a:r>
              <a:rPr lang="en-US" sz="1400" b="1">
                <a:solidFill>
                  <a:srgbClr val="002060"/>
                </a:solidFill>
              </a:rPr>
              <a:t>Quality Improvement Programme operational protocols</a:t>
            </a:r>
            <a:endParaRPr lang="en-US" sz="1200" b="1">
              <a:solidFill>
                <a:srgbClr val="002060"/>
              </a:solidFill>
              <a:cs typeface="Arial"/>
            </a:endParaRPr>
          </a:p>
          <a:p>
            <a:pPr marL="742950" lvl="1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400">
                <a:solidFill>
                  <a:srgbClr val="002060"/>
                </a:solidFill>
              </a:rPr>
              <a:t>These protocols will describe the core components of the </a:t>
            </a:r>
            <a:r>
              <a:rPr lang="en-US" sz="1400" err="1">
                <a:solidFill>
                  <a:srgbClr val="002060"/>
                </a:solidFill>
              </a:rPr>
              <a:t>programme</a:t>
            </a:r>
            <a:r>
              <a:rPr lang="en-US" sz="1400">
                <a:solidFill>
                  <a:srgbClr val="002060"/>
                </a:solidFill>
              </a:rPr>
              <a:t> required to implement CONQUEST in a healthcare system or a practice</a:t>
            </a:r>
          </a:p>
          <a:p>
            <a:pPr marL="742950" lvl="1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600">
              <a:solidFill>
                <a:srgbClr val="002060"/>
              </a:solidFill>
            </a:endParaRP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400">
                <a:solidFill>
                  <a:srgbClr val="002060"/>
                </a:solidFill>
              </a:rPr>
              <a:t>Select regions of the UK &amp; USA have been identified as initial targets for the CONQUEST intervention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US" sz="1200">
              <a:solidFill>
                <a:srgbClr val="002060"/>
              </a:solidFill>
            </a:endParaRP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400">
                <a:solidFill>
                  <a:srgbClr val="002060"/>
                </a:solidFill>
              </a:rPr>
              <a:t>An </a:t>
            </a:r>
            <a:r>
              <a:rPr lang="en-US" sz="1400" b="1">
                <a:solidFill>
                  <a:srgbClr val="002060"/>
                </a:solidFill>
              </a:rPr>
              <a:t>Opportunity Analysis </a:t>
            </a:r>
            <a:r>
              <a:rPr lang="en-US" sz="1400">
                <a:solidFill>
                  <a:srgbClr val="002060"/>
                </a:solidFill>
              </a:rPr>
              <a:t>will be conducted in both countries using retrospective analysis of EMR data to compare the Quality Standards with current practice </a:t>
            </a:r>
            <a:r>
              <a:rPr lang="en-US" sz="1400" strike="sngStrike">
                <a:solidFill>
                  <a:srgbClr val="002060"/>
                </a:solidFill>
              </a:rPr>
              <a:t>–</a:t>
            </a:r>
            <a:r>
              <a:rPr lang="en-US" sz="1400">
                <a:solidFill>
                  <a:srgbClr val="002060"/>
                </a:solidFill>
              </a:rPr>
              <a:t> highlighting opportunities for management </a:t>
            </a:r>
            <a:r>
              <a:rPr lang="en-US" sz="1400" err="1">
                <a:solidFill>
                  <a:srgbClr val="002060"/>
                </a:solidFill>
              </a:rPr>
              <a:t>optimisation</a:t>
            </a:r>
            <a:r>
              <a:rPr lang="en-US" sz="1400">
                <a:solidFill>
                  <a:srgbClr val="002060"/>
                </a:solidFill>
              </a:rPr>
              <a:t> 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US" sz="1400">
              <a:solidFill>
                <a:srgbClr val="002060"/>
              </a:solidFill>
            </a:endParaRP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400">
                <a:solidFill>
                  <a:srgbClr val="002060"/>
                </a:solidFill>
              </a:rPr>
              <a:t>The impact of CONQUEST on COPD outcomes will be evaluated by a cluster randomized trial (PREVAIL) in each country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FCE3814-DAA5-4425-A9C2-794E4711F97A}"/>
              </a:ext>
            </a:extLst>
          </p:cNvPr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68575" tIns="68575" rIns="68575" bIns="68575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D59D4270-40A3-439F-B65A-5343A1C827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46" y="4839713"/>
            <a:ext cx="489139" cy="264671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4DED8D62-BCAB-4A72-8859-574E8C1E70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701" t="35042" r="12909" b="37080"/>
          <a:stretch>
            <a:fillRect/>
          </a:stretch>
        </p:blipFill>
        <p:spPr>
          <a:xfrm>
            <a:off x="3987703" y="4786332"/>
            <a:ext cx="1168590" cy="3429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3D5DA9-68BE-43CC-8CD9-406B74D9BA9F}"/>
              </a:ext>
            </a:extLst>
          </p:cNvPr>
          <p:cNvSpPr txBox="1"/>
          <p:nvPr/>
        </p:nvSpPr>
        <p:spPr>
          <a:xfrm>
            <a:off x="5247736" y="4615576"/>
            <a:ext cx="3926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>
                <a:solidFill>
                  <a:schemeClr val="tx2"/>
                </a:solidFill>
              </a:rPr>
              <a:t>Pullen R et al.</a:t>
            </a:r>
            <a:r>
              <a:rPr lang="en-US" sz="800">
                <a:solidFill>
                  <a:schemeClr val="tx2"/>
                </a:solidFill>
              </a:rPr>
              <a:t> </a:t>
            </a:r>
            <a:r>
              <a:rPr lang="en-SG" sz="80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Int J Chron Obstruct </a:t>
            </a:r>
            <a:r>
              <a:rPr lang="en-SG" sz="800" i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Pulmon</a:t>
            </a:r>
            <a:r>
              <a:rPr lang="en-SG" sz="80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Dis </a:t>
            </a:r>
            <a:r>
              <a:rPr lang="en-US" sz="800">
                <a:solidFill>
                  <a:schemeClr val="tx2"/>
                </a:solidFill>
              </a:rPr>
              <a:t>2021:16 2301–2322</a:t>
            </a:r>
            <a:endParaRPr lang="en-SG" sz="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0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5394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3"/>
          <p:cNvSpPr txBox="1"/>
          <p:nvPr/>
        </p:nvSpPr>
        <p:spPr>
          <a:xfrm>
            <a:off x="1472400" y="1576065"/>
            <a:ext cx="57861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algn="ctr"/>
            <a:r>
              <a:rPr lang="en-GB" sz="2100" i="1">
                <a:solidFill>
                  <a:srgbClr val="FFFFFF"/>
                </a:solidFill>
                <a:cs typeface="Arial"/>
              </a:rPr>
              <a:t>For More Information on the CONQUEST Quality Standards </a:t>
            </a:r>
          </a:p>
        </p:txBody>
      </p:sp>
      <p:pic>
        <p:nvPicPr>
          <p:cNvPr id="253" name="Google Shape;25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350680" y="-1446510"/>
            <a:ext cx="29562" cy="57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350669" y="-295884"/>
            <a:ext cx="29562" cy="57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495" y="4748656"/>
            <a:ext cx="489139" cy="264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3"/>
          <p:cNvPicPr preferRelativeResize="0"/>
          <p:nvPr/>
        </p:nvPicPr>
        <p:blipFill rotWithShape="1">
          <a:blip r:embed="rId5">
            <a:alphaModFix/>
          </a:blip>
          <a:srcRect l="13701" t="35042" r="12909" b="37080"/>
          <a:stretch/>
        </p:blipFill>
        <p:spPr>
          <a:xfrm>
            <a:off x="7868841" y="97595"/>
            <a:ext cx="1168590" cy="3429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FA41C4-A926-EAB1-A360-7DE3D081F651}"/>
              </a:ext>
            </a:extLst>
          </p:cNvPr>
          <p:cNvSpPr txBox="1"/>
          <p:nvPr/>
        </p:nvSpPr>
        <p:spPr>
          <a:xfrm>
            <a:off x="1587795" y="2778642"/>
            <a:ext cx="5734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SG">
                <a:solidFill>
                  <a:schemeClr val="bg1"/>
                </a:solidFill>
              </a:rPr>
              <a:t>View the full article here: </a:t>
            </a:r>
            <a:r>
              <a:rPr lang="en-SG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https://www.dovepress.com/article/download/67814</a:t>
            </a:r>
            <a:r>
              <a:rPr lang="en-SG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328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7F374-8296-08AA-0FC3-78187C4293BE}"/>
            </a:ext>
          </a:extLst>
        </p:cNvPr>
        <p:cNvGrpSpPr/>
        <p:nvPr/>
      </p:nvGrpSpPr>
      <p:grpSpPr>
        <a:xfrm>
          <a:off x="0" y="0"/>
          <a:ext cx="9144001" cy="5143500"/>
          <a:chOff x="0" y="0"/>
          <a:chExt cx="9144001" cy="514350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01C7A95-4D2C-53E1-B920-632007DE8F90}"/>
              </a:ext>
            </a:extLst>
          </p:cNvPr>
          <p:cNvSpPr/>
          <p:nvPr/>
        </p:nvSpPr>
        <p:spPr>
          <a:xfrm>
            <a:off x="3206725" y="664006"/>
            <a:ext cx="5851976" cy="20896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589B5F-A314-384A-448F-5217AAE846DF}"/>
              </a:ext>
            </a:extLst>
          </p:cNvPr>
          <p:cNvSpPr/>
          <p:nvPr/>
        </p:nvSpPr>
        <p:spPr>
          <a:xfrm>
            <a:off x="0" y="0"/>
            <a:ext cx="9144000" cy="5511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45725" tIns="45725" rIns="45725" bIns="45725" rtlCol="0" anchor="ctr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51DD6B-2C9A-3AFA-1993-0C75B9EAF4EA}"/>
              </a:ext>
            </a:extLst>
          </p:cNvPr>
          <p:cNvSpPr txBox="1"/>
          <p:nvPr/>
        </p:nvSpPr>
        <p:spPr>
          <a:xfrm>
            <a:off x="87422" y="92625"/>
            <a:ext cx="8046300" cy="384711"/>
          </a:xfrm>
          <a:prstGeom prst="rect">
            <a:avLst/>
          </a:prstGeom>
          <a:noFill/>
        </p:spPr>
        <p:txBody>
          <a:bodyPr lIns="68575" tIns="68575" rIns="68575" bIns="68575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CONQUEST Quality Standards | Background </a:t>
            </a:r>
            <a:endParaRPr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EFFC9C-BCC8-46B0-4CF1-6504D24A04D8}"/>
              </a:ext>
            </a:extLst>
          </p:cNvPr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68575" tIns="68575" rIns="68575" bIns="68575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0E6BD84-A80D-E862-4C27-229EC928AB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46" y="4839713"/>
            <a:ext cx="489139" cy="2646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4343824-1666-8F8A-4DD3-2422F4E75D8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701" t="35042" r="12909" b="37080"/>
          <a:stretch>
            <a:fillRect/>
          </a:stretch>
        </p:blipFill>
        <p:spPr>
          <a:xfrm>
            <a:off x="3987703" y="4786332"/>
            <a:ext cx="1168590" cy="3429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2EA1E0-6CC4-D3CC-41A1-A923D6CFF926}"/>
              </a:ext>
            </a:extLst>
          </p:cNvPr>
          <p:cNvSpPr txBox="1"/>
          <p:nvPr/>
        </p:nvSpPr>
        <p:spPr>
          <a:xfrm>
            <a:off x="3271808" y="684131"/>
            <a:ext cx="5724443" cy="19766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200">
                <a:solidFill>
                  <a:srgbClr val="002060"/>
                </a:solidFill>
              </a:rPr>
              <a:t>Globally, the burden of COPD is high and remains a public health priority </a:t>
            </a:r>
            <a:endParaRPr lang="en-US" sz="700">
              <a:cs typeface="Arial"/>
            </a:endParaRPr>
          </a:p>
          <a:p>
            <a:pPr marL="171450" indent="-17145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200">
                <a:solidFill>
                  <a:srgbClr val="002060"/>
                </a:solidFill>
              </a:rPr>
              <a:t>It is often underdiagnosed and undertreated in primary care, leading to worsening of disease and increased symptom </a:t>
            </a:r>
            <a:endParaRPr lang="en-US" sz="1200">
              <a:solidFill>
                <a:srgbClr val="002060"/>
              </a:solidFill>
              <a:cs typeface="Arial"/>
            </a:endParaRPr>
          </a:p>
          <a:p>
            <a:pPr marL="171450" indent="-17145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200">
                <a:solidFill>
                  <a:srgbClr val="002060"/>
                </a:solidFill>
              </a:rPr>
              <a:t>CONQUEST is </a:t>
            </a:r>
            <a:r>
              <a:rPr lang="en-US" sz="1200">
                <a:solidFill>
                  <a:srgbClr val="002060"/>
                </a:solidFill>
                <a:effectLst/>
                <a:latin typeface="Arial"/>
                <a:ea typeface="Calibri"/>
                <a:cs typeface="Arial"/>
              </a:rPr>
              <a:t>the first-of-its-kind collaborative, interventional, COPD registry with an integrated quality improvement program aiming to improve patient care and outcomes</a:t>
            </a:r>
            <a:r>
              <a:rPr lang="en-US" sz="1200">
                <a:solidFill>
                  <a:srgbClr val="002060"/>
                </a:solidFill>
                <a:latin typeface="Arial"/>
                <a:ea typeface="Calibri"/>
                <a:cs typeface="Arial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269A6-0609-717F-A086-B65E57E53EE6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264747" y="669212"/>
            <a:ext cx="2827680" cy="3857694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50AF24-40D8-181B-46C9-B2B58E118A99}"/>
              </a:ext>
            </a:extLst>
          </p:cNvPr>
          <p:cNvSpPr txBox="1"/>
          <p:nvPr/>
        </p:nvSpPr>
        <p:spPr>
          <a:xfrm>
            <a:off x="5156293" y="4584681"/>
            <a:ext cx="3926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>
                <a:solidFill>
                  <a:schemeClr val="tx2"/>
                </a:solidFill>
              </a:rPr>
              <a:t>Pullen R et al.</a:t>
            </a:r>
            <a:r>
              <a:rPr lang="en-US" sz="800">
                <a:solidFill>
                  <a:schemeClr val="tx2"/>
                </a:solidFill>
              </a:rPr>
              <a:t> </a:t>
            </a:r>
            <a:r>
              <a:rPr lang="en-SG" sz="80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Int J Chron Obstruct </a:t>
            </a:r>
            <a:r>
              <a:rPr lang="en-SG" sz="800" i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Pulmon</a:t>
            </a:r>
            <a:r>
              <a:rPr lang="en-SG" sz="80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Dis </a:t>
            </a:r>
            <a:r>
              <a:rPr lang="en-US" sz="800">
                <a:solidFill>
                  <a:schemeClr val="tx2"/>
                </a:solidFill>
              </a:rPr>
              <a:t>2021:16 2301–2322</a:t>
            </a:r>
            <a:endParaRPr lang="en-SG" sz="80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19B9B7-5300-4342-6C26-CFE71DE0B7F7}"/>
              </a:ext>
            </a:extLst>
          </p:cNvPr>
          <p:cNvSpPr/>
          <p:nvPr/>
        </p:nvSpPr>
        <p:spPr>
          <a:xfrm>
            <a:off x="3206724" y="3027809"/>
            <a:ext cx="5851976" cy="149862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Underpinning the CONQUEST </a:t>
            </a:r>
            <a:r>
              <a:rPr lang="en-US" sz="1200" err="1">
                <a:solidFill>
                  <a:schemeClr val="bg1"/>
                </a:solidFill>
                <a:latin typeface="Arial"/>
                <a:cs typeface="Arial"/>
              </a:rPr>
              <a:t>programme</a:t>
            </a:r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are</a:t>
            </a:r>
          </a:p>
          <a:p>
            <a:pPr algn="ctr"/>
            <a:endParaRPr lang="en-US" sz="1200">
              <a:solidFill>
                <a:schemeClr val="bg1"/>
              </a:solidFill>
              <a:latin typeface="Arial"/>
            </a:endParaRPr>
          </a:p>
          <a:p>
            <a:pPr algn="ctr"/>
            <a:r>
              <a:rPr lang="en-US" sz="1200" b="1">
                <a:solidFill>
                  <a:schemeClr val="bg1"/>
                </a:solidFill>
                <a:latin typeface="Arial"/>
              </a:rPr>
              <a:t>The </a:t>
            </a:r>
            <a:r>
              <a:rPr lang="en-US" sz="1200" b="1">
                <a:solidFill>
                  <a:srgbClr val="FFB7E9"/>
                </a:solidFill>
                <a:latin typeface="Arial"/>
              </a:rPr>
              <a:t>CONQUEST</a:t>
            </a:r>
            <a:r>
              <a:rPr lang="en-US" sz="1200" b="1" baseline="0">
                <a:solidFill>
                  <a:srgbClr val="FFB7E9"/>
                </a:solidFill>
                <a:latin typeface="Arial"/>
              </a:rPr>
              <a:t> Quality Standards</a:t>
            </a:r>
            <a:endParaRPr lang="en-SG" b="1">
              <a:solidFill>
                <a:srgbClr val="FFB7E9"/>
              </a:solidFill>
              <a:latin typeface="Arial"/>
            </a:endParaRPr>
          </a:p>
          <a:p>
            <a:pPr algn="ctr"/>
            <a:endParaRPr lang="en-SG" b="1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1200">
                <a:solidFill>
                  <a:schemeClr val="bg1"/>
                </a:solidFill>
                <a:latin typeface="Arial"/>
              </a:rPr>
              <a:t>These focus</a:t>
            </a:r>
            <a:r>
              <a:rPr lang="en-US" sz="1200" baseline="0">
                <a:solidFill>
                  <a:schemeClr val="bg1"/>
                </a:solidFill>
                <a:latin typeface="Arial"/>
              </a:rPr>
              <a:t> on patients (diagnosed and undiagnosed) at a modifiable, but higher risk of COPD exacerbations and adverse cardiac events ("Modifiable high-risk")</a:t>
            </a:r>
            <a:endParaRPr lang="en-SG">
              <a:solidFill>
                <a:schemeClr val="bg1"/>
              </a:solidFill>
              <a:cs typeface="Arial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B96FA1B3-E00C-C167-1091-FB84B495E374}"/>
              </a:ext>
            </a:extLst>
          </p:cNvPr>
          <p:cNvSpPr/>
          <p:nvPr/>
        </p:nvSpPr>
        <p:spPr>
          <a:xfrm>
            <a:off x="6051574" y="2832882"/>
            <a:ext cx="162277" cy="15522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9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C807A-3BAE-F02E-E0E1-32C1AFC02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2631C120-8F8E-8904-8E4B-E405DAF09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994957"/>
            <a:ext cx="7809186" cy="1241822"/>
          </a:xfrm>
        </p:spPr>
        <p:txBody>
          <a:bodyPr/>
          <a:lstStyle/>
          <a:p>
            <a:pPr marL="285750" indent="-285750">
              <a:buClr>
                <a:schemeClr val="bg1"/>
              </a:buClr>
              <a:buChar char="•"/>
            </a:pPr>
            <a:r>
              <a:rPr lang="en-US" dirty="0">
                <a:latin typeface="Arial"/>
                <a:cs typeface="Calibri"/>
              </a:rPr>
              <a:t>The Need for CONQUEST &amp; </a:t>
            </a:r>
            <a:r>
              <a:rPr lang="en-US" dirty="0" err="1">
                <a:latin typeface="Arial"/>
                <a:cs typeface="Calibri"/>
              </a:rPr>
              <a:t>Programme</a:t>
            </a:r>
            <a:r>
              <a:rPr lang="en-US" dirty="0">
                <a:latin typeface="Arial"/>
                <a:cs typeface="Calibri"/>
              </a:rPr>
              <a:t> Background</a:t>
            </a:r>
          </a:p>
          <a:p>
            <a:pPr marL="285750" indent="-285750">
              <a:buChar char="•"/>
            </a:pPr>
            <a:endParaRPr lang="en-US" dirty="0">
              <a:latin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03005D-BDD6-D39E-1ADD-6EBE53612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49311"/>
            <a:ext cx="8195930" cy="1681850"/>
          </a:xfrm>
        </p:spPr>
        <p:txBody>
          <a:bodyPr/>
          <a:lstStyle/>
          <a:p>
            <a:r>
              <a:rPr lang="en-US" sz="2400" b="1" dirty="0">
                <a:latin typeface="Arial Black"/>
                <a:cs typeface="Calibri"/>
              </a:rPr>
              <a:t>The CONQUEST Quality Improvement </a:t>
            </a:r>
            <a:r>
              <a:rPr lang="en-US" sz="2400" b="1" dirty="0" err="1">
                <a:latin typeface="Arial Black"/>
                <a:cs typeface="Calibri"/>
              </a:rPr>
              <a:t>Programme</a:t>
            </a:r>
            <a:r>
              <a:rPr lang="en-US" sz="2400" b="1" dirty="0">
                <a:latin typeface="Arial Black"/>
                <a:cs typeface="Calibri"/>
              </a:rPr>
              <a:t> Underpinned by Quality Standards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182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1" cy="5143500"/>
          <a:chOff x="0" y="0"/>
          <a:chExt cx="9144001" cy="514350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5CA464-2233-1F4B-C32F-C1A0D965B931}"/>
              </a:ext>
            </a:extLst>
          </p:cNvPr>
          <p:cNvSpPr/>
          <p:nvPr/>
        </p:nvSpPr>
        <p:spPr>
          <a:xfrm>
            <a:off x="146235" y="788673"/>
            <a:ext cx="6419564" cy="3846996"/>
          </a:xfrm>
          <a:prstGeom prst="rect">
            <a:avLst/>
          </a:prstGeom>
          <a:solidFill>
            <a:srgbClr val="FAFA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5511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45725" tIns="45725" rIns="45725" bIns="45725" rtlCol="0" anchor="ctr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87422" y="92625"/>
            <a:ext cx="8046300" cy="384711"/>
          </a:xfrm>
          <a:prstGeom prst="rect">
            <a:avLst/>
          </a:prstGeom>
          <a:noFill/>
        </p:spPr>
        <p:txBody>
          <a:bodyPr lIns="68575" tIns="68575" rIns="68575" bIns="68575" rtlCol="0" anchor="t">
            <a:spAutoFit/>
          </a:bodyPr>
          <a:lstStyle/>
          <a:p>
            <a:r>
              <a:rPr lang="en-US" sz="1600" b="1">
                <a:solidFill>
                  <a:srgbClr val="FFFFFF">
                    <a:alpha val="100000"/>
                  </a:srgbClr>
                </a:solidFill>
                <a:latin typeface="Arial"/>
                <a:cs typeface="Arial"/>
              </a:rPr>
              <a:t>Opportunities To Diagnose COPD Are Often Missed in Primary Care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68575" tIns="68575" rIns="68575" bIns="68575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46" y="4839713"/>
            <a:ext cx="489139" cy="2646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rcRect l="13701" t="35042" r="12909" b="37080"/>
          <a:stretch>
            <a:fillRect/>
          </a:stretch>
        </p:blipFill>
        <p:spPr>
          <a:xfrm>
            <a:off x="3987703" y="4786332"/>
            <a:ext cx="1168590" cy="342902"/>
          </a:xfrm>
          <a:prstGeom prst="rect">
            <a:avLst/>
          </a:prstGeom>
        </p:spPr>
      </p:pic>
      <p:pic>
        <p:nvPicPr>
          <p:cNvPr id="3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4E777210-ADE0-4E69-99F8-435E656A689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61" t="1794" r="877" b="969"/>
          <a:stretch/>
        </p:blipFill>
        <p:spPr>
          <a:xfrm>
            <a:off x="188654" y="827789"/>
            <a:ext cx="6301563" cy="3477507"/>
          </a:xfrm>
          <a:prstGeom prst="rect">
            <a:avLst/>
          </a:prstGeom>
        </p:spPr>
      </p:pic>
      <p:pic>
        <p:nvPicPr>
          <p:cNvPr id="4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E36F10C0-0644-442C-A7F3-833429057E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6562" y="786645"/>
            <a:ext cx="2099952" cy="385504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038F70D-32C9-4644-A693-5B41311B5E9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1838" b="9524"/>
          <a:stretch/>
        </p:blipFill>
        <p:spPr>
          <a:xfrm>
            <a:off x="205235" y="4374943"/>
            <a:ext cx="6301563" cy="20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248"/>
          <p:cNvSpPr/>
          <p:nvPr/>
        </p:nvSpPr>
        <p:spPr>
          <a:xfrm>
            <a:off x="0" y="-11376"/>
            <a:ext cx="3236360" cy="5154875"/>
          </a:xfrm>
          <a:prstGeom prst="rect">
            <a:avLst/>
          </a:prstGeom>
          <a:solidFill>
            <a:srgbClr val="085394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248"/>
          <p:cNvSpPr txBox="1"/>
          <p:nvPr/>
        </p:nvSpPr>
        <p:spPr>
          <a:xfrm>
            <a:off x="209484" y="2072261"/>
            <a:ext cx="2898189" cy="630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Impact of recurrent exacerbations 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4" name="Google Shape;1734;p248"/>
          <p:cNvCxnSpPr/>
          <p:nvPr/>
        </p:nvCxnSpPr>
        <p:spPr>
          <a:xfrm flipH="1">
            <a:off x="5645078" y="3868532"/>
            <a:ext cx="639600" cy="194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735" name="Google Shape;1735;p248"/>
          <p:cNvGrpSpPr/>
          <p:nvPr/>
        </p:nvGrpSpPr>
        <p:grpSpPr>
          <a:xfrm>
            <a:off x="4381759" y="745959"/>
            <a:ext cx="3805837" cy="3803111"/>
            <a:chOff x="2902488" y="902232"/>
            <a:chExt cx="3339000" cy="3339000"/>
          </a:xfrm>
          <a:effectLst/>
        </p:grpSpPr>
        <p:sp>
          <p:nvSpPr>
            <p:cNvPr id="1736" name="Google Shape;1736;p248"/>
            <p:cNvSpPr/>
            <p:nvPr/>
          </p:nvSpPr>
          <p:spPr>
            <a:xfrm rot="-5400000">
              <a:off x="2902488" y="902232"/>
              <a:ext cx="3339000" cy="3339000"/>
            </a:xfrm>
            <a:prstGeom prst="ellipse">
              <a:avLst/>
            </a:prstGeom>
            <a:noFill/>
            <a:ln w="19050" cap="flat" cmpd="sng">
              <a:solidFill>
                <a:schemeClr val="accent5"/>
              </a:solidFill>
              <a:prstDash val="lgDash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248"/>
            <p:cNvSpPr/>
            <p:nvPr/>
          </p:nvSpPr>
          <p:spPr>
            <a:xfrm>
              <a:off x="3123738" y="1123632"/>
              <a:ext cx="2896500" cy="2896200"/>
            </a:xfrm>
            <a:prstGeom prst="ellipse">
              <a:avLst/>
            </a:prstGeom>
            <a:solidFill>
              <a:srgbClr val="A9075C"/>
            </a:solidFill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38" name="Google Shape;1738;p248"/>
          <p:cNvGrpSpPr/>
          <p:nvPr/>
        </p:nvGrpSpPr>
        <p:grpSpPr>
          <a:xfrm>
            <a:off x="5331346" y="1696810"/>
            <a:ext cx="1906877" cy="1902700"/>
            <a:chOff x="3664038" y="1663782"/>
            <a:chExt cx="1815900" cy="1815900"/>
          </a:xfrm>
          <a:solidFill>
            <a:srgbClr val="002060"/>
          </a:solidFill>
        </p:grpSpPr>
        <p:sp>
          <p:nvSpPr>
            <p:cNvPr id="1739" name="Google Shape;1739;p248"/>
            <p:cNvSpPr/>
            <p:nvPr/>
          </p:nvSpPr>
          <p:spPr>
            <a:xfrm>
              <a:off x="3664038" y="1663782"/>
              <a:ext cx="1815900" cy="1815900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248"/>
            <p:cNvSpPr txBox="1"/>
            <p:nvPr/>
          </p:nvSpPr>
          <p:spPr>
            <a:xfrm>
              <a:off x="3899988" y="2158482"/>
              <a:ext cx="1344000" cy="826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41" name="Google Shape;1741;p248"/>
          <p:cNvGrpSpPr/>
          <p:nvPr/>
        </p:nvGrpSpPr>
        <p:grpSpPr>
          <a:xfrm>
            <a:off x="5676618" y="403224"/>
            <a:ext cx="1216331" cy="1197635"/>
            <a:chOff x="2810656" y="837360"/>
            <a:chExt cx="1158300" cy="1143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42" name="Google Shape;1742;p248"/>
            <p:cNvSpPr/>
            <p:nvPr/>
          </p:nvSpPr>
          <p:spPr>
            <a:xfrm>
              <a:off x="2810656" y="837360"/>
              <a:ext cx="1158300" cy="1143000"/>
            </a:xfrm>
            <a:prstGeom prst="ellipse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248"/>
            <p:cNvSpPr txBox="1"/>
            <p:nvPr/>
          </p:nvSpPr>
          <p:spPr>
            <a:xfrm>
              <a:off x="2907539" y="1553265"/>
              <a:ext cx="964500" cy="2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Future exacerbations</a:t>
              </a:r>
              <a:r>
                <a:rPr kumimoji="0" lang="en-GB" sz="900" b="0" i="0" u="none" strike="noStrike" kern="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1</a:t>
              </a:r>
              <a:endParaRPr kumimoji="0" sz="900" b="0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44" name="Google Shape;1744;p248"/>
          <p:cNvGrpSpPr/>
          <p:nvPr/>
        </p:nvGrpSpPr>
        <p:grpSpPr>
          <a:xfrm>
            <a:off x="4428743" y="3504374"/>
            <a:ext cx="1216331" cy="1197635"/>
            <a:chOff x="5124756" y="3234283"/>
            <a:chExt cx="1158300" cy="1143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45" name="Google Shape;1745;p248"/>
            <p:cNvSpPr/>
            <p:nvPr/>
          </p:nvSpPr>
          <p:spPr>
            <a:xfrm>
              <a:off x="5124756" y="3234283"/>
              <a:ext cx="1158300" cy="1143000"/>
            </a:xfrm>
            <a:prstGeom prst="ellipse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248"/>
            <p:cNvSpPr txBox="1"/>
            <p:nvPr/>
          </p:nvSpPr>
          <p:spPr>
            <a:xfrm>
              <a:off x="5293502" y="3890539"/>
              <a:ext cx="873900" cy="36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SCS burden</a:t>
              </a:r>
              <a:r>
                <a:rPr kumimoji="0" lang="en-GB" sz="900" b="0" i="0" u="none" strike="noStrike" kern="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4</a:t>
              </a:r>
              <a:endParaRPr kumimoji="0" sz="900" b="0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47" name="Google Shape;1747;p248"/>
          <p:cNvGrpSpPr/>
          <p:nvPr/>
        </p:nvGrpSpPr>
        <p:grpSpPr>
          <a:xfrm>
            <a:off x="3773592" y="1652661"/>
            <a:ext cx="1216331" cy="1201237"/>
            <a:chOff x="5124855" y="3234286"/>
            <a:chExt cx="1158300" cy="114643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48" name="Google Shape;1748;p248"/>
            <p:cNvSpPr/>
            <p:nvPr/>
          </p:nvSpPr>
          <p:spPr>
            <a:xfrm>
              <a:off x="5124855" y="3234286"/>
              <a:ext cx="1158300" cy="1143000"/>
            </a:xfrm>
            <a:prstGeom prst="ellipse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248"/>
            <p:cNvSpPr txBox="1"/>
            <p:nvPr/>
          </p:nvSpPr>
          <p:spPr>
            <a:xfrm>
              <a:off x="5241367" y="3854824"/>
              <a:ext cx="914700" cy="52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Cardiovascular events</a:t>
              </a:r>
              <a:r>
                <a:rPr kumimoji="0" lang="en-GB" sz="900" b="0" i="0" u="none" strike="noStrike" kern="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5</a:t>
              </a:r>
              <a:r>
                <a:rPr kumimoji="0" lang="en-GB" sz="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50" name="Google Shape;1750;p248"/>
          <p:cNvGrpSpPr/>
          <p:nvPr/>
        </p:nvGrpSpPr>
        <p:grpSpPr>
          <a:xfrm>
            <a:off x="7571854" y="1579263"/>
            <a:ext cx="1216331" cy="1197635"/>
            <a:chOff x="5161152" y="3159892"/>
            <a:chExt cx="1158300" cy="1143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51" name="Google Shape;1751;p248"/>
            <p:cNvSpPr/>
            <p:nvPr/>
          </p:nvSpPr>
          <p:spPr>
            <a:xfrm>
              <a:off x="5161152" y="3159892"/>
              <a:ext cx="1158300" cy="1143000"/>
            </a:xfrm>
            <a:prstGeom prst="ellipse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248"/>
            <p:cNvSpPr txBox="1"/>
            <p:nvPr/>
          </p:nvSpPr>
          <p:spPr>
            <a:xfrm>
              <a:off x="5288235" y="3716093"/>
              <a:ext cx="964500" cy="52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Lung function</a:t>
              </a:r>
              <a:r>
                <a:rPr kumimoji="0" lang="en-GB" sz="900" b="0" i="0" u="none" strike="noStrike" kern="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2</a:t>
              </a:r>
              <a:endParaRPr kumimoji="0" sz="900" b="0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53" name="Google Shape;1753;p248"/>
          <p:cNvGrpSpPr/>
          <p:nvPr/>
        </p:nvGrpSpPr>
        <p:grpSpPr>
          <a:xfrm>
            <a:off x="7014276" y="3504389"/>
            <a:ext cx="1216281" cy="1197580"/>
            <a:chOff x="5214448" y="3234278"/>
            <a:chExt cx="1068600" cy="10686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54" name="Google Shape;1754;p248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248"/>
            <p:cNvSpPr txBox="1"/>
            <p:nvPr/>
          </p:nvSpPr>
          <p:spPr>
            <a:xfrm>
              <a:off x="5367375" y="3402503"/>
              <a:ext cx="7626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56" name="Google Shape;1756;p248"/>
          <p:cNvGrpSpPr/>
          <p:nvPr/>
        </p:nvGrpSpPr>
        <p:grpSpPr>
          <a:xfrm>
            <a:off x="5826018" y="2065536"/>
            <a:ext cx="917526" cy="875304"/>
            <a:chOff x="2772178" y="1510597"/>
            <a:chExt cx="417152" cy="383015"/>
          </a:xfrm>
        </p:grpSpPr>
        <p:sp>
          <p:nvSpPr>
            <p:cNvPr id="1757" name="Google Shape;1757;p248"/>
            <p:cNvSpPr/>
            <p:nvPr/>
          </p:nvSpPr>
          <p:spPr>
            <a:xfrm>
              <a:off x="2821531" y="1510597"/>
              <a:ext cx="165449" cy="164306"/>
            </a:xfrm>
            <a:custGeom>
              <a:avLst/>
              <a:gdLst/>
              <a:ahLst/>
              <a:cxnLst/>
              <a:rect l="l" t="t" r="r" b="b"/>
              <a:pathLst>
                <a:path w="114300" h="114300" extrusionOk="0">
                  <a:moveTo>
                    <a:pt x="60389" y="120777"/>
                  </a:moveTo>
                  <a:cubicBezTo>
                    <a:pt x="27051" y="120777"/>
                    <a:pt x="0" y="93631"/>
                    <a:pt x="0" y="60389"/>
                  </a:cubicBezTo>
                  <a:cubicBezTo>
                    <a:pt x="0" y="27146"/>
                    <a:pt x="27146" y="0"/>
                    <a:pt x="60389" y="0"/>
                  </a:cubicBezTo>
                  <a:cubicBezTo>
                    <a:pt x="93631" y="0"/>
                    <a:pt x="120777" y="27146"/>
                    <a:pt x="120777" y="60389"/>
                  </a:cubicBezTo>
                  <a:cubicBezTo>
                    <a:pt x="120777" y="93631"/>
                    <a:pt x="93726" y="120777"/>
                    <a:pt x="60389" y="1207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248"/>
            <p:cNvSpPr/>
            <p:nvPr/>
          </p:nvSpPr>
          <p:spPr>
            <a:xfrm>
              <a:off x="2772178" y="1688229"/>
              <a:ext cx="179237" cy="205383"/>
            </a:xfrm>
            <a:custGeom>
              <a:avLst/>
              <a:gdLst/>
              <a:ahLst/>
              <a:cxnLst/>
              <a:rect l="l" t="t" r="r" b="b"/>
              <a:pathLst>
                <a:path w="123825" h="142875" extrusionOk="0">
                  <a:moveTo>
                    <a:pt x="98679" y="150665"/>
                  </a:moveTo>
                  <a:lnTo>
                    <a:pt x="94679" y="149713"/>
                  </a:lnTo>
                  <a:cubicBezTo>
                    <a:pt x="58103" y="140855"/>
                    <a:pt x="26003" y="120852"/>
                    <a:pt x="1810" y="92086"/>
                  </a:cubicBezTo>
                  <a:lnTo>
                    <a:pt x="0" y="89896"/>
                  </a:lnTo>
                  <a:lnTo>
                    <a:pt x="1048" y="87229"/>
                  </a:lnTo>
                  <a:cubicBezTo>
                    <a:pt x="10954" y="62940"/>
                    <a:pt x="29337" y="20649"/>
                    <a:pt x="42005" y="9409"/>
                  </a:cubicBezTo>
                  <a:cubicBezTo>
                    <a:pt x="53721" y="-973"/>
                    <a:pt x="67628" y="-2782"/>
                    <a:pt x="82296" y="4076"/>
                  </a:cubicBezTo>
                  <a:cubicBezTo>
                    <a:pt x="86296" y="5980"/>
                    <a:pt x="90011" y="7124"/>
                    <a:pt x="94012" y="8362"/>
                  </a:cubicBezTo>
                  <a:cubicBezTo>
                    <a:pt x="100679" y="10457"/>
                    <a:pt x="107537" y="12553"/>
                    <a:pt x="116014" y="18077"/>
                  </a:cubicBezTo>
                  <a:cubicBezTo>
                    <a:pt x="132493" y="28745"/>
                    <a:pt x="130207" y="62750"/>
                    <a:pt x="121158" y="89896"/>
                  </a:cubicBezTo>
                  <a:lnTo>
                    <a:pt x="121158" y="89896"/>
                  </a:lnTo>
                  <a:cubicBezTo>
                    <a:pt x="114490" y="109898"/>
                    <a:pt x="105156" y="134187"/>
                    <a:pt x="100203" y="146855"/>
                  </a:cubicBezTo>
                  <a:lnTo>
                    <a:pt x="98679" y="1506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248"/>
            <p:cNvSpPr/>
            <p:nvPr/>
          </p:nvSpPr>
          <p:spPr>
            <a:xfrm>
              <a:off x="2848340" y="1659770"/>
              <a:ext cx="193024" cy="205383"/>
            </a:xfrm>
            <a:custGeom>
              <a:avLst/>
              <a:gdLst/>
              <a:ahLst/>
              <a:cxnLst/>
              <a:rect l="l" t="t" r="r" b="b"/>
              <a:pathLst>
                <a:path w="133350" h="142875" extrusionOk="0">
                  <a:moveTo>
                    <a:pt x="90634" y="146158"/>
                  </a:moveTo>
                  <a:cubicBezTo>
                    <a:pt x="85300" y="146158"/>
                    <a:pt x="80251" y="144538"/>
                    <a:pt x="75870" y="141395"/>
                  </a:cubicBezTo>
                  <a:lnTo>
                    <a:pt x="10528" y="95104"/>
                  </a:lnTo>
                  <a:cubicBezTo>
                    <a:pt x="-806" y="87007"/>
                    <a:pt x="-3378" y="71196"/>
                    <a:pt x="4718" y="59861"/>
                  </a:cubicBezTo>
                  <a:cubicBezTo>
                    <a:pt x="12814" y="48622"/>
                    <a:pt x="28626" y="46050"/>
                    <a:pt x="39865" y="54146"/>
                  </a:cubicBezTo>
                  <a:lnTo>
                    <a:pt x="76251" y="80911"/>
                  </a:lnTo>
                  <a:lnTo>
                    <a:pt x="87490" y="20237"/>
                  </a:lnTo>
                  <a:cubicBezTo>
                    <a:pt x="88919" y="13570"/>
                    <a:pt x="92729" y="7855"/>
                    <a:pt x="98349" y="4140"/>
                  </a:cubicBezTo>
                  <a:cubicBezTo>
                    <a:pt x="103969" y="425"/>
                    <a:pt x="110731" y="-813"/>
                    <a:pt x="117304" y="520"/>
                  </a:cubicBezTo>
                  <a:cubicBezTo>
                    <a:pt x="123876" y="1854"/>
                    <a:pt x="129591" y="5759"/>
                    <a:pt x="133210" y="11379"/>
                  </a:cubicBezTo>
                  <a:cubicBezTo>
                    <a:pt x="136925" y="16999"/>
                    <a:pt x="138163" y="23761"/>
                    <a:pt x="136830" y="30334"/>
                  </a:cubicBezTo>
                  <a:lnTo>
                    <a:pt x="115208" y="126060"/>
                  </a:lnTo>
                  <a:cubicBezTo>
                    <a:pt x="113494" y="134347"/>
                    <a:pt x="107683" y="141205"/>
                    <a:pt x="99682" y="144348"/>
                  </a:cubicBezTo>
                  <a:cubicBezTo>
                    <a:pt x="96920" y="145586"/>
                    <a:pt x="93777" y="146158"/>
                    <a:pt x="90634" y="1461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0" name="Google Shape;1760;p248"/>
            <p:cNvGrpSpPr/>
            <p:nvPr/>
          </p:nvGrpSpPr>
          <p:grpSpPr>
            <a:xfrm>
              <a:off x="3010011" y="1511163"/>
              <a:ext cx="179319" cy="206095"/>
              <a:chOff x="2543141" y="2327690"/>
              <a:chExt cx="123899" cy="143251"/>
            </a:xfrm>
          </p:grpSpPr>
          <p:sp>
            <p:nvSpPr>
              <p:cNvPr id="1761" name="Google Shape;1761;p248"/>
              <p:cNvSpPr/>
              <p:nvPr/>
            </p:nvSpPr>
            <p:spPr>
              <a:xfrm>
                <a:off x="2543215" y="2373820"/>
                <a:ext cx="123825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23825" h="38100" extrusionOk="0">
                    <a:moveTo>
                      <a:pt x="109497" y="41053"/>
                    </a:moveTo>
                    <a:cubicBezTo>
                      <a:pt x="109116" y="41053"/>
                      <a:pt x="108640" y="41053"/>
                      <a:pt x="108164" y="41053"/>
                    </a:cubicBezTo>
                    <a:cubicBezTo>
                      <a:pt x="92638" y="39910"/>
                      <a:pt x="5579" y="23717"/>
                      <a:pt x="1960" y="23051"/>
                    </a:cubicBezTo>
                    <a:cubicBezTo>
                      <a:pt x="626" y="22765"/>
                      <a:pt x="-231" y="21527"/>
                      <a:pt x="55" y="20288"/>
                    </a:cubicBezTo>
                    <a:cubicBezTo>
                      <a:pt x="341" y="19050"/>
                      <a:pt x="1579" y="18098"/>
                      <a:pt x="2817" y="18383"/>
                    </a:cubicBezTo>
                    <a:cubicBezTo>
                      <a:pt x="3674" y="18574"/>
                      <a:pt x="93209" y="35243"/>
                      <a:pt x="108545" y="36386"/>
                    </a:cubicBezTo>
                    <a:cubicBezTo>
                      <a:pt x="112355" y="36576"/>
                      <a:pt x="116069" y="35243"/>
                      <a:pt x="119022" y="32576"/>
                    </a:cubicBezTo>
                    <a:cubicBezTo>
                      <a:pt x="122356" y="29528"/>
                      <a:pt x="124261" y="25146"/>
                      <a:pt x="124261" y="20574"/>
                    </a:cubicBezTo>
                    <a:cubicBezTo>
                      <a:pt x="124261" y="11811"/>
                      <a:pt x="117117" y="4763"/>
                      <a:pt x="108449" y="4763"/>
                    </a:cubicBezTo>
                    <a:cubicBezTo>
                      <a:pt x="100544" y="4763"/>
                      <a:pt x="93781" y="10668"/>
                      <a:pt x="92733" y="18479"/>
                    </a:cubicBezTo>
                    <a:cubicBezTo>
                      <a:pt x="92543" y="19812"/>
                      <a:pt x="91304" y="20669"/>
                      <a:pt x="90066" y="20574"/>
                    </a:cubicBezTo>
                    <a:cubicBezTo>
                      <a:pt x="88733" y="20384"/>
                      <a:pt x="87875" y="19241"/>
                      <a:pt x="87971" y="17907"/>
                    </a:cubicBezTo>
                    <a:cubicBezTo>
                      <a:pt x="89304" y="7715"/>
                      <a:pt x="98067" y="0"/>
                      <a:pt x="108354" y="0"/>
                    </a:cubicBezTo>
                    <a:cubicBezTo>
                      <a:pt x="119689" y="0"/>
                      <a:pt x="128928" y="9239"/>
                      <a:pt x="128928" y="20574"/>
                    </a:cubicBezTo>
                    <a:cubicBezTo>
                      <a:pt x="128928" y="26480"/>
                      <a:pt x="126452" y="32099"/>
                      <a:pt x="122165" y="36100"/>
                    </a:cubicBezTo>
                    <a:cubicBezTo>
                      <a:pt x="118641" y="39243"/>
                      <a:pt x="114164" y="41053"/>
                      <a:pt x="109497" y="410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2" name="Google Shape;1762;p248"/>
              <p:cNvSpPr/>
              <p:nvPr/>
            </p:nvSpPr>
            <p:spPr>
              <a:xfrm>
                <a:off x="2543266" y="2327690"/>
                <a:ext cx="7620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57150" extrusionOk="0">
                    <a:moveTo>
                      <a:pt x="2385" y="58608"/>
                    </a:moveTo>
                    <a:cubicBezTo>
                      <a:pt x="1337" y="58608"/>
                      <a:pt x="384" y="57941"/>
                      <a:pt x="99" y="56893"/>
                    </a:cubicBezTo>
                    <a:cubicBezTo>
                      <a:pt x="-282" y="55655"/>
                      <a:pt x="480" y="54322"/>
                      <a:pt x="1718" y="53941"/>
                    </a:cubicBezTo>
                    <a:cubicBezTo>
                      <a:pt x="37722" y="43844"/>
                      <a:pt x="60201" y="37177"/>
                      <a:pt x="66488" y="34700"/>
                    </a:cubicBezTo>
                    <a:cubicBezTo>
                      <a:pt x="70012" y="33271"/>
                      <a:pt x="72774" y="30414"/>
                      <a:pt x="74203" y="26699"/>
                    </a:cubicBezTo>
                    <a:cubicBezTo>
                      <a:pt x="75822" y="22508"/>
                      <a:pt x="75632" y="17746"/>
                      <a:pt x="73632" y="13650"/>
                    </a:cubicBezTo>
                    <a:cubicBezTo>
                      <a:pt x="71822" y="9840"/>
                      <a:pt x="68583" y="6982"/>
                      <a:pt x="64583" y="5554"/>
                    </a:cubicBezTo>
                    <a:cubicBezTo>
                      <a:pt x="60582" y="4125"/>
                      <a:pt x="56296" y="4411"/>
                      <a:pt x="52486" y="6220"/>
                    </a:cubicBezTo>
                    <a:cubicBezTo>
                      <a:pt x="45342" y="9649"/>
                      <a:pt x="41818" y="17936"/>
                      <a:pt x="44390" y="25461"/>
                    </a:cubicBezTo>
                    <a:cubicBezTo>
                      <a:pt x="44771" y="26699"/>
                      <a:pt x="44104" y="28033"/>
                      <a:pt x="42866" y="28509"/>
                    </a:cubicBezTo>
                    <a:cubicBezTo>
                      <a:pt x="41628" y="28890"/>
                      <a:pt x="40294" y="28223"/>
                      <a:pt x="39818" y="26985"/>
                    </a:cubicBezTo>
                    <a:cubicBezTo>
                      <a:pt x="36579" y="17174"/>
                      <a:pt x="41151" y="6506"/>
                      <a:pt x="50391" y="2029"/>
                    </a:cubicBezTo>
                    <a:cubicBezTo>
                      <a:pt x="55344" y="-352"/>
                      <a:pt x="60963" y="-638"/>
                      <a:pt x="66107" y="1172"/>
                    </a:cubicBezTo>
                    <a:cubicBezTo>
                      <a:pt x="71250" y="2982"/>
                      <a:pt x="75441" y="6697"/>
                      <a:pt x="77823" y="11650"/>
                    </a:cubicBezTo>
                    <a:cubicBezTo>
                      <a:pt x="80394" y="16888"/>
                      <a:pt x="80585" y="23080"/>
                      <a:pt x="78489" y="28509"/>
                    </a:cubicBezTo>
                    <a:cubicBezTo>
                      <a:pt x="76584" y="33462"/>
                      <a:pt x="72870" y="37272"/>
                      <a:pt x="68107" y="39177"/>
                    </a:cubicBezTo>
                    <a:cubicBezTo>
                      <a:pt x="61535" y="41844"/>
                      <a:pt x="39532" y="48321"/>
                      <a:pt x="2861" y="58608"/>
                    </a:cubicBezTo>
                    <a:cubicBezTo>
                      <a:pt x="2766" y="58513"/>
                      <a:pt x="2575" y="58608"/>
                      <a:pt x="2385" y="586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248"/>
              <p:cNvSpPr/>
              <p:nvPr/>
            </p:nvSpPr>
            <p:spPr>
              <a:xfrm>
                <a:off x="2543141" y="2404266"/>
                <a:ext cx="66675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66675" h="66675" extrusionOk="0">
                    <a:moveTo>
                      <a:pt x="52326" y="68233"/>
                    </a:moveTo>
                    <a:cubicBezTo>
                      <a:pt x="48135" y="68233"/>
                      <a:pt x="43849" y="66994"/>
                      <a:pt x="40229" y="64327"/>
                    </a:cubicBezTo>
                    <a:cubicBezTo>
                      <a:pt x="31942" y="58231"/>
                      <a:pt x="29275" y="46897"/>
                      <a:pt x="34228" y="37848"/>
                    </a:cubicBezTo>
                    <a:cubicBezTo>
                      <a:pt x="34895" y="36705"/>
                      <a:pt x="36324" y="36229"/>
                      <a:pt x="37467" y="36895"/>
                    </a:cubicBezTo>
                    <a:cubicBezTo>
                      <a:pt x="38610" y="37562"/>
                      <a:pt x="39086" y="38991"/>
                      <a:pt x="38419" y="40134"/>
                    </a:cubicBezTo>
                    <a:cubicBezTo>
                      <a:pt x="34609" y="47087"/>
                      <a:pt x="36610" y="55850"/>
                      <a:pt x="42991" y="60517"/>
                    </a:cubicBezTo>
                    <a:cubicBezTo>
                      <a:pt x="50040" y="65661"/>
                      <a:pt x="59946" y="64042"/>
                      <a:pt x="65089" y="56993"/>
                    </a:cubicBezTo>
                    <a:cubicBezTo>
                      <a:pt x="67756" y="53278"/>
                      <a:pt x="68804" y="48611"/>
                      <a:pt x="67947" y="44230"/>
                    </a:cubicBezTo>
                    <a:cubicBezTo>
                      <a:pt x="67185" y="40324"/>
                      <a:pt x="64994" y="36991"/>
                      <a:pt x="61756" y="34990"/>
                    </a:cubicBezTo>
                    <a:cubicBezTo>
                      <a:pt x="54326" y="30418"/>
                      <a:pt x="24894" y="15845"/>
                      <a:pt x="1367" y="4510"/>
                    </a:cubicBezTo>
                    <a:cubicBezTo>
                      <a:pt x="224" y="3939"/>
                      <a:pt x="-347" y="2510"/>
                      <a:pt x="224" y="1367"/>
                    </a:cubicBezTo>
                    <a:cubicBezTo>
                      <a:pt x="796" y="224"/>
                      <a:pt x="2224" y="-347"/>
                      <a:pt x="3367" y="224"/>
                    </a:cubicBezTo>
                    <a:cubicBezTo>
                      <a:pt x="26894" y="11654"/>
                      <a:pt x="56612" y="26227"/>
                      <a:pt x="64137" y="30895"/>
                    </a:cubicBezTo>
                    <a:cubicBezTo>
                      <a:pt x="68518" y="33657"/>
                      <a:pt x="71471" y="38038"/>
                      <a:pt x="72519" y="43277"/>
                    </a:cubicBezTo>
                    <a:cubicBezTo>
                      <a:pt x="73662" y="48992"/>
                      <a:pt x="72328" y="54993"/>
                      <a:pt x="68804" y="59755"/>
                    </a:cubicBezTo>
                    <a:cubicBezTo>
                      <a:pt x="64994" y="65280"/>
                      <a:pt x="58708" y="68233"/>
                      <a:pt x="52326" y="682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64" name="Google Shape;1764;p248"/>
              <p:cNvGrpSpPr/>
              <p:nvPr/>
            </p:nvGrpSpPr>
            <p:grpSpPr>
              <a:xfrm>
                <a:off x="2577259" y="2371615"/>
                <a:ext cx="43435" cy="19430"/>
                <a:chOff x="2577259" y="2371615"/>
                <a:chExt cx="43435" cy="19430"/>
              </a:xfrm>
            </p:grpSpPr>
            <p:sp>
              <p:nvSpPr>
                <p:cNvPr id="1765" name="Google Shape;1765;p248"/>
                <p:cNvSpPr/>
                <p:nvPr/>
              </p:nvSpPr>
              <p:spPr>
                <a:xfrm>
                  <a:off x="2577259" y="2381520"/>
                  <a:ext cx="95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9525" extrusionOk="0">
                      <a:moveTo>
                        <a:pt x="4777" y="9921"/>
                      </a:moveTo>
                      <a:cubicBezTo>
                        <a:pt x="2777" y="9921"/>
                        <a:pt x="872" y="8587"/>
                        <a:pt x="205" y="6492"/>
                      </a:cubicBezTo>
                      <a:cubicBezTo>
                        <a:pt x="-557" y="4015"/>
                        <a:pt x="872" y="1348"/>
                        <a:pt x="3349" y="586"/>
                      </a:cubicBezTo>
                      <a:lnTo>
                        <a:pt x="4491" y="205"/>
                      </a:lnTo>
                      <a:cubicBezTo>
                        <a:pt x="7063" y="-557"/>
                        <a:pt x="9635" y="872"/>
                        <a:pt x="10397" y="3348"/>
                      </a:cubicBezTo>
                      <a:cubicBezTo>
                        <a:pt x="11159" y="5825"/>
                        <a:pt x="9730" y="8492"/>
                        <a:pt x="7254" y="9254"/>
                      </a:cubicBezTo>
                      <a:lnTo>
                        <a:pt x="6111" y="9635"/>
                      </a:lnTo>
                      <a:cubicBezTo>
                        <a:pt x="5730" y="9825"/>
                        <a:pt x="5254" y="9921"/>
                        <a:pt x="4777" y="99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6" name="Google Shape;1766;p248"/>
                <p:cNvSpPr/>
                <p:nvPr/>
              </p:nvSpPr>
              <p:spPr>
                <a:xfrm>
                  <a:off x="2593833" y="2376473"/>
                  <a:ext cx="95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9525" extrusionOk="0">
                      <a:moveTo>
                        <a:pt x="4777" y="10111"/>
                      </a:moveTo>
                      <a:cubicBezTo>
                        <a:pt x="2681" y="10111"/>
                        <a:pt x="776" y="8777"/>
                        <a:pt x="205" y="6682"/>
                      </a:cubicBezTo>
                      <a:cubicBezTo>
                        <a:pt x="-557" y="4110"/>
                        <a:pt x="871" y="1538"/>
                        <a:pt x="3443" y="776"/>
                      </a:cubicBezTo>
                      <a:lnTo>
                        <a:pt x="5348" y="205"/>
                      </a:lnTo>
                      <a:cubicBezTo>
                        <a:pt x="7920" y="-557"/>
                        <a:pt x="10492" y="871"/>
                        <a:pt x="11254" y="3443"/>
                      </a:cubicBezTo>
                      <a:cubicBezTo>
                        <a:pt x="12016" y="6015"/>
                        <a:pt x="10587" y="8587"/>
                        <a:pt x="8015" y="9349"/>
                      </a:cubicBezTo>
                      <a:lnTo>
                        <a:pt x="6110" y="9920"/>
                      </a:lnTo>
                      <a:cubicBezTo>
                        <a:pt x="5634" y="10015"/>
                        <a:pt x="5253" y="10111"/>
                        <a:pt x="4777" y="101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7" name="Google Shape;1767;p248"/>
                <p:cNvSpPr/>
                <p:nvPr/>
              </p:nvSpPr>
              <p:spPr>
                <a:xfrm>
                  <a:off x="2611169" y="2371615"/>
                  <a:ext cx="95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9525" extrusionOk="0">
                      <a:moveTo>
                        <a:pt x="4777" y="9920"/>
                      </a:moveTo>
                      <a:cubicBezTo>
                        <a:pt x="2681" y="9920"/>
                        <a:pt x="776" y="8587"/>
                        <a:pt x="205" y="6491"/>
                      </a:cubicBezTo>
                      <a:cubicBezTo>
                        <a:pt x="-557" y="3919"/>
                        <a:pt x="871" y="1348"/>
                        <a:pt x="3443" y="586"/>
                      </a:cubicBezTo>
                      <a:lnTo>
                        <a:pt x="4586" y="205"/>
                      </a:lnTo>
                      <a:cubicBezTo>
                        <a:pt x="7158" y="-557"/>
                        <a:pt x="9730" y="871"/>
                        <a:pt x="10492" y="3443"/>
                      </a:cubicBezTo>
                      <a:cubicBezTo>
                        <a:pt x="11254" y="6015"/>
                        <a:pt x="9825" y="8587"/>
                        <a:pt x="7253" y="9349"/>
                      </a:cubicBezTo>
                      <a:lnTo>
                        <a:pt x="6110" y="9730"/>
                      </a:lnTo>
                      <a:cubicBezTo>
                        <a:pt x="5634" y="9825"/>
                        <a:pt x="5158" y="9920"/>
                        <a:pt x="4777" y="99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768" name="Google Shape;1768;p248"/>
              <p:cNvGrpSpPr/>
              <p:nvPr/>
            </p:nvGrpSpPr>
            <p:grpSpPr>
              <a:xfrm>
                <a:off x="2575727" y="2407574"/>
                <a:ext cx="62924" cy="27242"/>
                <a:chOff x="2575727" y="2407574"/>
                <a:chExt cx="62924" cy="27242"/>
              </a:xfrm>
            </p:grpSpPr>
            <p:sp>
              <p:nvSpPr>
                <p:cNvPr id="1769" name="Google Shape;1769;p248"/>
                <p:cNvSpPr/>
                <p:nvPr/>
              </p:nvSpPr>
              <p:spPr>
                <a:xfrm>
                  <a:off x="2575727" y="2407574"/>
                  <a:ext cx="95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9525" extrusionOk="0">
                      <a:moveTo>
                        <a:pt x="5929" y="9965"/>
                      </a:moveTo>
                      <a:cubicBezTo>
                        <a:pt x="5453" y="9965"/>
                        <a:pt x="4976" y="9870"/>
                        <a:pt x="4405" y="9680"/>
                      </a:cubicBezTo>
                      <a:lnTo>
                        <a:pt x="3262" y="9299"/>
                      </a:lnTo>
                      <a:cubicBezTo>
                        <a:pt x="785" y="8441"/>
                        <a:pt x="-548" y="5774"/>
                        <a:pt x="214" y="3298"/>
                      </a:cubicBezTo>
                      <a:cubicBezTo>
                        <a:pt x="1071" y="821"/>
                        <a:pt x="3738" y="-607"/>
                        <a:pt x="6215" y="250"/>
                      </a:cubicBezTo>
                      <a:lnTo>
                        <a:pt x="7358" y="631"/>
                      </a:lnTo>
                      <a:cubicBezTo>
                        <a:pt x="9834" y="1488"/>
                        <a:pt x="11263" y="4155"/>
                        <a:pt x="10406" y="6632"/>
                      </a:cubicBezTo>
                      <a:cubicBezTo>
                        <a:pt x="9739" y="8727"/>
                        <a:pt x="7929" y="9965"/>
                        <a:pt x="5929" y="9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0" name="Google Shape;1770;p248"/>
                <p:cNvSpPr/>
                <p:nvPr/>
              </p:nvSpPr>
              <p:spPr>
                <a:xfrm>
                  <a:off x="2592931" y="2413421"/>
                  <a:ext cx="2857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75" h="9525" extrusionOk="0">
                      <a:moveTo>
                        <a:pt x="24920" y="16121"/>
                      </a:moveTo>
                      <a:cubicBezTo>
                        <a:pt x="24443" y="16121"/>
                        <a:pt x="23967" y="16025"/>
                        <a:pt x="23396" y="15835"/>
                      </a:cubicBezTo>
                      <a:lnTo>
                        <a:pt x="21395" y="15168"/>
                      </a:lnTo>
                      <a:cubicBezTo>
                        <a:pt x="18919" y="14311"/>
                        <a:pt x="17585" y="11644"/>
                        <a:pt x="18347" y="9167"/>
                      </a:cubicBezTo>
                      <a:cubicBezTo>
                        <a:pt x="19205" y="6691"/>
                        <a:pt x="21872" y="5262"/>
                        <a:pt x="24348" y="6119"/>
                      </a:cubicBezTo>
                      <a:lnTo>
                        <a:pt x="26348" y="6786"/>
                      </a:lnTo>
                      <a:cubicBezTo>
                        <a:pt x="28825" y="7643"/>
                        <a:pt x="30158" y="10310"/>
                        <a:pt x="29396" y="12787"/>
                      </a:cubicBezTo>
                      <a:cubicBezTo>
                        <a:pt x="28825" y="14787"/>
                        <a:pt x="26920" y="16121"/>
                        <a:pt x="24920" y="16121"/>
                      </a:cubicBezTo>
                      <a:close/>
                      <a:moveTo>
                        <a:pt x="6822" y="10120"/>
                      </a:moveTo>
                      <a:cubicBezTo>
                        <a:pt x="6346" y="10120"/>
                        <a:pt x="5870" y="10025"/>
                        <a:pt x="5298" y="9929"/>
                      </a:cubicBezTo>
                      <a:lnTo>
                        <a:pt x="3298" y="9263"/>
                      </a:lnTo>
                      <a:cubicBezTo>
                        <a:pt x="821" y="8405"/>
                        <a:pt x="-607" y="5738"/>
                        <a:pt x="250" y="3262"/>
                      </a:cubicBezTo>
                      <a:cubicBezTo>
                        <a:pt x="1107" y="785"/>
                        <a:pt x="3774" y="-548"/>
                        <a:pt x="6251" y="214"/>
                      </a:cubicBezTo>
                      <a:lnTo>
                        <a:pt x="8251" y="881"/>
                      </a:lnTo>
                      <a:cubicBezTo>
                        <a:pt x="10727" y="1738"/>
                        <a:pt x="12156" y="4405"/>
                        <a:pt x="11299" y="6881"/>
                      </a:cubicBezTo>
                      <a:cubicBezTo>
                        <a:pt x="10727" y="8882"/>
                        <a:pt x="8822" y="10120"/>
                        <a:pt x="6822" y="101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1" name="Google Shape;1771;p248"/>
                <p:cNvSpPr/>
                <p:nvPr/>
              </p:nvSpPr>
              <p:spPr>
                <a:xfrm>
                  <a:off x="2629126" y="2425291"/>
                  <a:ext cx="95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9525" extrusionOk="0">
                      <a:moveTo>
                        <a:pt x="5965" y="9965"/>
                      </a:moveTo>
                      <a:cubicBezTo>
                        <a:pt x="5489" y="9965"/>
                        <a:pt x="5012" y="9870"/>
                        <a:pt x="4441" y="9680"/>
                      </a:cubicBezTo>
                      <a:lnTo>
                        <a:pt x="3298" y="9299"/>
                      </a:lnTo>
                      <a:cubicBezTo>
                        <a:pt x="821" y="8441"/>
                        <a:pt x="-607" y="5774"/>
                        <a:pt x="250" y="3298"/>
                      </a:cubicBezTo>
                      <a:cubicBezTo>
                        <a:pt x="1107" y="821"/>
                        <a:pt x="3774" y="-607"/>
                        <a:pt x="6251" y="250"/>
                      </a:cubicBezTo>
                      <a:lnTo>
                        <a:pt x="7394" y="631"/>
                      </a:lnTo>
                      <a:cubicBezTo>
                        <a:pt x="9870" y="1488"/>
                        <a:pt x="11204" y="4155"/>
                        <a:pt x="10442" y="6632"/>
                      </a:cubicBezTo>
                      <a:cubicBezTo>
                        <a:pt x="9870" y="8632"/>
                        <a:pt x="7965" y="9965"/>
                        <a:pt x="5965" y="9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772" name="Google Shape;1772;p248"/>
          <p:cNvSpPr txBox="1"/>
          <p:nvPr/>
        </p:nvSpPr>
        <p:spPr>
          <a:xfrm>
            <a:off x="5817343" y="2940849"/>
            <a:ext cx="1012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Recurrent exacerbations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773" name="Google Shape;1773;p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8576" y="1878316"/>
            <a:ext cx="492600" cy="4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4" name="Google Shape;1774;p2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6704" y="1885193"/>
            <a:ext cx="478844" cy="478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5" name="Google Shape;1775;p2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9969" y="3645936"/>
            <a:ext cx="639600" cy="63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6" name="Google Shape;1776;p2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36043" y="3761574"/>
            <a:ext cx="461250" cy="46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7" name="Google Shape;1777;p248"/>
          <p:cNvSpPr txBox="1"/>
          <p:nvPr/>
        </p:nvSpPr>
        <p:spPr>
          <a:xfrm>
            <a:off x="7163718" y="4222828"/>
            <a:ext cx="917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Quality of Life</a:t>
            </a:r>
            <a:r>
              <a:rPr kumimoji="0" lang="en-GB" sz="900" b="0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</a:t>
            </a:r>
            <a:endParaRPr kumimoji="0" sz="900" b="0" i="0" u="none" strike="noStrike" kern="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778" name="Google Shape;1778;p2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24243" y="3746722"/>
            <a:ext cx="492600" cy="490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9" name="Google Shape;1779;p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8318" y="3745899"/>
            <a:ext cx="492600" cy="4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0" name="Google Shape;1780;p2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81617" y="1863238"/>
            <a:ext cx="461250" cy="46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1" name="Google Shape;1781;p24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59789" y="1817794"/>
            <a:ext cx="478848" cy="461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3" name="Google Shape;1783;p24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38469" y="555297"/>
            <a:ext cx="492600" cy="4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4" name="Google Shape;1784;p248"/>
          <p:cNvSpPr txBox="1"/>
          <p:nvPr/>
        </p:nvSpPr>
        <p:spPr>
          <a:xfrm>
            <a:off x="0" y="4397462"/>
            <a:ext cx="2948736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SCS: Systemic Corticosteroid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1. Hurst JR, et al. N </a:t>
            </a:r>
            <a:r>
              <a:rPr kumimoji="0" lang="en-GB" sz="6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Engl</a:t>
            </a:r>
            <a:r>
              <a:rPr kumimoji="0" lang="en-GB" sz="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J Med 2010; 363 (12): 1128–1138.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2. Kerkhof M, et al. Int J Chron Obstruct </a:t>
            </a:r>
            <a:r>
              <a:rPr kumimoji="0" lang="en-GB" sz="6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Pulmon</a:t>
            </a:r>
            <a:r>
              <a:rPr kumimoji="0" lang="en-GB" sz="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Dis 2020; 15: 1909-1918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3. Jones PW, et al. </a:t>
            </a:r>
            <a:r>
              <a:rPr kumimoji="0" lang="en-GB" sz="6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Eur</a:t>
            </a:r>
            <a:r>
              <a:rPr kumimoji="0" lang="en-GB" sz="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Respir J</a:t>
            </a:r>
            <a:r>
              <a:rPr kumimoji="0" lang="en-GB" sz="6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2014; 44:1156–1165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4. Menzies-</a:t>
            </a:r>
            <a:r>
              <a:rPr kumimoji="0" lang="en-GB" sz="6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Gow</a:t>
            </a:r>
            <a:r>
              <a:rPr kumimoji="0" lang="en-GB" sz="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et al., Oral Presentation - British Thoracic Society, January 2021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5.Kunisaki KM, et al. Am J Respir Crit Care Med 2018; 198: 51-57 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1" cy="5143500"/>
          <a:chOff x="0" y="0"/>
          <a:chExt cx="9144001" cy="514350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D7316D4-72CB-7405-9C96-AE1A3DA61B60}"/>
              </a:ext>
            </a:extLst>
          </p:cNvPr>
          <p:cNvSpPr/>
          <p:nvPr/>
        </p:nvSpPr>
        <p:spPr>
          <a:xfrm>
            <a:off x="4607025" y="644404"/>
            <a:ext cx="4449553" cy="472210"/>
          </a:xfrm>
          <a:prstGeom prst="rect">
            <a:avLst/>
          </a:prstGeom>
          <a:solidFill>
            <a:srgbClr val="002060"/>
          </a:solidFill>
          <a:ln w="190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BC182C-0CB3-164B-CA18-FDA0B138F2EE}"/>
              </a:ext>
            </a:extLst>
          </p:cNvPr>
          <p:cNvSpPr/>
          <p:nvPr/>
        </p:nvSpPr>
        <p:spPr>
          <a:xfrm>
            <a:off x="87422" y="645020"/>
            <a:ext cx="4428560" cy="472210"/>
          </a:xfrm>
          <a:prstGeom prst="rect">
            <a:avLst/>
          </a:prstGeom>
          <a:solidFill>
            <a:srgbClr val="002060"/>
          </a:solidFill>
          <a:ln w="190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186138-D108-33F7-79F3-0BBC51B02CF0}"/>
              </a:ext>
            </a:extLst>
          </p:cNvPr>
          <p:cNvSpPr/>
          <p:nvPr/>
        </p:nvSpPr>
        <p:spPr>
          <a:xfrm>
            <a:off x="4607025" y="1209178"/>
            <a:ext cx="4459203" cy="3467328"/>
          </a:xfrm>
          <a:prstGeom prst="rect">
            <a:avLst/>
          </a:prstGeom>
          <a:solidFill>
            <a:srgbClr val="FAFAFA"/>
          </a:solidFill>
          <a:ln w="190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8E18C8-DD5A-2754-311D-84E35DB824EF}"/>
              </a:ext>
            </a:extLst>
          </p:cNvPr>
          <p:cNvSpPr/>
          <p:nvPr/>
        </p:nvSpPr>
        <p:spPr>
          <a:xfrm>
            <a:off x="87422" y="1209178"/>
            <a:ext cx="4428560" cy="3464230"/>
          </a:xfrm>
          <a:prstGeom prst="rect">
            <a:avLst/>
          </a:prstGeom>
          <a:solidFill>
            <a:srgbClr val="FAFAFA"/>
          </a:solidFill>
          <a:ln w="190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472209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45725" tIns="45725" rIns="45725" bIns="45725" rtlCol="0" anchor="ctr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87422" y="-33580"/>
            <a:ext cx="8195978" cy="384711"/>
          </a:xfrm>
          <a:prstGeom prst="rect">
            <a:avLst/>
          </a:prstGeom>
          <a:noFill/>
        </p:spPr>
        <p:txBody>
          <a:bodyPr wrap="square" lIns="68575" tIns="68575" rIns="68575" bIns="68575" rtlCol="0" anchor="t">
            <a:spAutoFit/>
          </a:bodyPr>
          <a:lstStyle/>
          <a:p>
            <a:r>
              <a:rPr lang="en-US" sz="1600" b="1">
                <a:solidFill>
                  <a:srgbClr val="FFFFFF">
                    <a:alpha val="100000"/>
                  </a:srgbClr>
                </a:solidFill>
                <a:latin typeface="Arial"/>
                <a:cs typeface="Arial"/>
              </a:rPr>
              <a:t>Evidence for </a:t>
            </a:r>
            <a:r>
              <a:rPr lang="en-US" sz="1600" b="1">
                <a:solidFill>
                  <a:srgbClr val="FFB7E9"/>
                </a:solidFill>
                <a:latin typeface="Arial"/>
                <a:cs typeface="Arial"/>
              </a:rPr>
              <a:t>Under</a:t>
            </a:r>
            <a:r>
              <a:rPr lang="en-US" sz="1600" b="1">
                <a:solidFill>
                  <a:srgbClr val="FFFFFF">
                    <a:alpha val="100000"/>
                  </a:srgbClr>
                </a:solidFill>
                <a:latin typeface="Arial"/>
                <a:cs typeface="Arial"/>
              </a:rPr>
              <a:t> and</a:t>
            </a:r>
            <a:r>
              <a:rPr lang="en-US" sz="1600" b="1">
                <a:solidFill>
                  <a:schemeClr val="bg1"/>
                </a:solidFill>
                <a:latin typeface="Arial"/>
                <a:cs typeface="Arial"/>
              </a:rPr>
              <a:t> Over-t</a:t>
            </a:r>
            <a:r>
              <a:rPr lang="en-US" sz="1600" b="1">
                <a:solidFill>
                  <a:srgbClr val="FFFFFF">
                    <a:alpha val="100000"/>
                  </a:srgbClr>
                </a:solidFill>
                <a:latin typeface="Arial"/>
                <a:cs typeface="Arial"/>
              </a:rPr>
              <a:t>reatment of COPD patients based on UK data</a:t>
            </a:r>
            <a:endParaRPr lang="en-US" sz="1600" b="1">
              <a:solidFill>
                <a:schemeClr val="accent6">
                  <a:lumMod val="60000"/>
                  <a:lumOff val="40000"/>
                </a:schemeClr>
              </a:solidFill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EF2324-8BC3-4362-BFBD-57F1511AE6A3}"/>
              </a:ext>
            </a:extLst>
          </p:cNvPr>
          <p:cNvSpPr txBox="1"/>
          <p:nvPr/>
        </p:nvSpPr>
        <p:spPr>
          <a:xfrm>
            <a:off x="113328" y="667531"/>
            <a:ext cx="4304426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Appropriateness of therapy in COPD patients on </a:t>
            </a:r>
            <a:r>
              <a:rPr lang="en-US" b="1">
                <a:solidFill>
                  <a:schemeClr val="bg1"/>
                </a:solidFill>
              </a:rPr>
              <a:t>maintenance</a:t>
            </a:r>
            <a:r>
              <a:rPr lang="en-US">
                <a:solidFill>
                  <a:schemeClr val="bg1"/>
                </a:solidFill>
              </a:rPr>
              <a:t> therapy with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lang="en-US">
                <a:solidFill>
                  <a:schemeClr val="bg1"/>
                </a:solidFill>
              </a:rPr>
              <a:t> 2 exacerbations and </a:t>
            </a:r>
            <a:r>
              <a:rPr lang="en-US" b="1" err="1">
                <a:solidFill>
                  <a:schemeClr val="bg1"/>
                </a:solidFill>
              </a:rPr>
              <a:t>mMRC</a:t>
            </a:r>
            <a:r>
              <a:rPr lang="en-US" b="1">
                <a:solidFill>
                  <a:schemeClr val="bg1"/>
                </a:solidFill>
              </a:rPr>
              <a:t> &lt;2</a:t>
            </a:r>
            <a:r>
              <a:rPr lang="en-US">
                <a:solidFill>
                  <a:schemeClr val="bg1"/>
                </a:solidFill>
              </a:rPr>
              <a:t> in 2014*</a:t>
            </a:r>
            <a:endParaRPr lang="en-SG" sz="900"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DD07CA-A060-4C31-84B7-E57433B790E7}"/>
              </a:ext>
            </a:extLst>
          </p:cNvPr>
          <p:cNvSpPr txBox="1"/>
          <p:nvPr/>
        </p:nvSpPr>
        <p:spPr>
          <a:xfrm>
            <a:off x="79109" y="250306"/>
            <a:ext cx="241878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>
                <a:solidFill>
                  <a:schemeClr val="bg1"/>
                </a:solidFill>
              </a:rPr>
              <a:t>Halpin DG, Price D et al. E Clinical Med 2019; 14:32-41 </a:t>
            </a:r>
            <a:endParaRPr lang="en-SG" sz="7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03AD1B-8B0C-4CC9-814A-BCA4B50C5FE4}"/>
              </a:ext>
            </a:extLst>
          </p:cNvPr>
          <p:cNvSpPr txBox="1"/>
          <p:nvPr/>
        </p:nvSpPr>
        <p:spPr>
          <a:xfrm>
            <a:off x="4703251" y="671613"/>
            <a:ext cx="42180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Appropriateness of therapy in COPD patients on </a:t>
            </a:r>
            <a:r>
              <a:rPr lang="en-US" b="1">
                <a:solidFill>
                  <a:schemeClr val="bg1"/>
                </a:solidFill>
              </a:rPr>
              <a:t>maintenance</a:t>
            </a:r>
            <a:r>
              <a:rPr lang="en-US">
                <a:solidFill>
                  <a:schemeClr val="bg1"/>
                </a:solidFill>
              </a:rPr>
              <a:t> therapy with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lang="en-US">
                <a:solidFill>
                  <a:schemeClr val="bg1"/>
                </a:solidFill>
              </a:rPr>
              <a:t> 2 exacerbations and </a:t>
            </a:r>
            <a:r>
              <a:rPr lang="en-US" b="1" err="1">
                <a:solidFill>
                  <a:schemeClr val="bg1"/>
                </a:solidFill>
              </a:rPr>
              <a:t>mMRC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lang="en-US" b="1">
                <a:solidFill>
                  <a:schemeClr val="bg1"/>
                </a:solidFill>
              </a:rPr>
              <a:t>2 </a:t>
            </a:r>
            <a:r>
              <a:rPr lang="en-US">
                <a:solidFill>
                  <a:schemeClr val="bg1"/>
                </a:solidFill>
              </a:rPr>
              <a:t>in 2014*</a:t>
            </a:r>
            <a:endParaRPr lang="en-SG" sz="900">
              <a:solidFill>
                <a:schemeClr val="bg1"/>
              </a:solidFill>
              <a:cs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F526B3-C3AE-487B-8ED2-9080506189B0}"/>
              </a:ext>
            </a:extLst>
          </p:cNvPr>
          <p:cNvGrpSpPr/>
          <p:nvPr/>
        </p:nvGrpSpPr>
        <p:grpSpPr>
          <a:xfrm>
            <a:off x="10020" y="1330256"/>
            <a:ext cx="4511042" cy="3343153"/>
            <a:chOff x="32350" y="1667580"/>
            <a:chExt cx="4511042" cy="3343153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59FE9213-9513-4F1B-A6D1-903263F0518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82106680"/>
                </p:ext>
              </p:extLst>
            </p:nvPr>
          </p:nvGraphicFramePr>
          <p:xfrm>
            <a:off x="32350" y="1667580"/>
            <a:ext cx="4511042" cy="33431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EAF0572-6695-494F-9793-43C60CACD9A6}"/>
                </a:ext>
              </a:extLst>
            </p:cNvPr>
            <p:cNvGrpSpPr/>
            <p:nvPr/>
          </p:nvGrpSpPr>
          <p:grpSpPr>
            <a:xfrm>
              <a:off x="792586" y="4422057"/>
              <a:ext cx="3511737" cy="246221"/>
              <a:chOff x="792586" y="4422057"/>
              <a:chExt cx="3511737" cy="246221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F413FD-0568-4AB2-A692-0CE7178FE82B}"/>
                  </a:ext>
                </a:extLst>
              </p:cNvPr>
              <p:cNvSpPr txBox="1"/>
              <p:nvPr/>
            </p:nvSpPr>
            <p:spPr>
              <a:xfrm>
                <a:off x="792586" y="4422057"/>
                <a:ext cx="107617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>
                    <a:solidFill>
                      <a:srgbClr val="002060"/>
                    </a:solidFill>
                  </a:rPr>
                  <a:t>(N=93)</a:t>
                </a:r>
                <a:endParaRPr lang="en-SG" sz="1000">
                  <a:solidFill>
                    <a:srgbClr val="002060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87048E4-E262-499F-A663-99606BBC8139}"/>
                  </a:ext>
                </a:extLst>
              </p:cNvPr>
              <p:cNvSpPr txBox="1"/>
              <p:nvPr/>
            </p:nvSpPr>
            <p:spPr>
              <a:xfrm>
                <a:off x="1979545" y="4422057"/>
                <a:ext cx="107617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>
                    <a:solidFill>
                      <a:srgbClr val="002060"/>
                    </a:solidFill>
                  </a:rPr>
                  <a:t>(N=893)</a:t>
                </a:r>
                <a:endParaRPr lang="en-SG" sz="1000">
                  <a:solidFill>
                    <a:srgbClr val="002060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EDD57E-BBAF-4B24-AD8B-8CA991E22EC6}"/>
                  </a:ext>
                </a:extLst>
              </p:cNvPr>
              <p:cNvSpPr txBox="1"/>
              <p:nvPr/>
            </p:nvSpPr>
            <p:spPr>
              <a:xfrm>
                <a:off x="3228144" y="4422057"/>
                <a:ext cx="107617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>
                    <a:solidFill>
                      <a:srgbClr val="002060"/>
                    </a:solidFill>
                  </a:rPr>
                  <a:t>(N=520)</a:t>
                </a:r>
                <a:endParaRPr lang="en-SG" sz="100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5EF623-7C63-4A4F-AE47-4BB7208CF7C8}"/>
              </a:ext>
            </a:extLst>
          </p:cNvPr>
          <p:cNvGrpSpPr/>
          <p:nvPr/>
        </p:nvGrpSpPr>
        <p:grpSpPr>
          <a:xfrm>
            <a:off x="4515982" y="1294578"/>
            <a:ext cx="4592578" cy="3378831"/>
            <a:chOff x="4538312" y="1631902"/>
            <a:chExt cx="4592578" cy="3378831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A007B87B-F20C-4B27-A184-5FBCB78B96C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50283098"/>
                </p:ext>
              </p:extLst>
            </p:nvPr>
          </p:nvGraphicFramePr>
          <p:xfrm>
            <a:off x="4538312" y="1631902"/>
            <a:ext cx="4592578" cy="33788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94BCAF7-C37E-4D2B-8F87-68F1478DDFFF}"/>
                </a:ext>
              </a:extLst>
            </p:cNvPr>
            <p:cNvGrpSpPr/>
            <p:nvPr/>
          </p:nvGrpSpPr>
          <p:grpSpPr>
            <a:xfrm>
              <a:off x="5683159" y="4445231"/>
              <a:ext cx="3147037" cy="246221"/>
              <a:chOff x="5683159" y="4445231"/>
              <a:chExt cx="3147037" cy="246221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59F324-AD15-4FF9-B080-0F7C20BB6E14}"/>
                  </a:ext>
                </a:extLst>
              </p:cNvPr>
              <p:cNvSpPr txBox="1"/>
              <p:nvPr/>
            </p:nvSpPr>
            <p:spPr>
              <a:xfrm>
                <a:off x="5683159" y="4445231"/>
                <a:ext cx="64480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>
                    <a:solidFill>
                      <a:srgbClr val="002060"/>
                    </a:solidFill>
                  </a:rPr>
                  <a:t>(N=96)</a:t>
                </a:r>
                <a:endParaRPr lang="en-SG" sz="1000">
                  <a:solidFill>
                    <a:srgbClr val="002060"/>
                  </a:solidFill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7A5E35-0809-402B-83D7-197FFA55FCF5}"/>
                  </a:ext>
                </a:extLst>
              </p:cNvPr>
              <p:cNvSpPr txBox="1"/>
              <p:nvPr/>
            </p:nvSpPr>
            <p:spPr>
              <a:xfrm>
                <a:off x="6781831" y="4445231"/>
                <a:ext cx="85205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>
                    <a:solidFill>
                      <a:srgbClr val="002060"/>
                    </a:solidFill>
                  </a:rPr>
                  <a:t>(N=1,040)</a:t>
                </a:r>
                <a:endParaRPr lang="en-SG" sz="100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2CD89B-8E2D-447B-8A89-34EDE82D9878}"/>
                  </a:ext>
                </a:extLst>
              </p:cNvPr>
              <p:cNvSpPr txBox="1"/>
              <p:nvPr/>
            </p:nvSpPr>
            <p:spPr>
              <a:xfrm>
                <a:off x="8088978" y="4445231"/>
                <a:ext cx="74121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>
                    <a:solidFill>
                      <a:srgbClr val="002060"/>
                    </a:solidFill>
                  </a:rPr>
                  <a:t>(N=640)</a:t>
                </a:r>
                <a:endParaRPr lang="en-SG" sz="100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C348288-80A2-72CA-E860-D95458FBF8BD}"/>
              </a:ext>
            </a:extLst>
          </p:cNvPr>
          <p:cNvSpPr/>
          <p:nvPr/>
        </p:nvSpPr>
        <p:spPr>
          <a:xfrm>
            <a:off x="99856" y="4794486"/>
            <a:ext cx="9008704" cy="181551"/>
          </a:xfrm>
          <a:prstGeom prst="rect">
            <a:avLst/>
          </a:prstGeom>
          <a:solidFill>
            <a:srgbClr val="002060"/>
          </a:solidFill>
          <a:ln w="190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>
                <a:solidFill>
                  <a:srgbClr val="FFB7E9"/>
                </a:solidFill>
              </a:rPr>
              <a:t>Under treatment </a:t>
            </a:r>
            <a:r>
              <a:rPr lang="en-US" i="1">
                <a:solidFill>
                  <a:schemeClr val="bg1"/>
                </a:solidFill>
              </a:rPr>
              <a:t>observed in all COPD patient groups, irrespective of blood eosinophil count and symptom burden </a:t>
            </a:r>
            <a:endParaRPr lang="en-SG" i="1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A61A38-D54A-E7A6-EE5E-4F8410C7FDCD}"/>
              </a:ext>
            </a:extLst>
          </p:cNvPr>
          <p:cNvSpPr txBox="1"/>
          <p:nvPr/>
        </p:nvSpPr>
        <p:spPr>
          <a:xfrm>
            <a:off x="372607" y="4976037"/>
            <a:ext cx="8286750" cy="2000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>
                <a:solidFill>
                  <a:srgbClr val="1F497D"/>
                </a:solidFill>
                <a:cs typeface="Arial"/>
              </a:rPr>
              <a:t>*according to the GOLD 2019 report, based on dyspnea, exacerbation frequency and blood eosinophil counts (‘</a:t>
            </a:r>
            <a:r>
              <a:rPr lang="en-US" sz="700" err="1">
                <a:solidFill>
                  <a:srgbClr val="1F497D"/>
                </a:solidFill>
                <a:cs typeface="Arial"/>
              </a:rPr>
              <a:t>eos</a:t>
            </a:r>
            <a:r>
              <a:rPr lang="en-US" sz="700">
                <a:solidFill>
                  <a:srgbClr val="1F497D"/>
                </a:solidFill>
                <a:cs typeface="Arial"/>
              </a:rPr>
              <a:t>’) at Index Date. </a:t>
            </a:r>
            <a:endParaRPr lang="en-US" sz="10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668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" name="Google Shape;1341;p143"/>
          <p:cNvGrpSpPr/>
          <p:nvPr/>
        </p:nvGrpSpPr>
        <p:grpSpPr>
          <a:xfrm>
            <a:off x="5432825" y="696350"/>
            <a:ext cx="3711300" cy="737400"/>
            <a:chOff x="5432825" y="696350"/>
            <a:chExt cx="3711300" cy="737400"/>
          </a:xfrm>
        </p:grpSpPr>
        <p:sp>
          <p:nvSpPr>
            <p:cNvPr id="1342" name="Google Shape;1342;p143"/>
            <p:cNvSpPr/>
            <p:nvPr/>
          </p:nvSpPr>
          <p:spPr>
            <a:xfrm rot="-5400000">
              <a:off x="6919775" y="-790600"/>
              <a:ext cx="737400" cy="3711300"/>
            </a:xfrm>
            <a:prstGeom prst="rect">
              <a:avLst/>
            </a:prstGeom>
            <a:solidFill>
              <a:srgbClr val="00B0F0"/>
            </a:solidFill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43" name="Google Shape;1343;p143"/>
            <p:cNvSpPr txBox="1"/>
            <p:nvPr/>
          </p:nvSpPr>
          <p:spPr>
            <a:xfrm>
              <a:off x="6711525" y="802350"/>
              <a:ext cx="23019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rgbClr val="FFFFFF"/>
                  </a:solidFill>
                </a:rPr>
                <a:t>overall in subsequent CVD events vs pre-exacerbation period</a:t>
              </a:r>
              <a:endParaRPr sz="1100">
                <a:solidFill>
                  <a:srgbClr val="FFFFFF"/>
                </a:solidFill>
              </a:endParaRPr>
            </a:p>
          </p:txBody>
        </p:sp>
      </p:grpSp>
      <p:sp>
        <p:nvSpPr>
          <p:cNvPr id="1344" name="Google Shape;1344;p143"/>
          <p:cNvSpPr/>
          <p:nvPr/>
        </p:nvSpPr>
        <p:spPr>
          <a:xfrm rot="-5400000">
            <a:off x="3788950" y="-1097850"/>
            <a:ext cx="737350" cy="4323600"/>
          </a:xfrm>
          <a:prstGeom prst="flowChartOffpageConnector">
            <a:avLst/>
          </a:prstGeom>
          <a:solidFill>
            <a:srgbClr val="0070C0"/>
          </a:solidFill>
          <a:ln w="571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345" name="Google Shape;1345;p143"/>
          <p:cNvSpPr/>
          <p:nvPr/>
        </p:nvSpPr>
        <p:spPr>
          <a:xfrm>
            <a:off x="-25" y="-5026"/>
            <a:ext cx="9144000" cy="509700"/>
          </a:xfrm>
          <a:prstGeom prst="rect">
            <a:avLst/>
          </a:prstGeom>
          <a:solidFill>
            <a:srgbClr val="085394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6" name="Google Shape;1346;p143"/>
          <p:cNvSpPr txBox="1">
            <a:spLocks noGrp="1"/>
          </p:cNvSpPr>
          <p:nvPr>
            <p:ph type="title"/>
          </p:nvPr>
        </p:nvSpPr>
        <p:spPr>
          <a:xfrm>
            <a:off x="89275" y="50931"/>
            <a:ext cx="84963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169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COPD Exacerbations linked to increased Cardiovascular Event Risk</a:t>
            </a:r>
            <a:endParaRPr sz="169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7" name="Google Shape;1347;p143"/>
          <p:cNvSpPr txBox="1"/>
          <p:nvPr/>
        </p:nvSpPr>
        <p:spPr>
          <a:xfrm>
            <a:off x="723825" y="4915050"/>
            <a:ext cx="7696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600" b="0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Kunisaki KM, et al Am J Respir Crit Care Med 2018;198:51–57; </a:t>
            </a:r>
            <a:r>
              <a:rPr lang="en-GB" sz="6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CI: Confidence Interval; </a:t>
            </a:r>
            <a:r>
              <a:rPr lang="en-GB" sz="600" b="0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CVD: cardiovascular disease </a:t>
            </a:r>
            <a:r>
              <a:rPr lang="en-GB" sz="6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GB" sz="600" b="0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HR: Hazard Ra</a:t>
            </a:r>
            <a:r>
              <a:rPr lang="en-GB" sz="6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tio ; SUMMIT: Study to Understand Mortality and Morbidity in COPD</a:t>
            </a:r>
            <a:endParaRPr sz="800" b="0" i="0" u="none" strike="noStrike" cap="non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8" name="Google Shape;1348;p143"/>
          <p:cNvSpPr/>
          <p:nvPr/>
        </p:nvSpPr>
        <p:spPr>
          <a:xfrm>
            <a:off x="695325" y="4701938"/>
            <a:ext cx="7724750" cy="248100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i="1">
                <a:solidFill>
                  <a:srgbClr val="002060"/>
                </a:solidFill>
              </a:rPr>
              <a:t>Relationship present regardless of cardiac history at outset</a:t>
            </a:r>
          </a:p>
        </p:txBody>
      </p:sp>
      <p:pic>
        <p:nvPicPr>
          <p:cNvPr id="1349" name="Google Shape;1349;p143"/>
          <p:cNvPicPr preferRelativeResize="0"/>
          <p:nvPr/>
        </p:nvPicPr>
        <p:blipFill rotWithShape="1">
          <a:blip r:embed="rId3">
            <a:alphaModFix/>
          </a:blip>
          <a:srcRect l="2661" r="2963" b="3651"/>
          <a:stretch/>
        </p:blipFill>
        <p:spPr>
          <a:xfrm>
            <a:off x="2117900" y="1623213"/>
            <a:ext cx="4908203" cy="2954901"/>
          </a:xfrm>
          <a:prstGeom prst="rect">
            <a:avLst/>
          </a:prstGeom>
          <a:noFill/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50" name="Google Shape;1350;p143"/>
          <p:cNvSpPr/>
          <p:nvPr/>
        </p:nvSpPr>
        <p:spPr>
          <a:xfrm>
            <a:off x="2606883" y="3432953"/>
            <a:ext cx="333300" cy="551112"/>
          </a:xfrm>
          <a:prstGeom prst="rect">
            <a:avLst/>
          </a:prstGeom>
          <a:noFill/>
          <a:ln w="28575" cap="flat" cmpd="sng">
            <a:solidFill>
              <a:srgbClr val="A9075C"/>
            </a:solidFill>
            <a:prstDash val="solid"/>
            <a:round/>
            <a:headEnd type="none" w="sm" len="sm"/>
            <a:tailEnd type="none" w="sm" len="sm"/>
          </a:ln>
          <a:effectLst>
            <a:glow rad="63500">
              <a:srgbClr val="D50974">
                <a:alpha val="40000"/>
              </a:srgb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143"/>
          <p:cNvSpPr/>
          <p:nvPr/>
        </p:nvSpPr>
        <p:spPr>
          <a:xfrm>
            <a:off x="4848130" y="2077473"/>
            <a:ext cx="333300" cy="1348500"/>
          </a:xfrm>
          <a:prstGeom prst="rect">
            <a:avLst/>
          </a:prstGeom>
          <a:noFill/>
          <a:ln w="28575" cap="flat" cmpd="sng">
            <a:solidFill>
              <a:srgbClr val="A9075C"/>
            </a:solidFill>
            <a:prstDash val="solid"/>
            <a:round/>
            <a:headEnd type="none" w="sm" len="sm"/>
            <a:tailEnd type="none" w="sm" len="sm"/>
          </a:ln>
          <a:effectLst>
            <a:glow rad="63500">
              <a:srgbClr val="D50974">
                <a:alpha val="40000"/>
              </a:srgb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2" name="Google Shape;1352;p143"/>
          <p:cNvGrpSpPr/>
          <p:nvPr/>
        </p:nvGrpSpPr>
        <p:grpSpPr>
          <a:xfrm>
            <a:off x="-9550" y="696400"/>
            <a:ext cx="2562175" cy="737350"/>
            <a:chOff x="11885" y="696387"/>
            <a:chExt cx="2281748" cy="939539"/>
          </a:xfrm>
        </p:grpSpPr>
        <p:sp>
          <p:nvSpPr>
            <p:cNvPr id="1353" name="Google Shape;1353;p143"/>
            <p:cNvSpPr/>
            <p:nvPr/>
          </p:nvSpPr>
          <p:spPr>
            <a:xfrm rot="-5400000">
              <a:off x="682989" y="25282"/>
              <a:ext cx="939539" cy="2281748"/>
            </a:xfrm>
            <a:prstGeom prst="flowChartOffpageConnector">
              <a:avLst/>
            </a:prstGeom>
            <a:solidFill>
              <a:srgbClr val="002060"/>
            </a:solidFill>
            <a:ln w="571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54" name="Google Shape;1354;p143"/>
            <p:cNvSpPr txBox="1"/>
            <p:nvPr/>
          </p:nvSpPr>
          <p:spPr>
            <a:xfrm>
              <a:off x="189085" y="831262"/>
              <a:ext cx="16815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rgbClr val="FFFFFF"/>
                  </a:solidFill>
                </a:rPr>
                <a:t>Post-hoc analysis from SUMMIT trial</a:t>
              </a:r>
              <a:endParaRPr sz="1100">
                <a:solidFill>
                  <a:srgbClr val="FFFFFF"/>
                </a:solidFill>
              </a:endParaRPr>
            </a:p>
          </p:txBody>
        </p:sp>
      </p:grpSp>
      <p:sp>
        <p:nvSpPr>
          <p:cNvPr id="1355" name="Google Shape;1355;p143"/>
          <p:cNvSpPr txBox="1"/>
          <p:nvPr/>
        </p:nvSpPr>
        <p:spPr>
          <a:xfrm>
            <a:off x="2606876" y="802350"/>
            <a:ext cx="2556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</a:rPr>
              <a:t>COPD patients with CVD or risk factors for CVD + ≥1 exacerbation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1357" name="Google Shape;1357;p143"/>
          <p:cNvSpPr/>
          <p:nvPr/>
        </p:nvSpPr>
        <p:spPr>
          <a:xfrm>
            <a:off x="5648699" y="820431"/>
            <a:ext cx="918300" cy="49837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143"/>
          <p:cNvSpPr/>
          <p:nvPr/>
        </p:nvSpPr>
        <p:spPr>
          <a:xfrm>
            <a:off x="695325" y="4091570"/>
            <a:ext cx="1681500" cy="444900"/>
          </a:xfrm>
          <a:prstGeom prst="rect">
            <a:avLst/>
          </a:prstGeom>
          <a:solidFill>
            <a:srgbClr val="90064E"/>
          </a:solidFill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HR 3.8 </a:t>
            </a:r>
            <a:endParaRPr sz="12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FFFFFF"/>
                </a:solidFill>
              </a:rPr>
              <a:t>(95% CI 2.7 - 5.5) 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1362" name="Google Shape;1362;p143"/>
          <p:cNvSpPr/>
          <p:nvPr/>
        </p:nvSpPr>
        <p:spPr>
          <a:xfrm>
            <a:off x="6738525" y="2150844"/>
            <a:ext cx="1681500" cy="444900"/>
          </a:xfrm>
          <a:prstGeom prst="rect">
            <a:avLst/>
          </a:prstGeom>
          <a:solidFill>
            <a:srgbClr val="90064E"/>
          </a:solidFill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HR 9.9 </a:t>
            </a:r>
            <a:endParaRPr sz="12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FFFFFF"/>
                </a:solidFill>
              </a:rPr>
              <a:t>(95% CI 6.6 - 14.9) 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28443E-42BE-A82E-6891-968920648132}"/>
              </a:ext>
            </a:extLst>
          </p:cNvPr>
          <p:cNvSpPr/>
          <p:nvPr/>
        </p:nvSpPr>
        <p:spPr>
          <a:xfrm>
            <a:off x="5651957" y="842675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~4</a:t>
            </a:r>
            <a:r>
              <a:rPr lang="en-US" sz="2000" b="1" cap="none" spc="5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x</a:t>
            </a:r>
            <a:endParaRPr lang="en-US" sz="2400" b="1" cap="none" spc="50">
              <a:ln w="12700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FA33A4EC-1B40-F0D9-A352-E15A88C4AB65}"/>
              </a:ext>
            </a:extLst>
          </p:cNvPr>
          <p:cNvSpPr/>
          <p:nvPr/>
        </p:nvSpPr>
        <p:spPr>
          <a:xfrm>
            <a:off x="6364011" y="943049"/>
            <a:ext cx="118663" cy="255212"/>
          </a:xfrm>
          <a:prstGeom prst="upArrow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6436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1" cy="5143500"/>
          <a:chOff x="0" y="0"/>
          <a:chExt cx="9144001" cy="5143500"/>
        </a:xfrm>
      </p:grpSpPr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676FE40-29C8-4968-A4D2-CF12841C8EA7}"/>
              </a:ext>
            </a:extLst>
          </p:cNvPr>
          <p:cNvCxnSpPr>
            <a:cxnSpLocks/>
          </p:cNvCxnSpPr>
          <p:nvPr/>
        </p:nvCxnSpPr>
        <p:spPr>
          <a:xfrm flipH="1">
            <a:off x="4571998" y="3090197"/>
            <a:ext cx="0" cy="43634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0" y="0"/>
            <a:ext cx="9144000" cy="5511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45725" tIns="45725" rIns="45725" bIns="45725" rtlCol="0" anchor="ctr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87421" y="92625"/>
            <a:ext cx="8896183" cy="384711"/>
          </a:xfrm>
          <a:prstGeom prst="rect">
            <a:avLst/>
          </a:prstGeom>
          <a:noFill/>
        </p:spPr>
        <p:txBody>
          <a:bodyPr wrap="square" lIns="68575" tIns="68575" rIns="68575" bIns="68575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>
                    <a:alpha val="100000"/>
                  </a:srgbClr>
                </a:solidFill>
                <a:latin typeface="Arial"/>
                <a:cs typeface="Arial"/>
              </a:rPr>
              <a:t>The Need For Improved Quality of Care – Goals for COPD Management in the USA &amp; UK </a:t>
            </a:r>
            <a:endParaRPr/>
          </a:p>
        </p:txBody>
      </p:sp>
      <p:sp>
        <p:nvSpPr>
          <p:cNvPr id="35" name="Rectangle 34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68575" tIns="68575" rIns="68575" bIns="68575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46" y="4839713"/>
            <a:ext cx="489139" cy="26467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rcRect l="13701" t="35042" r="12909" b="37080"/>
          <a:stretch>
            <a:fillRect/>
          </a:stretch>
        </p:blipFill>
        <p:spPr>
          <a:xfrm>
            <a:off x="3987703" y="4786332"/>
            <a:ext cx="1168590" cy="342902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AD59E967-3668-4850-AE39-90D6702839BC}"/>
              </a:ext>
            </a:extLst>
          </p:cNvPr>
          <p:cNvGrpSpPr/>
          <p:nvPr/>
        </p:nvGrpSpPr>
        <p:grpSpPr>
          <a:xfrm>
            <a:off x="208670" y="699542"/>
            <a:ext cx="8683810" cy="2390655"/>
            <a:chOff x="299795" y="771550"/>
            <a:chExt cx="8683810" cy="239065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AC7C83B-1016-4CA2-96EE-C312B6D2F9E9}"/>
                </a:ext>
              </a:extLst>
            </p:cNvPr>
            <p:cNvSpPr/>
            <p:nvPr/>
          </p:nvSpPr>
          <p:spPr>
            <a:xfrm>
              <a:off x="1016354" y="771550"/>
              <a:ext cx="3168352" cy="936104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USA COPD National Action Plan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472B188-8A33-4D1F-B947-525AF61EC4D5}"/>
                </a:ext>
              </a:extLst>
            </p:cNvPr>
            <p:cNvSpPr/>
            <p:nvPr/>
          </p:nvSpPr>
          <p:spPr>
            <a:xfrm>
              <a:off x="4959294" y="771550"/>
              <a:ext cx="3168352" cy="936104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UK Department of Health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AAE6A49-EE5C-45AF-ACF0-9DE9D423B897}"/>
                </a:ext>
              </a:extLst>
            </p:cNvPr>
            <p:cNvSpPr/>
            <p:nvPr/>
          </p:nvSpPr>
          <p:spPr>
            <a:xfrm>
              <a:off x="299795" y="2226101"/>
              <a:ext cx="2397688" cy="93610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rgbClr val="002060"/>
                  </a:solidFill>
                </a:rPr>
                <a:t>Raising public awareness of COPD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9739B14-8B14-4C86-A187-9819042E732F}"/>
                </a:ext>
              </a:extLst>
            </p:cNvPr>
            <p:cNvSpPr/>
            <p:nvPr/>
          </p:nvSpPr>
          <p:spPr>
            <a:xfrm>
              <a:off x="3337601" y="2226101"/>
              <a:ext cx="2665222" cy="93610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rgbClr val="002060"/>
                  </a:solidFill>
                </a:rPr>
                <a:t>Educate key stakeholders in diagnosis, prevention </a:t>
              </a:r>
            </a:p>
            <a:p>
              <a:pPr algn="ctr"/>
              <a:r>
                <a:rPr lang="en-US" sz="1400" b="1">
                  <a:solidFill>
                    <a:srgbClr val="002060"/>
                  </a:solidFill>
                </a:rPr>
                <a:t>&amp; treatment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6267DA3-5EF4-4A99-977E-10E2C96EC7B7}"/>
                </a:ext>
              </a:extLst>
            </p:cNvPr>
            <p:cNvSpPr/>
            <p:nvPr/>
          </p:nvSpPr>
          <p:spPr>
            <a:xfrm>
              <a:off x="6585917" y="2226101"/>
              <a:ext cx="2397688" cy="93610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rgbClr val="002060"/>
                  </a:solidFill>
                </a:rPr>
                <a:t>Encourage data sharing </a:t>
              </a:r>
            </a:p>
            <a:p>
              <a:pPr algn="ctr"/>
              <a:r>
                <a:rPr lang="en-US" sz="1400" b="1">
                  <a:solidFill>
                    <a:srgbClr val="002060"/>
                  </a:solidFill>
                </a:rPr>
                <a:t>&amp; dissemination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E53771E-8A44-4734-B469-48AFE9CC2514}"/>
                </a:ext>
              </a:extLst>
            </p:cNvPr>
            <p:cNvGrpSpPr/>
            <p:nvPr/>
          </p:nvGrpSpPr>
          <p:grpSpPr>
            <a:xfrm>
              <a:off x="1498639" y="1707654"/>
              <a:ext cx="6286122" cy="504056"/>
              <a:chOff x="1498639" y="1707654"/>
              <a:chExt cx="6286122" cy="504056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6EF73B27-2FCA-4075-8846-D185C1F2DE0A}"/>
                  </a:ext>
                </a:extLst>
              </p:cNvPr>
              <p:cNvGrpSpPr/>
              <p:nvPr/>
            </p:nvGrpSpPr>
            <p:grpSpPr>
              <a:xfrm>
                <a:off x="1498639" y="1917682"/>
                <a:ext cx="6286122" cy="294028"/>
                <a:chOff x="1498639" y="1917682"/>
                <a:chExt cx="6286122" cy="294028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C74F113E-4F0E-437C-AF80-A35627B5ED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98639" y="1917682"/>
                  <a:ext cx="6286122" cy="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B5569A96-3455-49FB-856F-0DD97E86C9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44008" y="1917682"/>
                  <a:ext cx="0" cy="294028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202EC236-820D-427B-9A2C-0E6EDD82B6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8639" y="1707654"/>
                <a:ext cx="0" cy="504056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2D8B6D22-535E-4671-A128-14131BEAA7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4761" y="1707654"/>
                <a:ext cx="0" cy="504056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843E8C6-7612-4B0D-A6E8-0CE2EC762DFB}"/>
              </a:ext>
            </a:extLst>
          </p:cNvPr>
          <p:cNvGrpSpPr/>
          <p:nvPr/>
        </p:nvGrpSpPr>
        <p:grpSpPr>
          <a:xfrm>
            <a:off x="1407514" y="3090197"/>
            <a:ext cx="750219" cy="1006556"/>
            <a:chOff x="1407514" y="3090197"/>
            <a:chExt cx="750219" cy="100655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38BCCFD-B34B-40AD-A375-4CF5B3862420}"/>
                </a:ext>
              </a:extLst>
            </p:cNvPr>
            <p:cNvCxnSpPr>
              <a:cxnSpLocks/>
            </p:cNvCxnSpPr>
            <p:nvPr/>
          </p:nvCxnSpPr>
          <p:spPr>
            <a:xfrm>
              <a:off x="1407514" y="3090197"/>
              <a:ext cx="0" cy="1006556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FC3DCD9-B7AD-4E5C-88D5-D4E5547A8E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07514" y="4096753"/>
              <a:ext cx="750219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85418D3-3358-477F-9ADF-576C965BE2AC}"/>
              </a:ext>
            </a:extLst>
          </p:cNvPr>
          <p:cNvGrpSpPr/>
          <p:nvPr/>
        </p:nvGrpSpPr>
        <p:grpSpPr>
          <a:xfrm flipH="1">
            <a:off x="7056934" y="3090197"/>
            <a:ext cx="619962" cy="1006556"/>
            <a:chOff x="1407514" y="3090197"/>
            <a:chExt cx="619962" cy="1006556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28F6B6E-E92D-4C8A-9457-EC14B8E61832}"/>
                </a:ext>
              </a:extLst>
            </p:cNvPr>
            <p:cNvCxnSpPr>
              <a:cxnSpLocks/>
            </p:cNvCxnSpPr>
            <p:nvPr/>
          </p:nvCxnSpPr>
          <p:spPr>
            <a:xfrm>
              <a:off x="1407514" y="3090197"/>
              <a:ext cx="0" cy="1006556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CA17FB6-31AE-476A-8FF6-65B5B2EE2116}"/>
                </a:ext>
              </a:extLst>
            </p:cNvPr>
            <p:cNvCxnSpPr>
              <a:cxnSpLocks/>
            </p:cNvCxnSpPr>
            <p:nvPr/>
          </p:nvCxnSpPr>
          <p:spPr>
            <a:xfrm>
              <a:off x="1407514" y="4096753"/>
              <a:ext cx="619962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EF33163-E1B0-4F11-9B38-9B55DD07034B}"/>
              </a:ext>
            </a:extLst>
          </p:cNvPr>
          <p:cNvSpPr txBox="1"/>
          <p:nvPr/>
        </p:nvSpPr>
        <p:spPr>
          <a:xfrm>
            <a:off x="2633883" y="4556622"/>
            <a:ext cx="3926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>
                <a:solidFill>
                  <a:schemeClr val="tx2"/>
                </a:solidFill>
              </a:rPr>
              <a:t>Pullen R et al.</a:t>
            </a:r>
            <a:r>
              <a:rPr lang="en-US" sz="800">
                <a:solidFill>
                  <a:schemeClr val="tx2"/>
                </a:solidFill>
              </a:rPr>
              <a:t> </a:t>
            </a:r>
            <a:r>
              <a:rPr lang="en-SG" sz="80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Int J Chron Obstruct </a:t>
            </a:r>
            <a:r>
              <a:rPr lang="en-SG" sz="800" i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Pulmon</a:t>
            </a:r>
            <a:r>
              <a:rPr lang="en-SG" sz="80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Dis </a:t>
            </a:r>
            <a:r>
              <a:rPr lang="en-US" sz="800">
                <a:solidFill>
                  <a:schemeClr val="tx2"/>
                </a:solidFill>
              </a:rPr>
              <a:t>2021:16 2301–2322</a:t>
            </a:r>
            <a:endParaRPr lang="en-SG" sz="800">
              <a:solidFill>
                <a:schemeClr val="tx2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3DAE91C-F70A-1D57-7C31-EFD7C436DCB5}"/>
              </a:ext>
            </a:extLst>
          </p:cNvPr>
          <p:cNvSpPr/>
          <p:nvPr/>
        </p:nvSpPr>
        <p:spPr>
          <a:xfrm>
            <a:off x="2267841" y="3593475"/>
            <a:ext cx="4658831" cy="936104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rgbClr val="002060"/>
              </a:solidFill>
            </a:endParaRPr>
          </a:p>
        </p:txBody>
      </p:sp>
      <p:pic>
        <p:nvPicPr>
          <p:cNvPr id="12" name="Google Shape;257;p33">
            <a:extLst>
              <a:ext uri="{FF2B5EF4-FFF2-40B4-BE49-F238E27FC236}">
                <a16:creationId xmlns:a16="http://schemas.microsoft.com/office/drawing/2014/main" id="{88520B9D-0531-E9D2-5B12-42501375CB5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l="13701" t="35042" r="12909" b="37080"/>
          <a:stretch/>
        </p:blipFill>
        <p:spPr>
          <a:xfrm>
            <a:off x="3056456" y="3593475"/>
            <a:ext cx="3045262" cy="893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2">
  <a:themeElements>
    <a:clrScheme name="Theme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2">
  <a:themeElements>
    <a:clrScheme name="Theme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heme2">
  <a:themeElements>
    <a:clrScheme name="Theme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eme3">
  <a:themeElements>
    <a:clrScheme name="Theme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BD7B7812452247B1D71D4CDB13BDAA" ma:contentTypeVersion="14" ma:contentTypeDescription="Create a new document." ma:contentTypeScope="" ma:versionID="49ceef4bda09642aefa860a52f5cc627">
  <xsd:schema xmlns:xsd="http://www.w3.org/2001/XMLSchema" xmlns:xs="http://www.w3.org/2001/XMLSchema" xmlns:p="http://schemas.microsoft.com/office/2006/metadata/properties" xmlns:ns2="e2dfbda4-7c0d-4bf0-ab72-666063b20629" xmlns:ns3="3c0405fd-9451-48ae-a737-8d000478498c" targetNamespace="http://schemas.microsoft.com/office/2006/metadata/properties" ma:root="true" ma:fieldsID="64e07689e9fc03062265cd2c2ddd3c98" ns2:_="" ns3:_="">
    <xsd:import namespace="e2dfbda4-7c0d-4bf0-ab72-666063b20629"/>
    <xsd:import namespace="3c0405fd-9451-48ae-a737-8d00047849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Creat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dfbda4-7c0d-4bf0-ab72-666063b206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5ed13bda-c4fe-452c-9652-5df4252020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reatedDate" ma:index="21" nillable="true" ma:displayName="Created Date" ma:format="DateOnly" ma:internalName="Created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0405fd-9451-48ae-a737-8d000478498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reatedDate xmlns="e2dfbda4-7c0d-4bf0-ab72-666063b20629" xsi:nil="true"/>
    <lcf76f155ced4ddcb4097134ff3c332f xmlns="e2dfbda4-7c0d-4bf0-ab72-666063b2062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3C8174-3FCB-47BA-9A4C-415EB4D72ED6}">
  <ds:schemaRefs>
    <ds:schemaRef ds:uri="3c0405fd-9451-48ae-a737-8d000478498c"/>
    <ds:schemaRef ds:uri="e2dfbda4-7c0d-4bf0-ab72-666063b2062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23161DE-3F88-478A-82B7-053729B9A1FA}">
  <ds:schemaRefs>
    <ds:schemaRef ds:uri="http://schemas.microsoft.com/office/infopath/2007/PartnerControls"/>
    <ds:schemaRef ds:uri="http://schemas.microsoft.com/office/2006/documentManagement/types"/>
    <ds:schemaRef ds:uri="3c0405fd-9451-48ae-a737-8d000478498c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e2dfbda4-7c0d-4bf0-ab72-666063b20629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006B79B-5C73-4E2B-8F85-BC5B13E9862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afecc7b-34e7-47c3-9b26-ea0c05a3c24e}" enabled="0" method="" siteId="{7afecc7b-34e7-47c3-9b26-ea0c05a3c24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2381</Words>
  <Application>Microsoft Office PowerPoint</Application>
  <PresentationFormat>On-screen Show (16:9)</PresentationFormat>
  <Paragraphs>225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</vt:lpstr>
      <vt:lpstr>Arial</vt:lpstr>
      <vt:lpstr>Arial Black</vt:lpstr>
      <vt:lpstr>Arimo</vt:lpstr>
      <vt:lpstr>Calibri</vt:lpstr>
      <vt:lpstr>Calibri Light</vt:lpstr>
      <vt:lpstr>Roboto</vt:lpstr>
      <vt:lpstr>Tahoma</vt:lpstr>
      <vt:lpstr>Wingdings</vt:lpstr>
      <vt:lpstr>Theme2</vt:lpstr>
      <vt:lpstr>2_Simple Light</vt:lpstr>
      <vt:lpstr>5_Office Theme</vt:lpstr>
      <vt:lpstr>Theme2</vt:lpstr>
      <vt:lpstr>3_Theme2</vt:lpstr>
      <vt:lpstr>PowerPoint Presentation</vt:lpstr>
      <vt:lpstr>PowerPoint Presentation</vt:lpstr>
      <vt:lpstr>PowerPoint Presentation</vt:lpstr>
      <vt:lpstr>The CONQUEST Quality Improvement Programme Underpinned by Quality Standards</vt:lpstr>
      <vt:lpstr>PowerPoint Presentation</vt:lpstr>
      <vt:lpstr>PowerPoint Presentation</vt:lpstr>
      <vt:lpstr>PowerPoint Presentation</vt:lpstr>
      <vt:lpstr>COPD Exacerbations linked to increased Cardiovascular Event Risk</vt:lpstr>
      <vt:lpstr>PowerPoint Presentation</vt:lpstr>
      <vt:lpstr>PowerPoint Presentation</vt:lpstr>
      <vt:lpstr>The CONQUEST Quality Improvement Programme Underpinned by Quality Standards</vt:lpstr>
      <vt:lpstr>PowerPoint Presentation</vt:lpstr>
      <vt:lpstr>PowerPoint Presentation</vt:lpstr>
      <vt:lpstr>PowerPoint Presentation</vt:lpstr>
      <vt:lpstr>The Four Quality Standards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Shilpa Suresh</cp:lastModifiedBy>
  <cp:revision>4</cp:revision>
  <dcterms:created xsi:type="dcterms:W3CDTF">2021-07-07T07:35:41Z</dcterms:created>
  <dcterms:modified xsi:type="dcterms:W3CDTF">2025-05-15T10:02:51Z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0x010100CABD7B7812452247B1D71D4CDB13BDAA</vt:lpwstr>
  </property>
  <property fmtid="{D5CDD505-2E9C-101B-9397-08002B2CF9AE}" pid="3" name="MediaServiceImageTags">
    <vt:lpwstr/>
  </property>
</Properties>
</file>