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9.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0.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1.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2.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3.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4.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68" r:id="rId1"/>
    <p:sldMasterId id="2147483869" r:id="rId2"/>
    <p:sldMasterId id="2147483870" r:id="rId3"/>
    <p:sldMasterId id="2147483871" r:id="rId4"/>
    <p:sldMasterId id="2147483872" r:id="rId5"/>
    <p:sldMasterId id="2147483873" r:id="rId6"/>
    <p:sldMasterId id="2147483874" r:id="rId7"/>
    <p:sldMasterId id="2147483875" r:id="rId8"/>
    <p:sldMasterId id="2147483876" r:id="rId9"/>
    <p:sldMasterId id="2147483877" r:id="rId10"/>
    <p:sldMasterId id="2147483878" r:id="rId11"/>
    <p:sldMasterId id="2147483879" r:id="rId12"/>
    <p:sldMasterId id="2147483880" r:id="rId13"/>
    <p:sldMasterId id="2147483881" r:id="rId14"/>
    <p:sldMasterId id="2147483883" r:id="rId15"/>
  </p:sldMasterIdLst>
  <p:notesMasterIdLst>
    <p:notesMasterId r:id="rId48"/>
  </p:notesMasterIdLst>
  <p:sldIdLst>
    <p:sldId id="256" r:id="rId16"/>
    <p:sldId id="257" r:id="rId17"/>
    <p:sldId id="258" r:id="rId18"/>
    <p:sldId id="259" r:id="rId19"/>
    <p:sldId id="260" r:id="rId20"/>
    <p:sldId id="2147470754" r:id="rId21"/>
    <p:sldId id="262" r:id="rId22"/>
    <p:sldId id="263" r:id="rId23"/>
    <p:sldId id="264" r:id="rId24"/>
    <p:sldId id="266" r:id="rId25"/>
    <p:sldId id="268" r:id="rId26"/>
    <p:sldId id="269" r:id="rId27"/>
    <p:sldId id="270" r:id="rId28"/>
    <p:sldId id="271" r:id="rId29"/>
    <p:sldId id="272" r:id="rId30"/>
    <p:sldId id="273" r:id="rId31"/>
    <p:sldId id="274" r:id="rId32"/>
    <p:sldId id="2147470747" r:id="rId33"/>
    <p:sldId id="275" r:id="rId34"/>
    <p:sldId id="277" r:id="rId35"/>
    <p:sldId id="278" r:id="rId36"/>
    <p:sldId id="279" r:id="rId37"/>
    <p:sldId id="280" r:id="rId38"/>
    <p:sldId id="281" r:id="rId39"/>
    <p:sldId id="282" r:id="rId40"/>
    <p:sldId id="284" r:id="rId41"/>
    <p:sldId id="285" r:id="rId42"/>
    <p:sldId id="287" r:id="rId43"/>
    <p:sldId id="288" r:id="rId44"/>
    <p:sldId id="289" r:id="rId45"/>
    <p:sldId id="290" r:id="rId46"/>
    <p:sldId id="291" r:id="rId47"/>
  </p:sldIdLst>
  <p:sldSz cx="9144000" cy="5143500" type="screen16x9"/>
  <p:notesSz cx="6858000" cy="9144000"/>
  <p:embeddedFontLst>
    <p:embeddedFont>
      <p:font typeface="Arial Black" panose="020B0A04020102020204" pitchFamily="34" charset="0"/>
      <p:regular r:id="rId49"/>
      <p:bold r:id="rId50"/>
    </p:embeddedFont>
    <p:embeddedFont>
      <p:font typeface="Arial Narrow" panose="020B0606020202030204"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Calisto MT" panose="02040603050505030304" pitchFamily="18" charset="0"/>
      <p:regular r:id="rId59"/>
      <p:bold r:id="rId60"/>
      <p:italic r:id="rId61"/>
      <p:boldItalic r:id="rId62"/>
    </p:embeddedFont>
    <p:embeddedFont>
      <p:font typeface="Corbel" panose="020B0503020204020204" pitchFamily="34" charset="0"/>
      <p:regular r:id="rId63"/>
      <p:bold r:id="rId64"/>
      <p:italic r:id="rId65"/>
      <p:boldItalic r:id="rId66"/>
    </p:embeddedFont>
    <p:embeddedFont>
      <p:font typeface="Helvetica Neue" panose="020B0604020202020204" charset="0"/>
      <p:regular r:id="rId67"/>
      <p:bold r:id="rId68"/>
      <p:italic r:id="rId69"/>
      <p:boldItalic r:id="rId70"/>
    </p:embeddedFont>
    <p:embeddedFont>
      <p:font typeface="Montserrat Light" panose="00000400000000000000" pitchFamily="2" charset="0"/>
      <p:regular r:id="rId71"/>
      <p:bold r:id="rId72"/>
      <p:italic r:id="rId73"/>
      <p:boldItalic r:id="rId74"/>
    </p:embeddedFont>
    <p:embeddedFont>
      <p:font typeface="Roboto" panose="02000000000000000000" pitchFamily="2" charset="0"/>
      <p:regular r:id="rId75"/>
      <p:bold r:id="rId76"/>
      <p:italic r:id="rId77"/>
      <p:boldItalic r:id="rId78"/>
    </p:embeddedFont>
    <p:embeddedFont>
      <p:font typeface="Tahoma" panose="020B0604030504040204" pitchFamily="34" charset="0"/>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Coup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4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CD6577-7D66-4E19-913F-CF2E68E7246E}">
  <a:tblStyle styleId="{64CD6577-7D66-4E19-913F-CF2E68E7246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2E8"/>
          </a:solidFill>
        </a:fill>
      </a:tcStyle>
    </a:wholeTbl>
    <a:band1H>
      <a:tcTxStyle/>
      <a:tcStyle>
        <a:tcBdr/>
        <a:fill>
          <a:solidFill>
            <a:srgbClr val="D5E4CD"/>
          </a:solidFill>
        </a:fill>
      </a:tcStyle>
    </a:band1H>
    <a:band2H>
      <a:tcTxStyle/>
      <a:tcStyle>
        <a:tcBdr/>
      </a:tcStyle>
    </a:band2H>
    <a:band1V>
      <a:tcTxStyle/>
      <a:tcStyle>
        <a:tcBdr/>
        <a:fill>
          <a:solidFill>
            <a:srgbClr val="D5E4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654BFCF-B5D1-4F10-BB50-A0995D94B7C3}"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4"/>
          </a:solidFill>
        </a:fill>
      </a:tcStyle>
    </a:wholeTbl>
    <a:band1H>
      <a:tcTxStyle/>
      <a:tcStyle>
        <a:tcBdr/>
        <a:fill>
          <a:solidFill>
            <a:srgbClr val="CAD4E8"/>
          </a:solidFill>
        </a:fill>
      </a:tcStyle>
    </a:band1H>
    <a:band2H>
      <a:tcTxStyle/>
      <a:tcStyle>
        <a:tcBdr/>
      </a:tcStyle>
    </a:band2H>
    <a:band1V>
      <a:tcTxStyle/>
      <a:tcStyle>
        <a:tcBdr/>
        <a:fill>
          <a:solidFill>
            <a:srgbClr val="CAD4E8"/>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37DB5848-EE8C-4E26-80F1-B3EDFCA8DE53}"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F4E7"/>
          </a:solidFill>
        </a:fill>
      </a:tcStyle>
    </a:wholeTbl>
    <a:band1H>
      <a:tcTxStyle b="off" i="off"/>
      <a:tcStyle>
        <a:tcBdr/>
        <a:fill>
          <a:solidFill>
            <a:srgbClr val="F4E8CB"/>
          </a:solidFill>
        </a:fill>
      </a:tcStyle>
    </a:band1H>
    <a:band2H>
      <a:tcTxStyle b="off" i="off"/>
      <a:tcStyle>
        <a:tcBdr/>
      </a:tcStyle>
    </a:band2H>
    <a:band1V>
      <a:tcTxStyle b="off" i="off"/>
      <a:tcStyle>
        <a:tcBdr/>
        <a:fill>
          <a:solidFill>
            <a:srgbClr val="F4E8CB"/>
          </a:solidFill>
        </a:fill>
      </a:tcStyle>
    </a:band1V>
    <a:band2V>
      <a:tcTxStyle b="off" i="off"/>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5" d="100"/>
          <a:sy n="125" d="100"/>
        </p:scale>
        <p:origin x="76" y="1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font" Target="fonts/font15.fntdata"/><Relationship Id="rId68" Type="http://schemas.openxmlformats.org/officeDocument/2006/relationships/font" Target="fonts/font20.fntdata"/><Relationship Id="rId84" Type="http://schemas.openxmlformats.org/officeDocument/2006/relationships/theme" Target="theme/theme1.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font" Target="fonts/font5.fntdata"/><Relationship Id="rId58" Type="http://schemas.openxmlformats.org/officeDocument/2006/relationships/font" Target="fonts/font10.fntdata"/><Relationship Id="rId74" Type="http://schemas.openxmlformats.org/officeDocument/2006/relationships/font" Target="fonts/font26.fntdata"/><Relationship Id="rId79" Type="http://schemas.openxmlformats.org/officeDocument/2006/relationships/font" Target="fonts/font31.fntdata"/><Relationship Id="rId5" Type="http://schemas.openxmlformats.org/officeDocument/2006/relationships/slideMaster" Target="slideMasters/slideMaster5.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font" Target="fonts/font29.fntdata"/><Relationship Id="rId8" Type="http://schemas.openxmlformats.org/officeDocument/2006/relationships/slideMaster" Target="slideMasters/slideMaster8.xml"/><Relationship Id="rId51" Type="http://schemas.openxmlformats.org/officeDocument/2006/relationships/font" Target="fonts/font3.fntdata"/><Relationship Id="rId72" Type="http://schemas.openxmlformats.org/officeDocument/2006/relationships/font" Target="fonts/font24.fntdata"/><Relationship Id="rId80" Type="http://schemas.openxmlformats.org/officeDocument/2006/relationships/font" Target="fonts/font32.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font" Target="fonts/font27.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78" Type="http://schemas.openxmlformats.org/officeDocument/2006/relationships/font" Target="fonts/font30.fntdata"/><Relationship Id="rId8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font" Target="fonts/font2.fntdata"/><Relationship Id="rId55" Type="http://schemas.openxmlformats.org/officeDocument/2006/relationships/font" Target="fonts/font7.fntdata"/><Relationship Id="rId76" Type="http://schemas.openxmlformats.org/officeDocument/2006/relationships/font" Target="fonts/font28.fntdata"/><Relationship Id="rId7" Type="http://schemas.openxmlformats.org/officeDocument/2006/relationships/slideMaster" Target="slideMasters/slideMaster7.xml"/><Relationship Id="rId71" Type="http://schemas.openxmlformats.org/officeDocument/2006/relationships/font" Target="fonts/font23.fntdata"/><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font" Target="fonts/font18.fntdata"/><Relationship Id="rId61" Type="http://schemas.openxmlformats.org/officeDocument/2006/relationships/font" Target="fonts/font13.fntdata"/><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pri.sg/latest-news/evaluating-the-impact-of-targeted-risk-based-management-in-patients-with-modifiable-high-risk-cop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x.doi.org/10.2147%2FCOPD.S25381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127b607121a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3" name="Google Shape;1403;g127b607121a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127b607121a_0_3203:notes"/>
          <p:cNvSpPr>
            <a:spLocks noGrp="1" noRot="1" noChangeAspect="1"/>
          </p:cNvSpPr>
          <p:nvPr>
            <p:ph type="sldImg" idx="2"/>
          </p:nvPr>
        </p:nvSpPr>
        <p:spPr>
          <a:xfrm>
            <a:off x="0" y="0"/>
            <a:ext cx="0" cy="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4" name="Google Shape;1664;g127b607121a_0_3203:notes"/>
          <p:cNvSpPr txBox="1">
            <a:spLocks noGrp="1"/>
          </p:cNvSpPr>
          <p:nvPr>
            <p:ph type="body" idx="1"/>
          </p:nvPr>
        </p:nvSpPr>
        <p:spPr>
          <a:xfrm>
            <a:off x="0" y="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a:solidFill>
                  <a:schemeClr val="dk1"/>
                </a:solidFill>
                <a:latin typeface="Times New Roman"/>
                <a:ea typeface="Times New Roman"/>
                <a:cs typeface="Times New Roman"/>
                <a:sym typeface="Times New Roman"/>
              </a:rPr>
              <a:t>Jones, R. C. M. </a:t>
            </a:r>
            <a:r>
              <a:rPr lang="en-GB" sz="1200" i="1">
                <a:solidFill>
                  <a:schemeClr val="dk1"/>
                </a:solidFill>
                <a:latin typeface="Times New Roman"/>
                <a:ea typeface="Times New Roman"/>
                <a:cs typeface="Times New Roman"/>
                <a:sym typeface="Times New Roman"/>
              </a:rPr>
              <a:t>et al.</a:t>
            </a:r>
            <a:r>
              <a:rPr lang="en-GB" sz="1200">
                <a:solidFill>
                  <a:schemeClr val="dk1"/>
                </a:solidFill>
                <a:latin typeface="Times New Roman"/>
                <a:ea typeface="Times New Roman"/>
                <a:cs typeface="Times New Roman"/>
                <a:sym typeface="Times New Roman"/>
              </a:rPr>
              <a:t> Opportunities to diagnose chronic obstructive pulmonary disease in routine care in the UK: a retrospective study of a clinical cohort. </a:t>
            </a:r>
            <a:r>
              <a:rPr lang="en-GB" sz="1200" i="1">
                <a:solidFill>
                  <a:schemeClr val="dk1"/>
                </a:solidFill>
                <a:latin typeface="Times New Roman"/>
                <a:ea typeface="Times New Roman"/>
                <a:cs typeface="Times New Roman"/>
                <a:sym typeface="Times New Roman"/>
              </a:rPr>
              <a:t>Lancet Respir. Med.</a:t>
            </a:r>
            <a:r>
              <a:rPr lang="en-GB" sz="1200">
                <a:solidFill>
                  <a:schemeClr val="dk1"/>
                </a:solidFill>
                <a:latin typeface="Times New Roman"/>
                <a:ea typeface="Times New Roman"/>
                <a:cs typeface="Times New Roman"/>
                <a:sym typeface="Times New Roman"/>
              </a:rPr>
              <a:t> </a:t>
            </a:r>
            <a:r>
              <a:rPr lang="en-GB" sz="1200" b="1">
                <a:solidFill>
                  <a:schemeClr val="dk1"/>
                </a:solidFill>
                <a:latin typeface="Times New Roman"/>
                <a:ea typeface="Times New Roman"/>
                <a:cs typeface="Times New Roman"/>
                <a:sym typeface="Times New Roman"/>
              </a:rPr>
              <a:t>2</a:t>
            </a:r>
            <a:r>
              <a:rPr lang="en-GB" sz="1200">
                <a:solidFill>
                  <a:schemeClr val="dk1"/>
                </a:solidFill>
                <a:latin typeface="Times New Roman"/>
                <a:ea typeface="Times New Roman"/>
                <a:cs typeface="Times New Roman"/>
                <a:sym typeface="Times New Roman"/>
              </a:rPr>
              <a:t>, 267–276 (2014).</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3dada2fb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0" name="Google Shape;1730;g13dada2fb4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History of previous exacerbations is a predictor of future exacerbations</a:t>
            </a:r>
            <a:endParaRPr/>
          </a:p>
          <a:p>
            <a:pPr marL="457200" lvl="0" indent="-298450" algn="l" rtl="0">
              <a:lnSpc>
                <a:spcPct val="100000"/>
              </a:lnSpc>
              <a:spcBef>
                <a:spcPts val="0"/>
              </a:spcBef>
              <a:spcAft>
                <a:spcPts val="0"/>
              </a:spcAft>
              <a:buSzPts val="1100"/>
              <a:buChar char="●"/>
            </a:pPr>
            <a:r>
              <a:rPr lang="en-GB"/>
              <a:t>Accelerated lung function decline associated with frequent exacerbations</a:t>
            </a:r>
            <a:endParaRPr/>
          </a:p>
          <a:p>
            <a:pPr marL="457200" lvl="0" indent="-298450" algn="l" rtl="0">
              <a:lnSpc>
                <a:spcPct val="100000"/>
              </a:lnSpc>
              <a:spcBef>
                <a:spcPts val="0"/>
              </a:spcBef>
              <a:spcAft>
                <a:spcPts val="0"/>
              </a:spcAft>
              <a:buSzPts val="1100"/>
              <a:buChar char="●"/>
            </a:pPr>
            <a:r>
              <a:rPr lang="en-GB"/>
              <a:t>Increasing systemic corticosteroid burden associated with frequent exacerbations and </a:t>
            </a:r>
            <a:endParaRPr/>
          </a:p>
          <a:p>
            <a:pPr marL="457200" lvl="0" indent="-298450" algn="l" rtl="0">
              <a:lnSpc>
                <a:spcPct val="100000"/>
              </a:lnSpc>
              <a:spcBef>
                <a:spcPts val="0"/>
              </a:spcBef>
              <a:spcAft>
                <a:spcPts val="0"/>
              </a:spcAft>
              <a:buSzPts val="1100"/>
              <a:buChar char="●"/>
            </a:pPr>
            <a:r>
              <a:rPr lang="en-GB"/>
              <a:t>steroid-related adverse effects</a:t>
            </a:r>
            <a:endParaRPr/>
          </a:p>
          <a:p>
            <a:pPr marL="457200" lvl="0" indent="-298450" algn="l" rtl="0">
              <a:lnSpc>
                <a:spcPct val="100000"/>
              </a:lnSpc>
              <a:spcBef>
                <a:spcPts val="0"/>
              </a:spcBef>
              <a:spcAft>
                <a:spcPts val="0"/>
              </a:spcAft>
              <a:buSzPts val="1100"/>
              <a:buChar char="●"/>
            </a:pPr>
            <a:r>
              <a:rPr lang="en-GB"/>
              <a:t>Negative impact on patient health-related Quality of Life</a:t>
            </a:r>
            <a:endParaRPr/>
          </a:p>
          <a:p>
            <a:pPr marL="457200" lvl="0" indent="-298450" algn="l" rtl="0">
              <a:lnSpc>
                <a:spcPct val="100000"/>
              </a:lnSpc>
              <a:spcBef>
                <a:spcPts val="0"/>
              </a:spcBef>
              <a:spcAft>
                <a:spcPts val="0"/>
              </a:spcAft>
              <a:buSzPts val="1100"/>
              <a:buChar char="●"/>
            </a:pPr>
            <a:r>
              <a:rPr lang="en-GB"/>
              <a:t>Increased risk of cardiovascular events, increased morbidity and mortality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Best predictor of future exacerbations: </a:t>
            </a:r>
            <a:endParaRPr/>
          </a:p>
          <a:p>
            <a:pPr marL="0" lvl="0" indent="0" algn="l" rtl="0">
              <a:lnSpc>
                <a:spcPct val="100000"/>
              </a:lnSpc>
              <a:spcBef>
                <a:spcPts val="0"/>
              </a:spcBef>
              <a:spcAft>
                <a:spcPts val="0"/>
              </a:spcAft>
              <a:buSzPts val="1100"/>
              <a:buNone/>
            </a:pPr>
            <a:r>
              <a:rPr lang="en-GB"/>
              <a:t>Hurst, J. R.; Vestbo, J.; Anzueto, A.; Locantore, N.; Müllerova, H.; Tal-Singer, R.; Miller, B.; Lomas, D. A.; Agusti, A.; Macnee, W.; Calverley, P.; Rennard, S.; Wouters, E. F. M.; Wedzicha, J. A.; Evaluation of COPD Longitudinally to Identify Predictive Surrogate Endpoints (ECLIPSE) Investigators. Susceptibility to Exacerbation in Chronic Obstructive Pulmonary Disease. N. Engl. J. Med. 2010, 363 (12), 1128–1138. https://doi.org/10.1056/NEJMoa0909883.</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125769e7203_0_0:notes"/>
          <p:cNvSpPr>
            <a:spLocks noGrp="1" noRot="1" noChangeAspect="1"/>
          </p:cNvSpPr>
          <p:nvPr>
            <p:ph type="sldImg" idx="2"/>
          </p:nvPr>
        </p:nvSpPr>
        <p:spPr>
          <a:xfrm>
            <a:off x="0" y="0"/>
            <a:ext cx="0" cy="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7" name="Google Shape;1787;g125769e7203_0_0:notes"/>
          <p:cNvSpPr txBox="1">
            <a:spLocks noGrp="1"/>
          </p:cNvSpPr>
          <p:nvPr>
            <p:ph type="body" idx="1"/>
          </p:nvPr>
        </p:nvSpPr>
        <p:spPr>
          <a:xfrm>
            <a:off x="0" y="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a:solidFill>
                  <a:schemeClr val="dk1"/>
                </a:solidFill>
              </a:rPr>
              <a:t>Hidden COPD, undertreated COPD, missed heart failure</a:t>
            </a:r>
            <a:endParaRPr sz="1200">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GB" sz="1200">
                <a:solidFill>
                  <a:schemeClr val="dk1"/>
                </a:solidFill>
              </a:rPr>
              <a:t>Once minimum requirements are met </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g1325055a17a_0_234:notes"/>
          <p:cNvSpPr txBox="1">
            <a:spLocks noGrp="1"/>
          </p:cNvSpPr>
          <p:nvPr>
            <p:ph type="body" idx="1"/>
          </p:nvPr>
        </p:nvSpPr>
        <p:spPr>
          <a:xfrm>
            <a:off x="685801" y="4400555"/>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4" name="Google Shape;1824;g1325055a17a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127b607121a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0" name="Google Shape;1860;g127b607121a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127b607121a_0_4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1" name="Google Shape;1871;g127b607121a_0_40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Taken from conquest.care website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Individualised assessment and targeted therapy</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Care enhanced by patient reported information through validated questionnaires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Optimised treatment that will lead to a reduction in exacerbations and the rate of lung function decline, whilst improving COPD control and quality of life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Proactive follow-up based on individual needs and COPD control status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127b607121a_0_18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2" name="Google Shape;1892;g127b607121a_0_18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Source: Figure from the CONQUEST Global Operational QI protocol </a:t>
            </a:r>
            <a:endParaRPr/>
          </a:p>
        </p:txBody>
      </p:sp>
      <p:sp>
        <p:nvSpPr>
          <p:cNvPr id="1893" name="Google Shape;1893;g127b607121a_0_18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0"/>
        <p:cNvGrpSpPr/>
        <p:nvPr/>
      </p:nvGrpSpPr>
      <p:grpSpPr>
        <a:xfrm>
          <a:off x="0" y="0"/>
          <a:ext cx="0" cy="0"/>
          <a:chOff x="0" y="0"/>
          <a:chExt cx="0" cy="0"/>
        </a:xfrm>
      </p:grpSpPr>
      <p:sp>
        <p:nvSpPr>
          <p:cNvPr id="1921" name="Google Shape;1921;g1300547724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2" name="Google Shape;1922;g1300547724a_0_2:notes"/>
          <p:cNvSpPr txBox="1">
            <a:spLocks noGrp="1"/>
          </p:cNvSpPr>
          <p:nvPr>
            <p:ph type="body" idx="1"/>
          </p:nvPr>
        </p:nvSpPr>
        <p:spPr>
          <a:xfrm>
            <a:off x="685801" y="4400555"/>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3" name="Google Shape;1923;g1300547724a_0_2:notes"/>
          <p:cNvSpPr txBox="1">
            <a:spLocks noGrp="1"/>
          </p:cNvSpPr>
          <p:nvPr>
            <p:ph type="sldNum" idx="12"/>
          </p:nvPr>
        </p:nvSpPr>
        <p:spPr>
          <a:xfrm>
            <a:off x="3884613" y="8685225"/>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Montserrat Light"/>
              <a:buNone/>
            </a:pPr>
            <a:fld id="{00000000-1234-1234-1234-123412341234}" type="slidenum">
              <a:rPr lang="en-GB" sz="1200" b="0" i="0" u="none" strike="noStrike" cap="none">
                <a:solidFill>
                  <a:srgbClr val="000000"/>
                </a:solidFill>
                <a:latin typeface="Montserrat Light"/>
                <a:ea typeface="Montserrat Light"/>
                <a:cs typeface="Montserrat Light"/>
                <a:sym typeface="Montserrat Light"/>
              </a:rPr>
              <a:t>17</a:t>
            </a:fld>
            <a:endParaRPr sz="1200" b="0" i="0" u="none" strike="noStrike" cap="none">
              <a:solidFill>
                <a:srgbClr val="000000"/>
              </a:solidFill>
              <a:latin typeface="Montserrat Light"/>
              <a:ea typeface="Montserrat Light"/>
              <a:cs typeface="Montserrat Light"/>
              <a:sym typeface="Montserrat 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7"/>
        <p:cNvGrpSpPr/>
        <p:nvPr/>
      </p:nvGrpSpPr>
      <p:grpSpPr>
        <a:xfrm>
          <a:off x="0" y="0"/>
          <a:ext cx="0" cy="0"/>
          <a:chOff x="0" y="0"/>
          <a:chExt cx="0" cy="0"/>
        </a:xfrm>
      </p:grpSpPr>
      <p:sp>
        <p:nvSpPr>
          <p:cNvPr id="2038" name="Google Shape;2038;g1300547724a_0_2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9" name="Google Shape;2039;g1300547724a_0_2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0" dirty="0">
                <a:solidFill>
                  <a:srgbClr val="222222"/>
                </a:solidFill>
                <a:latin typeface="Arial"/>
                <a:ea typeface="Arial"/>
                <a:cs typeface="Arial"/>
                <a:sym typeface="Arial"/>
              </a:rPr>
              <a:t>Figure on the previous slide simplified </a:t>
            </a:r>
            <a:endParaRPr b="0" i="0" dirty="0">
              <a:solidFill>
                <a:srgbClr val="222222"/>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222222"/>
                </a:solidFill>
                <a:latin typeface="Arial"/>
                <a:ea typeface="Arial"/>
                <a:cs typeface="Arial"/>
                <a:sym typeface="Arial"/>
              </a:rPr>
              <a:t>QS; </a:t>
            </a:r>
            <a:r>
              <a:rPr kumimoji="0" lang="en-US" sz="800" b="1" i="0" u="none" strike="noStrike" kern="0" cap="none" spc="0" normalizeH="0" baseline="0" noProof="0" dirty="0">
                <a:ln>
                  <a:noFill/>
                </a:ln>
                <a:solidFill>
                  <a:srgbClr val="FFFFFF"/>
                </a:solidFill>
                <a:effectLst/>
                <a:uLnTx/>
                <a:uFillTx/>
                <a:latin typeface="Arial"/>
                <a:ea typeface="Arial"/>
                <a:cs typeface="Arial"/>
                <a:sym typeface="Arial"/>
              </a:rPr>
              <a:t>Specific to the target population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800" b="1" i="0" u="none" strike="noStrike" kern="0" cap="none" spc="0" normalizeH="0" baseline="0" noProof="0" dirty="0" err="1">
                <a:ln>
                  <a:noFill/>
                </a:ln>
                <a:solidFill>
                  <a:srgbClr val="FFFFFF"/>
                </a:solidFill>
                <a:effectLst/>
                <a:uLnTx/>
                <a:uFillTx/>
                <a:latin typeface="Arial"/>
                <a:cs typeface="Arial"/>
                <a:sym typeface="Arial"/>
              </a:rPr>
              <a:t>Gop</a:t>
            </a:r>
            <a:r>
              <a:rPr kumimoji="0" lang="en-US" sz="800" b="1" i="0" u="none" strike="noStrike" kern="0" cap="none" spc="0" normalizeH="0" baseline="0" noProof="0" dirty="0">
                <a:ln>
                  <a:noFill/>
                </a:ln>
                <a:solidFill>
                  <a:srgbClr val="FFFFFF"/>
                </a:solidFill>
                <a:effectLst/>
                <a:uLnTx/>
                <a:uFillTx/>
                <a:latin typeface="Arial"/>
                <a:cs typeface="Arial"/>
                <a:sym typeface="Arial"/>
              </a:rPr>
              <a:t>: </a:t>
            </a:r>
            <a:r>
              <a:rPr kumimoji="0" lang="en-GB" sz="800" b="1" i="0" u="none" strike="noStrike" kern="0" cap="none" spc="0" normalizeH="0" baseline="0" noProof="0" dirty="0">
                <a:ln>
                  <a:noFill/>
                </a:ln>
                <a:solidFill>
                  <a:srgbClr val="FFFFFF"/>
                </a:solidFill>
                <a:effectLst/>
                <a:uLnTx/>
                <a:uFillTx/>
                <a:latin typeface="Arial"/>
                <a:ea typeface="Arial"/>
                <a:cs typeface="Arial"/>
                <a:sym typeface="Arial"/>
              </a:rPr>
              <a:t>A framework for implementing CONQUEST</a:t>
            </a:r>
            <a:endParaRPr kumimoji="0" lang="en-GB" sz="3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lvl="0" indent="0" algn="l" rtl="0">
              <a:spcBef>
                <a:spcPts val="0"/>
              </a:spcBef>
              <a:spcAft>
                <a:spcPts val="0"/>
              </a:spcAft>
              <a:buNone/>
            </a:pPr>
            <a:endParaRPr b="0" i="0" dirty="0">
              <a:solidFill>
                <a:srgbClr val="222222"/>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Data collection: </a:t>
            </a:r>
            <a:r>
              <a:rPr kumimoji="0" lang="en-US" sz="800" b="0" i="0" u="none" strike="noStrike" kern="0" cap="none" spc="0" normalizeH="0" baseline="0" noProof="0" dirty="0">
                <a:ln>
                  <a:noFill/>
                </a:ln>
                <a:solidFill>
                  <a:srgbClr val="FFFFFF"/>
                </a:solidFill>
                <a:effectLst/>
                <a:uLnTx/>
                <a:uFillTx/>
                <a:latin typeface="Arial"/>
                <a:ea typeface="Arial"/>
                <a:cs typeface="Arial"/>
                <a:sym typeface="Arial"/>
              </a:rPr>
              <a:t>Cyclical and automated data extraction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800" b="0" i="0" u="none" strike="noStrike" kern="0" cap="none" spc="0" normalizeH="0" baseline="0" noProof="0" dirty="0">
                <a:ln>
                  <a:noFill/>
                </a:ln>
                <a:solidFill>
                  <a:srgbClr val="FFFFFF"/>
                </a:solidFill>
                <a:effectLst/>
                <a:uLnTx/>
                <a:uFillTx/>
                <a:latin typeface="Arial"/>
                <a:cs typeface="Arial"/>
                <a:sym typeface="Arial"/>
              </a:rPr>
              <a:t>Translating: </a:t>
            </a:r>
            <a:r>
              <a:rPr kumimoji="0" lang="en-US" sz="800" b="0" i="0" u="none" strike="noStrike" kern="0" cap="none" spc="0" normalizeH="0" baseline="0" noProof="0" dirty="0">
                <a:ln>
                  <a:noFill/>
                </a:ln>
                <a:solidFill>
                  <a:srgbClr val="FFFFFF"/>
                </a:solidFill>
                <a:effectLst/>
                <a:uLnTx/>
                <a:uFillTx/>
                <a:latin typeface="Arial"/>
                <a:ea typeface="Arial"/>
                <a:cs typeface="Arial"/>
                <a:sym typeface="Arial"/>
              </a:rPr>
              <a:t>Providing resources for optimizing and supporting patient care</a:t>
            </a:r>
            <a:endParaRPr kumimoji="0" lang="en-US" sz="3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lvl="0" indent="0" algn="l" rtl="0">
              <a:spcBef>
                <a:spcPts val="0"/>
              </a:spcBef>
              <a:spcAft>
                <a:spcPts val="0"/>
              </a:spcAft>
              <a:buNone/>
            </a:pPr>
            <a:endParaRPr dirty="0"/>
          </a:p>
        </p:txBody>
      </p:sp>
      <p:sp>
        <p:nvSpPr>
          <p:cNvPr id="2040" name="Google Shape;2040;g1300547724a_0_2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g127b607121a_0_15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5" name="Google Shape;1965;g127b607121a_0_15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0">
                <a:solidFill>
                  <a:srgbClr val="222222"/>
                </a:solidFill>
                <a:latin typeface="Arial"/>
                <a:ea typeface="Arial"/>
                <a:cs typeface="Arial"/>
                <a:sym typeface="Arial"/>
              </a:rPr>
              <a:t>Figure from the protocol paper in Patient Related Outcome Measures </a:t>
            </a:r>
            <a:endParaRPr/>
          </a:p>
          <a:p>
            <a:pPr marL="0" marR="0" lvl="0" indent="0" algn="l" rtl="0">
              <a:lnSpc>
                <a:spcPct val="100000"/>
              </a:lnSpc>
              <a:spcBef>
                <a:spcPts val="0"/>
              </a:spcBef>
              <a:spcAft>
                <a:spcPts val="0"/>
              </a:spcAft>
              <a:buClr>
                <a:schemeClr val="dk1"/>
              </a:buClr>
              <a:buSzPts val="1200"/>
              <a:buFont typeface="Calibri"/>
              <a:buNone/>
            </a:pPr>
            <a:r>
              <a:rPr lang="en-GB" sz="1200"/>
              <a:t>Key features and requirements of the CONQUEST QIP</a:t>
            </a:r>
            <a:endParaRPr/>
          </a:p>
        </p:txBody>
      </p:sp>
      <p:sp>
        <p:nvSpPr>
          <p:cNvPr id="1966" name="Google Shape;1966;g127b607121a_0_15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g127b607121a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2" name="Google Shape;1412;g127b607121a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6"/>
        <p:cNvGrpSpPr/>
        <p:nvPr/>
      </p:nvGrpSpPr>
      <p:grpSpPr>
        <a:xfrm>
          <a:off x="0" y="0"/>
          <a:ext cx="0" cy="0"/>
          <a:chOff x="0" y="0"/>
          <a:chExt cx="0" cy="0"/>
        </a:xfrm>
      </p:grpSpPr>
      <p:sp>
        <p:nvSpPr>
          <p:cNvPr id="2077" name="Google Shape;2077;g127b607121a_0_19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8" name="Google Shape;2078;g127b607121a_0_19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Figure (from the paper </a:t>
            </a:r>
            <a:r>
              <a:rPr lang="en-GB" sz="1200"/>
              <a:t>in Patient Related Outcome Measures) </a:t>
            </a:r>
            <a:r>
              <a:rPr lang="en-GB"/>
              <a:t>on Key elements for translation of quality Standards into practice</a:t>
            </a:r>
            <a:endParaRPr/>
          </a:p>
        </p:txBody>
      </p:sp>
      <p:sp>
        <p:nvSpPr>
          <p:cNvPr id="2079" name="Google Shape;2079;g127b607121a_0_19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g125769e7203_0_1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2" name="Google Shape;2102;g125769e7203_0_15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GB" sz="1400">
                <a:solidFill>
                  <a:schemeClr val="dk1"/>
                </a:solidFill>
              </a:rPr>
              <a:t>Recurrent exacerbations impact beyond the lungs to affect future exacerbation risk, lung function, cardiovascular event risk and quality of life. </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Cardiovascular comorbidity and event risk are closely linked with COPD and with COPD exacerbations</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Inhaled therapy in COPD can be guided by symptoms, exacerbations and BEC and should be reviewed regularly to ensure control of exacerbations and symptoms is achieved. </a:t>
            </a:r>
            <a:endParaRPr sz="1400">
              <a:solidFill>
                <a:schemeClr val="dk1"/>
              </a:solidFill>
            </a:endParaRPr>
          </a:p>
          <a:p>
            <a:pPr marL="457200" lvl="0" indent="-317500" algn="l" rtl="0">
              <a:spcBef>
                <a:spcPts val="0"/>
              </a:spcBef>
              <a:spcAft>
                <a:spcPts val="0"/>
              </a:spcAft>
              <a:buClr>
                <a:schemeClr val="dk1"/>
              </a:buClr>
              <a:buSzPts val="1400"/>
              <a:buChar char="●"/>
            </a:pPr>
            <a:r>
              <a:rPr lang="en-GB" sz="1400">
                <a:solidFill>
                  <a:schemeClr val="dk1"/>
                </a:solidFill>
              </a:rPr>
              <a:t>CONQUEST is an holistic QIP that draws in all of these elements and more to optimize COPD management with a particular high-risk sub-population in mind. </a:t>
            </a:r>
            <a:endParaRPr sz="14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127b607121a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0" name="Google Shape;2140;g127b607121a_0_5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125769e7203_0_376:notes"/>
          <p:cNvSpPr txBox="1">
            <a:spLocks noGrp="1"/>
          </p:cNvSpPr>
          <p:nvPr>
            <p:ph type="body" idx="1"/>
          </p:nvPr>
        </p:nvSpPr>
        <p:spPr>
          <a:xfrm>
            <a:off x="685801"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Questionnaires to enhance case-finding</a:t>
            </a:r>
            <a:endParaRPr/>
          </a:p>
          <a:p>
            <a:pPr marL="0" lvl="0" indent="0" algn="l" rtl="0">
              <a:lnSpc>
                <a:spcPct val="100000"/>
              </a:lnSpc>
              <a:spcBef>
                <a:spcPts val="0"/>
              </a:spcBef>
              <a:spcAft>
                <a:spcPts val="0"/>
              </a:spcAft>
              <a:buClr>
                <a:schemeClr val="dk1"/>
              </a:buClr>
              <a:buSzPts val="1100"/>
              <a:buFont typeface="Arial"/>
              <a:buNone/>
            </a:pPr>
            <a:r>
              <a:rPr lang="en-GB"/>
              <a:t>Mobile spirometry unit for diagnostic assessment</a:t>
            </a:r>
            <a:endParaRPr/>
          </a:p>
          <a:p>
            <a:pPr marL="0" lvl="0" indent="0" algn="l" rtl="0">
              <a:lnSpc>
                <a:spcPct val="100000"/>
              </a:lnSpc>
              <a:spcBef>
                <a:spcPts val="0"/>
              </a:spcBef>
              <a:spcAft>
                <a:spcPts val="0"/>
              </a:spcAft>
              <a:buClr>
                <a:schemeClr val="dk1"/>
              </a:buClr>
              <a:buSzPts val="1100"/>
              <a:buFont typeface="Arial"/>
              <a:buNone/>
            </a:pPr>
            <a:r>
              <a:rPr lang="en-GB"/>
              <a:t>Remote physician consultation with results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2151" name="Google Shape;2151;g125769e7203_0_376:notes"/>
          <p:cNvSpPr>
            <a:spLocks noGrp="1" noRot="1" noChangeAspect="1"/>
          </p:cNvSpPr>
          <p:nvPr>
            <p:ph type="sldImg" idx="2"/>
          </p:nvPr>
        </p:nvSpPr>
        <p:spPr>
          <a:xfrm>
            <a:off x="687388" y="1143000"/>
            <a:ext cx="5483225" cy="3084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125769e7203_0_618:notes"/>
          <p:cNvSpPr txBox="1">
            <a:spLocks noGrp="1"/>
          </p:cNvSpPr>
          <p:nvPr>
            <p:ph type="body" idx="1"/>
          </p:nvPr>
        </p:nvSpPr>
        <p:spPr>
          <a:xfrm>
            <a:off x="685801"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8" name="Google Shape;2168;g125769e7203_0_618:notes"/>
          <p:cNvSpPr>
            <a:spLocks noGrp="1" noRot="1" noChangeAspect="1"/>
          </p:cNvSpPr>
          <p:nvPr>
            <p:ph type="sldImg" idx="2"/>
          </p:nvPr>
        </p:nvSpPr>
        <p:spPr>
          <a:xfrm>
            <a:off x="687388" y="1143000"/>
            <a:ext cx="5483225" cy="3084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125769e7203_0_735:notes"/>
          <p:cNvSpPr txBox="1">
            <a:spLocks noGrp="1"/>
          </p:cNvSpPr>
          <p:nvPr>
            <p:ph type="body" idx="1"/>
          </p:nvPr>
        </p:nvSpPr>
        <p:spPr>
          <a:xfrm>
            <a:off x="685801"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8" name="Google Shape;2188;g125769e7203_0_735:notes"/>
          <p:cNvSpPr>
            <a:spLocks noGrp="1" noRot="1" noChangeAspect="1"/>
          </p:cNvSpPr>
          <p:nvPr>
            <p:ph type="sldImg" idx="2"/>
          </p:nvPr>
        </p:nvSpPr>
        <p:spPr>
          <a:xfrm>
            <a:off x="687388" y="1143000"/>
            <a:ext cx="5483225" cy="3084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127b607121a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2" name="Google Shape;2222;g127b607121a_0_5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1"/>
        <p:cNvGrpSpPr/>
        <p:nvPr/>
      </p:nvGrpSpPr>
      <p:grpSpPr>
        <a:xfrm>
          <a:off x="0" y="0"/>
          <a:ext cx="0" cy="0"/>
          <a:chOff x="0" y="0"/>
          <a:chExt cx="0" cy="0"/>
        </a:xfrm>
      </p:grpSpPr>
      <p:sp>
        <p:nvSpPr>
          <p:cNvPr id="2232" name="Google Shape;2232;g127b607121a_0_3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3" name="Google Shape;2233;g127b607121a_0_3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main aim for this “opportunity analysis” is to assess the identification and management of patients with modifiable high-risk COPD over 10 years in US primary care and describe opportunities for treatment optimisation in line with the Quality Standards, over this period. The analysis will focus specifically on patients in whom this risk is modifiable, i.e. whose treatment can be optimised as described above. </a:t>
            </a:r>
            <a:endParaRPr/>
          </a:p>
          <a:p>
            <a:pPr marL="0" lvl="0" indent="0" algn="l" rtl="0">
              <a:spcBef>
                <a:spcPts val="0"/>
              </a:spcBef>
              <a:spcAft>
                <a:spcPts val="0"/>
              </a:spcAft>
              <a:buNone/>
            </a:pPr>
            <a:endParaRPr/>
          </a:p>
          <a:p>
            <a:pPr marL="0" lvl="0" indent="0" algn="l" rtl="0">
              <a:spcBef>
                <a:spcPts val="0"/>
              </a:spcBef>
              <a:spcAft>
                <a:spcPts val="0"/>
              </a:spcAft>
              <a:buNone/>
            </a:pPr>
            <a:r>
              <a:rPr lang="en-GB"/>
              <a:t>Study design: A descriptive, observational study was performed where patients meeting criteria for high-risk diagnosed COPD or high risk potential COPD in each year between 2010 and 2019 was be identified from electronic medical record data from US primary care physician sites (PCS), their prevalence evaluated, and their management assessed. Opportunities for optimisation of patient management was described for patients meeting the criteria currently (data from the last 5 years, i.e. 2014-2019 combined), and longitudinally (trends in management described over time 2010-2019)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sz="1400">
                <a:solidFill>
                  <a:schemeClr val="dk1"/>
                </a:solidFill>
              </a:rPr>
              <a:t>Objectives were patients: </a:t>
            </a:r>
            <a:endParaRPr sz="1400">
              <a:solidFill>
                <a:schemeClr val="dk1"/>
              </a:solidFill>
            </a:endParaRPr>
          </a:p>
          <a:p>
            <a:pPr marL="457200" lvl="0" indent="-292100" algn="l" rtl="0">
              <a:spcBef>
                <a:spcPts val="0"/>
              </a:spcBef>
              <a:spcAft>
                <a:spcPts val="0"/>
              </a:spcAft>
              <a:buClr>
                <a:schemeClr val="dk1"/>
              </a:buClr>
              <a:buSzPts val="1000"/>
              <a:buAutoNum type="arabicPeriod"/>
            </a:pPr>
            <a:r>
              <a:rPr lang="en-GB" sz="1000">
                <a:solidFill>
                  <a:schemeClr val="dk1"/>
                </a:solidFill>
              </a:rPr>
              <a:t>Promptly  identified</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GB" sz="1000">
                <a:solidFill>
                  <a:schemeClr val="dk1"/>
                </a:solidFill>
              </a:rPr>
              <a:t>Promptly diagnosed and a assessed </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GB" sz="1000">
                <a:solidFill>
                  <a:schemeClr val="dk1"/>
                </a:solidFill>
              </a:rPr>
              <a:t>Treated with appropriate pharm and non-pharm interventions</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GB" sz="1000">
                <a:solidFill>
                  <a:schemeClr val="dk1"/>
                </a:solidFill>
              </a:rPr>
              <a:t>Followed up regularly i</a:t>
            </a: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5"/>
        <p:cNvGrpSpPr/>
        <p:nvPr/>
      </p:nvGrpSpPr>
      <p:grpSpPr>
        <a:xfrm>
          <a:off x="0" y="0"/>
          <a:ext cx="0" cy="0"/>
          <a:chOff x="0" y="0"/>
          <a:chExt cx="0" cy="0"/>
        </a:xfrm>
      </p:grpSpPr>
      <p:sp>
        <p:nvSpPr>
          <p:cNvPr id="2276" name="Google Shape;2276;g127dd6ed4e2_1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7" name="Google Shape;2277;g127dd6ed4e2_1_3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50">
                <a:solidFill>
                  <a:srgbClr val="3C4043"/>
                </a:solidFill>
                <a:highlight>
                  <a:srgbClr val="FFE168"/>
                </a:highlight>
                <a:latin typeface="Roboto"/>
                <a:ea typeface="Roboto"/>
                <a:cs typeface="Roboto"/>
                <a:sym typeface="Roboto"/>
              </a:rPr>
              <a:t>Opportunities to optimize COPD management in primary care are missed, often as a result of: </a:t>
            </a:r>
            <a:endParaRPr sz="1050">
              <a:solidFill>
                <a:srgbClr val="3C4043"/>
              </a:solidFill>
              <a:highlight>
                <a:srgbClr val="FFE168"/>
              </a:highlight>
              <a:latin typeface="Roboto"/>
              <a:ea typeface="Roboto"/>
              <a:cs typeface="Roboto"/>
              <a:sym typeface="Roboto"/>
            </a:endParaRPr>
          </a:p>
          <a:p>
            <a:pPr marL="457200" lvl="0" indent="0" algn="l" rtl="0">
              <a:spcBef>
                <a:spcPts val="0"/>
              </a:spcBef>
              <a:spcAft>
                <a:spcPts val="0"/>
              </a:spcAft>
              <a:buNone/>
            </a:pP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GB" sz="1050">
                <a:solidFill>
                  <a:srgbClr val="3C4043"/>
                </a:solidFill>
                <a:latin typeface="Roboto"/>
                <a:ea typeface="Roboto"/>
                <a:cs typeface="Roboto"/>
                <a:sym typeface="Roboto"/>
              </a:rPr>
              <a:t>late diagnosis </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GB" sz="1050">
                <a:solidFill>
                  <a:srgbClr val="3C4043"/>
                </a:solidFill>
                <a:latin typeface="Roboto"/>
                <a:ea typeface="Roboto"/>
                <a:cs typeface="Roboto"/>
                <a:sym typeface="Roboto"/>
              </a:rPr>
              <a:t>variable adherence to evidence-based management guidelines </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GB" sz="1050">
                <a:solidFill>
                  <a:srgbClr val="3C4043"/>
                </a:solidFill>
                <a:latin typeface="Roboto"/>
                <a:ea typeface="Roboto"/>
                <a:cs typeface="Roboto"/>
                <a:sym typeface="Roboto"/>
              </a:rPr>
              <a:t>delayed implementation of appropriate interventions</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GB" sz="1050">
                <a:solidFill>
                  <a:srgbClr val="3C4043"/>
                </a:solidFill>
                <a:latin typeface="Roboto"/>
                <a:ea typeface="Roboto"/>
                <a:cs typeface="Roboto"/>
                <a:sym typeface="Roboto"/>
              </a:rPr>
              <a:t> under-recognition of patients at higher risk of adverse outcomes</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127b607121a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4" name="Google Shape;2304;g127b607121a_0_5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g127b607121a_0_1287:notes"/>
          <p:cNvSpPr>
            <a:spLocks noGrp="1" noRot="1" noChangeAspect="1"/>
          </p:cNvSpPr>
          <p:nvPr>
            <p:ph type="sldImg" idx="2"/>
          </p:nvPr>
        </p:nvSpPr>
        <p:spPr>
          <a:xfrm>
            <a:off x="0" y="0"/>
            <a:ext cx="0" cy="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3" name="Google Shape;1423;g127b607121a_0_1287:notes"/>
          <p:cNvSpPr txBox="1">
            <a:spLocks noGrp="1"/>
          </p:cNvSpPr>
          <p:nvPr>
            <p:ph type="body" idx="1"/>
          </p:nvPr>
        </p:nvSpPr>
        <p:spPr>
          <a:xfrm>
            <a:off x="0" y="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3"/>
        <p:cNvGrpSpPr/>
        <p:nvPr/>
      </p:nvGrpSpPr>
      <p:grpSpPr>
        <a:xfrm>
          <a:off x="0" y="0"/>
          <a:ext cx="0" cy="0"/>
          <a:chOff x="0" y="0"/>
          <a:chExt cx="0" cy="0"/>
        </a:xfrm>
      </p:grpSpPr>
      <p:sp>
        <p:nvSpPr>
          <p:cNvPr id="2314" name="Google Shape;2314;g127dd6ed4e2_1_974:notes"/>
          <p:cNvSpPr>
            <a:spLocks noGrp="1" noRot="1" noChangeAspect="1"/>
          </p:cNvSpPr>
          <p:nvPr>
            <p:ph type="sldImg" idx="2"/>
          </p:nvPr>
        </p:nvSpPr>
        <p:spPr>
          <a:xfrm>
            <a:off x="0" y="0"/>
            <a:ext cx="0" cy="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5" name="Google Shape;2315;g127dd6ed4e2_1_974:notes"/>
          <p:cNvSpPr txBox="1">
            <a:spLocks noGrp="1"/>
          </p:cNvSpPr>
          <p:nvPr>
            <p:ph type="body" idx="1"/>
          </p:nvPr>
        </p:nvSpPr>
        <p:spPr>
          <a:xfrm>
            <a:off x="0" y="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sz="1200">
                <a:solidFill>
                  <a:schemeClr val="dk1"/>
                </a:solidFill>
              </a:rPr>
              <a:t>“CONQUEST will be the first collaborative ‘interventional’ COPD registry with an  integrated quality improvement program that drives targeted, risk-based management through enhanced clinical assessment, with the patient at the centre”</a:t>
            </a:r>
            <a:endParaRPr sz="1200">
              <a:solidFill>
                <a:schemeClr val="dk1"/>
              </a:solidFill>
            </a:endParaRPr>
          </a:p>
          <a:p>
            <a:pPr marL="0" marR="0" lvl="0" indent="0" algn="l" rtl="0">
              <a:spcBef>
                <a:spcPts val="0"/>
              </a:spcBef>
              <a:spcAft>
                <a:spcPts val="0"/>
              </a:spcAft>
              <a:buClr>
                <a:schemeClr val="dk1"/>
              </a:buClr>
              <a:buSzPts val="1100"/>
              <a:buFont typeface="Arial"/>
              <a:buNone/>
            </a:pPr>
            <a:endParaRPr sz="1200">
              <a:solidFill>
                <a:schemeClr val="dk1"/>
              </a:solidFill>
            </a:endParaRPr>
          </a:p>
          <a:p>
            <a:pPr marL="0" marR="0" lvl="0" indent="0" algn="l" rtl="0">
              <a:spcBef>
                <a:spcPts val="0"/>
              </a:spcBef>
              <a:spcAft>
                <a:spcPts val="0"/>
              </a:spcAft>
              <a:buClr>
                <a:schemeClr val="dk1"/>
              </a:buClr>
              <a:buSzPts val="1100"/>
              <a:buFont typeface="Arial"/>
              <a:buNone/>
            </a:pPr>
            <a:r>
              <a:rPr lang="en-GB" sz="1200">
                <a:solidFill>
                  <a:schemeClr val="dk1"/>
                </a:solidFill>
              </a:rPr>
              <a:t>“Cluster randomised controlled trial, PREVAIL, will be the first efficacy trial to assess clinical outcomes of the CONQUEST quality improvement and clinical decision support package versus standard care for patients with modifiable high-risk chronic obstructive pulmonary disease with or without a current diagnosis”</a:t>
            </a:r>
            <a:endParaRPr sz="1200">
              <a:solidFill>
                <a:schemeClr val="dk1"/>
              </a:solidFill>
            </a:endParaRPr>
          </a:p>
          <a:p>
            <a:pPr marL="0" marR="0" lvl="0" indent="0" algn="l" rtl="0">
              <a:spcBef>
                <a:spcPts val="0"/>
              </a:spcBef>
              <a:spcAft>
                <a:spcPts val="0"/>
              </a:spcAft>
              <a:buClr>
                <a:schemeClr val="dk1"/>
              </a:buClr>
              <a:buSzPts val="1100"/>
              <a:buFont typeface="Arial"/>
              <a:buNone/>
            </a:pPr>
            <a:endParaRPr sz="1200">
              <a:solidFill>
                <a:schemeClr val="dk1"/>
              </a:solidFill>
            </a:endParaRPr>
          </a:p>
          <a:p>
            <a:pPr marL="0" marR="0" lvl="0" indent="0" algn="l" rtl="0">
              <a:spcBef>
                <a:spcPts val="0"/>
              </a:spcBef>
              <a:spcAft>
                <a:spcPts val="0"/>
              </a:spcAft>
              <a:buClr>
                <a:srgbClr val="222222"/>
              </a:buClr>
              <a:buSzPts val="1400"/>
              <a:buFont typeface="Arial"/>
              <a:buNone/>
            </a:pPr>
            <a:endParaRPr sz="120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8"/>
        <p:cNvGrpSpPr/>
        <p:nvPr/>
      </p:nvGrpSpPr>
      <p:grpSpPr>
        <a:xfrm>
          <a:off x="0" y="0"/>
          <a:ext cx="0" cy="0"/>
          <a:chOff x="0" y="0"/>
          <a:chExt cx="0" cy="0"/>
        </a:xfrm>
      </p:grpSpPr>
      <p:sp>
        <p:nvSpPr>
          <p:cNvPr id="2329" name="Google Shape;2329;g127b607121a_0_3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0" name="Google Shape;2330;g127b607121a_0_33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0"/>
        <p:cNvGrpSpPr/>
        <p:nvPr/>
      </p:nvGrpSpPr>
      <p:grpSpPr>
        <a:xfrm>
          <a:off x="0" y="0"/>
          <a:ext cx="0" cy="0"/>
          <a:chOff x="0" y="0"/>
          <a:chExt cx="0" cy="0"/>
        </a:xfrm>
      </p:grpSpPr>
      <p:sp>
        <p:nvSpPr>
          <p:cNvPr id="2361" name="Google Shape;2361;g127b607121a_0_3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2" name="Google Shape;2362;g127b607121a_0_35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127b607121a_0_1317:notes"/>
          <p:cNvSpPr>
            <a:spLocks noGrp="1" noRot="1" noChangeAspect="1"/>
          </p:cNvSpPr>
          <p:nvPr>
            <p:ph type="sldImg" idx="2"/>
          </p:nvPr>
        </p:nvSpPr>
        <p:spPr>
          <a:xfrm>
            <a:off x="0" y="0"/>
            <a:ext cx="0" cy="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3" name="Google Shape;1453;g127b607121a_0_1317:notes"/>
          <p:cNvSpPr txBox="1">
            <a:spLocks noGrp="1"/>
          </p:cNvSpPr>
          <p:nvPr>
            <p:ph type="body" idx="1"/>
          </p:nvPr>
        </p:nvSpPr>
        <p:spPr>
          <a:xfrm>
            <a:off x="0" y="0"/>
            <a:ext cx="5486400" cy="3600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GB" sz="1600" i="1">
                <a:solidFill>
                  <a:srgbClr val="1F497D"/>
                </a:solidFill>
              </a:rPr>
              <a:t>“To drive change in the management of COPD patients (both diagnosed &amp; undiagnosed) at a greater risk of future COPD exacerbations and to measure the success of implementing this change in [</a:t>
            </a:r>
            <a:r>
              <a:rPr lang="en-GB" sz="1600" i="1" u="sng">
                <a:solidFill>
                  <a:srgbClr val="1F497D"/>
                </a:solidFill>
                <a:hlinkClick r:id="rId3">
                  <a:extLst>
                    <a:ext uri="{A12FA001-AC4F-418D-AE19-62706E023703}">
                      <ahyp:hlinkClr xmlns:ahyp="http://schemas.microsoft.com/office/drawing/2018/hyperlinkcolor" val="tx"/>
                    </a:ext>
                  </a:extLst>
                </a:hlinkClick>
              </a:rPr>
              <a:t>PREVAIL</a:t>
            </a:r>
            <a:r>
              <a:rPr lang="en-GB" sz="1600" i="1">
                <a:solidFill>
                  <a:srgbClr val="1F497D"/>
                </a:solidFill>
              </a:rPr>
              <a:t>] cluster randomized trials” *</a:t>
            </a:r>
            <a:endParaRPr sz="1600" i="1">
              <a:solidFill>
                <a:srgbClr val="1F497D"/>
              </a:solidFill>
            </a:endParaRPr>
          </a:p>
          <a:p>
            <a:pPr marL="0" marR="0" lvl="0" indent="0" algn="l" rtl="0">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 For more information on the PREVAIL cluster randomised trials, please refer to the PREVAIL press release: https://opri.sg/latest-news/evaluating-the-impact-of-targeted-risk-based-management-in-patients-with-modifiable-high-risk-copd/ </a:t>
            </a:r>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127b607121a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0" name="Google Shape;1470;g127b607121a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1"/>
        <p:cNvGrpSpPr/>
        <p:nvPr/>
      </p:nvGrpSpPr>
      <p:grpSpPr>
        <a:xfrm>
          <a:off x="0" y="0"/>
          <a:ext cx="0" cy="0"/>
          <a:chOff x="0" y="0"/>
          <a:chExt cx="0" cy="0"/>
        </a:xfrm>
      </p:grpSpPr>
      <p:sp>
        <p:nvSpPr>
          <p:cNvPr id="1832" name="Google Shape;1832;g120f8420b14_0_350:notes"/>
          <p:cNvSpPr>
            <a:spLocks noGrp="1" noRot="1" noChangeAspect="1"/>
          </p:cNvSpPr>
          <p:nvPr>
            <p:ph type="sldImg" idx="2"/>
          </p:nvPr>
        </p:nvSpPr>
        <p:spPr>
          <a:xfrm>
            <a:off x="0" y="0"/>
            <a:ext cx="0" cy="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3" name="Google Shape;1833;g120f8420b14_0_350:notes"/>
          <p:cNvSpPr txBox="1">
            <a:spLocks noGrp="1"/>
          </p:cNvSpPr>
          <p:nvPr>
            <p:ph type="body" idx="1"/>
          </p:nvPr>
        </p:nvSpPr>
        <p:spPr>
          <a:xfrm>
            <a:off x="0" y="0"/>
            <a:ext cx="5486400" cy="3600600"/>
          </a:xfrm>
          <a:prstGeom prst="rect">
            <a:avLst/>
          </a:prstGeom>
          <a:noFill/>
          <a:ln>
            <a:noFill/>
          </a:ln>
        </p:spPr>
        <p:txBody>
          <a:bodyPr spcFirstLastPara="1" wrap="square" lIns="91425" tIns="45700" rIns="91425" bIns="45700" anchor="t" anchorCtr="0">
            <a:noAutofit/>
          </a:bodyPr>
          <a:lstStyle/>
          <a:p>
            <a:r>
              <a:rPr lang="en-US" sz="1200" dirty="0"/>
              <a:t>Where does CONQUEST fit in with global quality standards</a:t>
            </a:r>
          </a:p>
          <a:p>
            <a:r>
              <a:rPr lang="en-US" sz="1200" dirty="0"/>
              <a:t>What is the difference – CONQUEST targeted on specific group of COPD patients and sets out a framework of how a QI </a:t>
            </a:r>
            <a:r>
              <a:rPr lang="en-US" sz="1200" dirty="0" err="1"/>
              <a:t>programme</a:t>
            </a:r>
            <a:r>
              <a:rPr lang="en-US" sz="1200" dirty="0"/>
              <a:t> can be implemented within primary care. Outlining what aspects are essential to the </a:t>
            </a:r>
            <a:r>
              <a:rPr lang="en-US" sz="1200" dirty="0" err="1"/>
              <a:t>programme</a:t>
            </a:r>
            <a:r>
              <a:rPr lang="en-US" sz="1200" dirty="0"/>
              <a:t> and what aspects can be adapted to local context. </a:t>
            </a:r>
          </a:p>
          <a:p>
            <a:pPr marL="0" lvl="0" indent="0" algn="l" rtl="0">
              <a:spcBef>
                <a:spcPts val="0"/>
              </a:spcBef>
              <a:spcAft>
                <a:spcPts val="0"/>
              </a:spcAft>
              <a:buClr>
                <a:schemeClr val="dk1"/>
              </a:buClr>
              <a:buSzPts val="1200"/>
              <a:buFont typeface="Arial"/>
              <a:buNone/>
            </a:pPr>
            <a:endParaRPr lang="en-GB" sz="1200" dirty="0"/>
          </a:p>
          <a:p>
            <a:pPr marL="0" lvl="0" indent="0" algn="l" rtl="0">
              <a:spcBef>
                <a:spcPts val="0"/>
              </a:spcBef>
              <a:spcAft>
                <a:spcPts val="0"/>
              </a:spcAft>
              <a:buClr>
                <a:schemeClr val="dk1"/>
              </a:buClr>
              <a:buSzPts val="1200"/>
              <a:buFont typeface="Arial"/>
              <a:buNone/>
            </a:pPr>
            <a:endParaRPr lang="en-GB" sz="1200" dirty="0"/>
          </a:p>
          <a:p>
            <a:pPr marL="0" lvl="0" indent="0" algn="l" rtl="0">
              <a:spcBef>
                <a:spcPts val="0"/>
              </a:spcBef>
              <a:spcAft>
                <a:spcPts val="0"/>
              </a:spcAft>
              <a:buClr>
                <a:schemeClr val="dk1"/>
              </a:buClr>
              <a:buSzPts val="1200"/>
              <a:buFont typeface="Arial"/>
              <a:buNone/>
            </a:pPr>
            <a:r>
              <a:rPr lang="en-GB" sz="1200" dirty="0"/>
              <a:t>QS1: Identify individuals ≥40 years of age (with or without a COPD diagnosis) with a history of smoking or relevant environmental exposure, at increased risk of exacerbations, morbidity, and mortality and with scope for COPD management optimization. </a:t>
            </a:r>
            <a:endParaRPr sz="1200" dirty="0"/>
          </a:p>
          <a:p>
            <a:pPr marL="0" lvl="0" indent="0" algn="l" rtl="0">
              <a:spcBef>
                <a:spcPts val="0"/>
              </a:spcBef>
              <a:spcAft>
                <a:spcPts val="0"/>
              </a:spcAft>
              <a:buClr>
                <a:schemeClr val="dk1"/>
              </a:buClr>
              <a:buSzPts val="1000"/>
              <a:buFont typeface="Arial"/>
              <a:buNone/>
            </a:pPr>
            <a:endParaRPr sz="1200" dirty="0"/>
          </a:p>
          <a:p>
            <a:pPr marL="0" lvl="0" indent="0" algn="l" rtl="0">
              <a:spcBef>
                <a:spcPts val="0"/>
              </a:spcBef>
              <a:spcAft>
                <a:spcPts val="0"/>
              </a:spcAft>
              <a:buClr>
                <a:schemeClr val="dk1"/>
              </a:buClr>
              <a:buSzPts val="1000"/>
              <a:buFont typeface="Arial"/>
              <a:buNone/>
            </a:pPr>
            <a:r>
              <a:rPr lang="en-GB" sz="1200" dirty="0"/>
              <a:t>And, within this population, to identify those with greater cardiovascular risk. </a:t>
            </a:r>
            <a:endParaRPr sz="1200" dirty="0"/>
          </a:p>
          <a:p>
            <a:pPr marL="0" lvl="0" indent="0" algn="l" rtl="0">
              <a:spcBef>
                <a:spcPts val="0"/>
              </a:spcBef>
              <a:spcAft>
                <a:spcPts val="0"/>
              </a:spcAft>
              <a:buClr>
                <a:schemeClr val="dk1"/>
              </a:buClr>
              <a:buSzPts val="1000"/>
              <a:buFont typeface="Arial"/>
              <a:buNone/>
            </a:pPr>
            <a:endParaRPr sz="1200" dirty="0"/>
          </a:p>
          <a:p>
            <a:pPr marL="0" lvl="0" indent="0" algn="l" rtl="0">
              <a:spcBef>
                <a:spcPts val="0"/>
              </a:spcBef>
              <a:spcAft>
                <a:spcPts val="0"/>
              </a:spcAft>
              <a:buClr>
                <a:schemeClr val="dk1"/>
              </a:buClr>
              <a:buSzPts val="1100"/>
              <a:buFont typeface="Arial"/>
              <a:buNone/>
            </a:pPr>
            <a:r>
              <a:rPr lang="en-GB" sz="1200" dirty="0"/>
              <a:t>QS2: Perform thorough phenotyping, assessment of underlying biological traits and risk prediction of all patients identified within the target population.</a:t>
            </a:r>
            <a:endParaRPr sz="1200" dirty="0"/>
          </a:p>
          <a:p>
            <a:pPr marL="0" lvl="0" indent="0" algn="l" rtl="0">
              <a:spcBef>
                <a:spcPts val="0"/>
              </a:spcBef>
              <a:spcAft>
                <a:spcPts val="0"/>
              </a:spcAft>
              <a:buClr>
                <a:schemeClr val="dk1"/>
              </a:buClr>
              <a:buSzPts val="1000"/>
              <a:buFont typeface="Arial"/>
              <a:buNone/>
            </a:pPr>
            <a:endParaRPr sz="1200" dirty="0"/>
          </a:p>
          <a:p>
            <a:pPr marL="0" marR="0" lvl="0" indent="0" algn="l" rtl="0">
              <a:lnSpc>
                <a:spcPct val="100000"/>
              </a:lnSpc>
              <a:spcBef>
                <a:spcPts val="0"/>
              </a:spcBef>
              <a:spcAft>
                <a:spcPts val="0"/>
              </a:spcAft>
              <a:buClr>
                <a:schemeClr val="dk1"/>
              </a:buClr>
              <a:buSzPts val="1100"/>
              <a:buFont typeface="Arial"/>
              <a:buNone/>
            </a:pPr>
            <a:r>
              <a:rPr lang="en-GB" sz="1200" dirty="0">
                <a:highlight>
                  <a:srgbClr val="FFFFFF"/>
                </a:highlight>
              </a:rPr>
              <a:t>QS3: Target therapeutic interventions according to individual risk assessment and biological traits</a:t>
            </a:r>
            <a:endParaRPr sz="1200" dirty="0">
              <a:highlight>
                <a:srgbClr val="FFFFFF"/>
              </a:highlight>
            </a:endParaRPr>
          </a:p>
          <a:p>
            <a:pPr marL="0" marR="0" lvl="0" indent="0" algn="l" rtl="0">
              <a:lnSpc>
                <a:spcPct val="100000"/>
              </a:lnSpc>
              <a:spcBef>
                <a:spcPts val="0"/>
              </a:spcBef>
              <a:spcAft>
                <a:spcPts val="0"/>
              </a:spcAft>
              <a:buClr>
                <a:schemeClr val="dk1"/>
              </a:buClr>
              <a:buSzPts val="1100"/>
              <a:buFont typeface="Arial"/>
              <a:buNone/>
            </a:pPr>
            <a:endParaRPr sz="1200" dirty="0">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GB" sz="1200" dirty="0">
                <a:highlight>
                  <a:srgbClr val="FFFFFF"/>
                </a:highlight>
              </a:rPr>
              <a:t>QS4: Ensure regular follow up to address pharmacological and non-pharmacological interventions, symptoms review &amp; risk prevention and lifestyle risk factors</a:t>
            </a:r>
            <a:endParaRPr sz="1200" dirty="0">
              <a:highlight>
                <a:srgbClr val="FFFFFF"/>
              </a:highlight>
            </a:endParaRPr>
          </a:p>
          <a:p>
            <a:pPr marL="0" marR="0" lvl="0" indent="0" algn="l" rtl="0">
              <a:lnSpc>
                <a:spcPct val="100000"/>
              </a:lnSpc>
              <a:spcBef>
                <a:spcPts val="0"/>
              </a:spcBef>
              <a:spcAft>
                <a:spcPts val="0"/>
              </a:spcAft>
              <a:buClr>
                <a:schemeClr val="dk1"/>
              </a:buClr>
              <a:buSzPts val="1200"/>
              <a:buFont typeface="Arial"/>
              <a:buNone/>
            </a:pPr>
            <a:endParaRPr sz="1200" dirty="0">
              <a:solidFill>
                <a:srgbClr val="666666"/>
              </a:solidFill>
              <a:highlight>
                <a:srgbClr val="FFFFFF"/>
              </a:highlight>
            </a:endParaRPr>
          </a:p>
          <a:p>
            <a:pPr marL="0" marR="0" lvl="0" indent="0" algn="l" rtl="0">
              <a:lnSpc>
                <a:spcPct val="100000"/>
              </a:lnSpc>
              <a:spcBef>
                <a:spcPts val="0"/>
              </a:spcBef>
              <a:spcAft>
                <a:spcPts val="0"/>
              </a:spcAft>
              <a:buClr>
                <a:schemeClr val="dk1"/>
              </a:buClr>
              <a:buSzPts val="1200"/>
              <a:buFont typeface="Arial"/>
              <a:buNone/>
            </a:pPr>
            <a:endParaRPr sz="1200" dirty="0">
              <a:solidFill>
                <a:srgbClr val="666666"/>
              </a:solidFill>
              <a:highlight>
                <a:srgbClr val="FFFFFF"/>
              </a:highlight>
            </a:endParaRPr>
          </a:p>
          <a:p>
            <a:pPr marL="0" marR="0" lvl="0" indent="0" algn="l" rtl="0">
              <a:lnSpc>
                <a:spcPct val="100000"/>
              </a:lnSpc>
              <a:spcBef>
                <a:spcPts val="0"/>
              </a:spcBef>
              <a:spcAft>
                <a:spcPts val="0"/>
              </a:spcAft>
              <a:buClr>
                <a:schemeClr val="dk1"/>
              </a:buClr>
              <a:buSzPts val="1200"/>
              <a:buFont typeface="Arial"/>
              <a:buNone/>
            </a:pPr>
            <a:r>
              <a:rPr lang="en-GB" sz="1200" dirty="0">
                <a:solidFill>
                  <a:srgbClr val="666666"/>
                </a:solidFill>
                <a:highlight>
                  <a:srgbClr val="FFFFFF"/>
                </a:highlight>
              </a:rPr>
              <a:t>Pullen, R., Miravitlles, M., Sharma, A., Singh, D., Martinez, F., Hurst, J. R., Alves, L., Dransfield, M., Chen, R., </a:t>
            </a:r>
            <a:r>
              <a:rPr lang="en-GB" sz="1200" dirty="0" err="1">
                <a:solidFill>
                  <a:srgbClr val="666666"/>
                </a:solidFill>
                <a:highlight>
                  <a:srgbClr val="FFFFFF"/>
                </a:highlight>
              </a:rPr>
              <a:t>Muro</a:t>
            </a:r>
            <a:r>
              <a:rPr lang="en-GB" sz="1200" dirty="0">
                <a:solidFill>
                  <a:srgbClr val="666666"/>
                </a:solidFill>
                <a:highlight>
                  <a:srgbClr val="FFFFFF"/>
                </a:highlight>
              </a:rPr>
              <a:t>, S., Winders, T., </a:t>
            </a:r>
            <a:r>
              <a:rPr lang="en-GB" sz="1200" dirty="0" err="1">
                <a:solidFill>
                  <a:srgbClr val="666666"/>
                </a:solidFill>
                <a:highlight>
                  <a:srgbClr val="FFFFFF"/>
                </a:highlight>
              </a:rPr>
              <a:t>Blango</a:t>
            </a:r>
            <a:r>
              <a:rPr lang="en-GB" sz="1200" dirty="0">
                <a:solidFill>
                  <a:srgbClr val="666666"/>
                </a:solidFill>
                <a:highlight>
                  <a:srgbClr val="FFFFFF"/>
                </a:highlight>
              </a:rPr>
              <a:t>, C., Muellerova, H., </a:t>
            </a:r>
            <a:r>
              <a:rPr lang="en-GB" sz="1200" dirty="0" err="1">
                <a:solidFill>
                  <a:srgbClr val="666666"/>
                </a:solidFill>
                <a:highlight>
                  <a:srgbClr val="FFFFFF"/>
                </a:highlight>
              </a:rPr>
              <a:t>Trudo</a:t>
            </a:r>
            <a:r>
              <a:rPr lang="en-GB" sz="1200" dirty="0">
                <a:solidFill>
                  <a:srgbClr val="666666"/>
                </a:solidFill>
                <a:highlight>
                  <a:srgbClr val="FFFFFF"/>
                </a:highlight>
              </a:rPr>
              <a:t>, F., Dorinsky, P., </a:t>
            </a:r>
            <a:r>
              <a:rPr lang="en-GB" sz="1200" dirty="0" err="1">
                <a:solidFill>
                  <a:srgbClr val="666666"/>
                </a:solidFill>
                <a:highlight>
                  <a:srgbClr val="FFFFFF"/>
                </a:highlight>
              </a:rPr>
              <a:t>Alacqua</a:t>
            </a:r>
            <a:r>
              <a:rPr lang="en-GB" sz="1200" dirty="0">
                <a:solidFill>
                  <a:srgbClr val="666666"/>
                </a:solidFill>
                <a:highlight>
                  <a:srgbClr val="FFFFFF"/>
                </a:highlight>
              </a:rPr>
              <a:t>, M., Morris, T., Carter, V., Couper, A., ... Price, D. (2021). CONQUEST Quality Standards: For the Collaboration on Quality Improvement Initiative for Achieving Excellence in Standards of COPD Care. </a:t>
            </a:r>
            <a:r>
              <a:rPr lang="en-GB" sz="1200" i="1" dirty="0">
                <a:solidFill>
                  <a:srgbClr val="666666"/>
                </a:solidFill>
                <a:highlight>
                  <a:srgbClr val="FFFFFF"/>
                </a:highlight>
              </a:rPr>
              <a:t>International journal of chronic obstructive pulmonary disease </a:t>
            </a:r>
            <a:r>
              <a:rPr lang="en-GB" sz="1200" dirty="0">
                <a:solidFill>
                  <a:srgbClr val="666666"/>
                </a:solidFill>
                <a:highlight>
                  <a:srgbClr val="FFFFFF"/>
                </a:highlight>
              </a:rPr>
              <a:t>, </a:t>
            </a:r>
            <a:r>
              <a:rPr lang="en-GB" sz="1200" i="1" dirty="0">
                <a:solidFill>
                  <a:srgbClr val="666666"/>
                </a:solidFill>
                <a:highlight>
                  <a:srgbClr val="FFFFFF"/>
                </a:highlight>
              </a:rPr>
              <a:t>2021</a:t>
            </a:r>
            <a:r>
              <a:rPr lang="en-GB" sz="1200" dirty="0">
                <a:solidFill>
                  <a:srgbClr val="666666"/>
                </a:solidFill>
                <a:highlight>
                  <a:srgbClr val="FFFFFF"/>
                </a:highlight>
              </a:rPr>
              <a:t>(6), 2301-2322. https://doi.org/10.2147/COPD.S313498</a:t>
            </a: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8058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fdbaad9705_0_183:notes"/>
          <p:cNvSpPr>
            <a:spLocks noGrp="1" noRot="1" noChangeAspect="1"/>
          </p:cNvSpPr>
          <p:nvPr>
            <p:ph type="sldImg" idx="2"/>
          </p:nvPr>
        </p:nvSpPr>
        <p:spPr>
          <a:xfrm>
            <a:off x="0" y="0"/>
            <a:ext cx="0" cy="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6" name="Google Shape;1516;gfdbaad9705_0_183:notes"/>
          <p:cNvSpPr txBox="1">
            <a:spLocks noGrp="1"/>
          </p:cNvSpPr>
          <p:nvPr>
            <p:ph type="body" idx="1"/>
          </p:nvPr>
        </p:nvSpPr>
        <p:spPr>
          <a:xfrm>
            <a:off x="0" y="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sz="1200"/>
              <a:t>QS1: Identify individuals ≥40 years of age (with or without a COPD diagnosis) with a history of smoking or relevant environmental exposure, at increased risk of exacerbations, morbidity, and mortality and with scope for COPD management optimization. </a:t>
            </a:r>
            <a:endParaRPr sz="1200"/>
          </a:p>
          <a:p>
            <a:pPr marL="0" lvl="0" indent="0" algn="l" rtl="0">
              <a:spcBef>
                <a:spcPts val="0"/>
              </a:spcBef>
              <a:spcAft>
                <a:spcPts val="0"/>
              </a:spcAft>
              <a:buClr>
                <a:schemeClr val="dk1"/>
              </a:buClr>
              <a:buSzPts val="1000"/>
              <a:buFont typeface="Arial"/>
              <a:buNone/>
            </a:pPr>
            <a:endParaRPr sz="1200"/>
          </a:p>
          <a:p>
            <a:pPr marL="0" lvl="0" indent="0" algn="l" rtl="0">
              <a:spcBef>
                <a:spcPts val="0"/>
              </a:spcBef>
              <a:spcAft>
                <a:spcPts val="0"/>
              </a:spcAft>
              <a:buClr>
                <a:schemeClr val="dk1"/>
              </a:buClr>
              <a:buSzPts val="1000"/>
              <a:buFont typeface="Arial"/>
              <a:buNone/>
            </a:pPr>
            <a:r>
              <a:rPr lang="en-GB" sz="1200"/>
              <a:t>And, within this population, to identify those with greater cardiovascular risk. </a:t>
            </a:r>
            <a:endParaRPr sz="1200"/>
          </a:p>
          <a:p>
            <a:pPr marL="0" lvl="0" indent="0" algn="l" rtl="0">
              <a:spcBef>
                <a:spcPts val="0"/>
              </a:spcBef>
              <a:spcAft>
                <a:spcPts val="0"/>
              </a:spcAft>
              <a:buClr>
                <a:schemeClr val="dk1"/>
              </a:buClr>
              <a:buSzPts val="1000"/>
              <a:buFont typeface="Arial"/>
              <a:buNone/>
            </a:pPr>
            <a:endParaRPr sz="1200"/>
          </a:p>
          <a:p>
            <a:pPr marL="0" lvl="0" indent="0" algn="l" rtl="0">
              <a:spcBef>
                <a:spcPts val="0"/>
              </a:spcBef>
              <a:spcAft>
                <a:spcPts val="0"/>
              </a:spcAft>
              <a:buClr>
                <a:schemeClr val="dk1"/>
              </a:buClr>
              <a:buSzPts val="1100"/>
              <a:buFont typeface="Arial"/>
              <a:buNone/>
            </a:pPr>
            <a:r>
              <a:rPr lang="en-GB" sz="1200"/>
              <a:t>QS2: Perform thorough phenotyping, assessment of underlying biological traits and risk prediction of all patients identified within the target population.</a:t>
            </a:r>
            <a:endParaRPr sz="1200"/>
          </a:p>
          <a:p>
            <a:pPr marL="0" lvl="0" indent="0" algn="l" rtl="0">
              <a:spcBef>
                <a:spcPts val="0"/>
              </a:spcBef>
              <a:spcAft>
                <a:spcPts val="0"/>
              </a:spcAft>
              <a:buClr>
                <a:schemeClr val="dk1"/>
              </a:buClr>
              <a:buSzPts val="1000"/>
              <a:buFont typeface="Arial"/>
              <a:buNone/>
            </a:pPr>
            <a:endParaRPr sz="1200"/>
          </a:p>
          <a:p>
            <a:pPr marL="0" marR="0" lvl="0" indent="0" algn="l" rtl="0">
              <a:lnSpc>
                <a:spcPct val="100000"/>
              </a:lnSpc>
              <a:spcBef>
                <a:spcPts val="0"/>
              </a:spcBef>
              <a:spcAft>
                <a:spcPts val="0"/>
              </a:spcAft>
              <a:buClr>
                <a:schemeClr val="dk1"/>
              </a:buClr>
              <a:buSzPts val="1100"/>
              <a:buFont typeface="Arial"/>
              <a:buNone/>
            </a:pPr>
            <a:r>
              <a:rPr lang="en-GB" sz="1200">
                <a:highlight>
                  <a:srgbClr val="FFFFFF"/>
                </a:highlight>
              </a:rPr>
              <a:t>QS3: Target therapeutic interventions according to individual risk assessment and biological traits</a:t>
            </a:r>
            <a:endParaRPr sz="1200">
              <a:highlight>
                <a:srgbClr val="FFFFFF"/>
              </a:highlight>
            </a:endParaRPr>
          </a:p>
          <a:p>
            <a:pPr marL="0" marR="0" lvl="0" indent="0" algn="l" rtl="0">
              <a:lnSpc>
                <a:spcPct val="100000"/>
              </a:lnSpc>
              <a:spcBef>
                <a:spcPts val="0"/>
              </a:spcBef>
              <a:spcAft>
                <a:spcPts val="0"/>
              </a:spcAft>
              <a:buClr>
                <a:schemeClr val="dk1"/>
              </a:buClr>
              <a:buSzPts val="1100"/>
              <a:buFont typeface="Arial"/>
              <a:buNone/>
            </a:pPr>
            <a:endParaRPr sz="1200">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GB" sz="1200">
                <a:highlight>
                  <a:srgbClr val="FFFFFF"/>
                </a:highlight>
              </a:rPr>
              <a:t>QS4: Ensure regular follow up to address pharmacological and non-pharmacological interventions, symptoms review &amp; risk prevention and lifestyle risk factors</a:t>
            </a:r>
            <a:endParaRPr sz="1200">
              <a:highlight>
                <a:srgbClr val="FFFFFF"/>
              </a:highlight>
            </a:endParaRPr>
          </a:p>
          <a:p>
            <a:pPr marL="0" marR="0" lvl="0" indent="0" algn="l" rtl="0">
              <a:lnSpc>
                <a:spcPct val="100000"/>
              </a:lnSpc>
              <a:spcBef>
                <a:spcPts val="0"/>
              </a:spcBef>
              <a:spcAft>
                <a:spcPts val="0"/>
              </a:spcAft>
              <a:buClr>
                <a:schemeClr val="dk1"/>
              </a:buClr>
              <a:buSzPts val="1200"/>
              <a:buFont typeface="Arial"/>
              <a:buNone/>
            </a:pPr>
            <a:endParaRPr sz="1200">
              <a:solidFill>
                <a:srgbClr val="666666"/>
              </a:solidFill>
              <a:highlight>
                <a:srgbClr val="FFFFFF"/>
              </a:highlight>
            </a:endParaRPr>
          </a:p>
          <a:p>
            <a:pPr marL="0" marR="0" lvl="0" indent="0" algn="l" rtl="0">
              <a:lnSpc>
                <a:spcPct val="100000"/>
              </a:lnSpc>
              <a:spcBef>
                <a:spcPts val="0"/>
              </a:spcBef>
              <a:spcAft>
                <a:spcPts val="0"/>
              </a:spcAft>
              <a:buClr>
                <a:schemeClr val="dk1"/>
              </a:buClr>
              <a:buSzPts val="1200"/>
              <a:buFont typeface="Arial"/>
              <a:buNone/>
            </a:pPr>
            <a:endParaRPr sz="1200">
              <a:solidFill>
                <a:srgbClr val="666666"/>
              </a:solidFill>
              <a:highlight>
                <a:srgbClr val="FFFFFF"/>
              </a:highlight>
            </a:endParaRPr>
          </a:p>
          <a:p>
            <a:pPr marL="0" marR="0" lvl="0" indent="0" algn="l" rtl="0">
              <a:lnSpc>
                <a:spcPct val="100000"/>
              </a:lnSpc>
              <a:spcBef>
                <a:spcPts val="0"/>
              </a:spcBef>
              <a:spcAft>
                <a:spcPts val="0"/>
              </a:spcAft>
              <a:buClr>
                <a:schemeClr val="dk1"/>
              </a:buClr>
              <a:buSzPts val="1200"/>
              <a:buFont typeface="Arial"/>
              <a:buNone/>
            </a:pPr>
            <a:r>
              <a:rPr lang="en-GB" sz="1200">
                <a:solidFill>
                  <a:srgbClr val="666666"/>
                </a:solidFill>
                <a:highlight>
                  <a:srgbClr val="FFFFFF"/>
                </a:highlight>
              </a:rPr>
              <a:t>Pullen, R., Miravitlles, M., Sharma, A., Singh, D., Martinez, F., Hurst, J. R., Alves, L., Dransfield, M., Chen, R., Muro, S., Winders, T., Blango, C., Muellerova, H., Trudo, F., Dorinsky, P., Alacqua, M., Morris, T., Carter, V., Couper, A., ... Price, D. (2021). CONQUEST Quality Standards: For the Collaboration on Quality Improvement Initiative for Achieving Excellence in Standards of COPD Care. </a:t>
            </a:r>
            <a:r>
              <a:rPr lang="en-GB" sz="1200" i="1">
                <a:solidFill>
                  <a:srgbClr val="666666"/>
                </a:solidFill>
                <a:highlight>
                  <a:srgbClr val="FFFFFF"/>
                </a:highlight>
              </a:rPr>
              <a:t>International journal of chronic obstructive pulmonary disease </a:t>
            </a:r>
            <a:r>
              <a:rPr lang="en-GB" sz="1200">
                <a:solidFill>
                  <a:srgbClr val="666666"/>
                </a:solidFill>
                <a:highlight>
                  <a:srgbClr val="FFFFFF"/>
                </a:highlight>
              </a:rPr>
              <a:t>, </a:t>
            </a:r>
            <a:r>
              <a:rPr lang="en-GB" sz="1200" i="1">
                <a:solidFill>
                  <a:srgbClr val="666666"/>
                </a:solidFill>
                <a:highlight>
                  <a:srgbClr val="FFFFFF"/>
                </a:highlight>
              </a:rPr>
              <a:t>2021</a:t>
            </a:r>
            <a:r>
              <a:rPr lang="en-GB" sz="1200">
                <a:solidFill>
                  <a:srgbClr val="666666"/>
                </a:solidFill>
                <a:highlight>
                  <a:srgbClr val="FFFFFF"/>
                </a:highlight>
              </a:rPr>
              <a:t>(6), 2301-2322. https://doi.org/10.2147/COPD.S313498</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125769e7203_0_74:notes"/>
          <p:cNvSpPr>
            <a:spLocks noGrp="1" noRot="1" noChangeAspect="1"/>
          </p:cNvSpPr>
          <p:nvPr>
            <p:ph type="sldImg" idx="2"/>
          </p:nvPr>
        </p:nvSpPr>
        <p:spPr>
          <a:xfrm>
            <a:off x="0" y="0"/>
            <a:ext cx="0" cy="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5" name="Google Shape;1555;g125769e7203_0_74:notes"/>
          <p:cNvSpPr txBox="1">
            <a:spLocks noGrp="1"/>
          </p:cNvSpPr>
          <p:nvPr>
            <p:ph type="body" idx="1"/>
          </p:nvPr>
        </p:nvSpPr>
        <p:spPr>
          <a:xfrm>
            <a:off x="0" y="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22222"/>
              </a:buClr>
              <a:buSzPts val="1400"/>
              <a:buFont typeface="Arial"/>
              <a:buNone/>
            </a:pPr>
            <a:r>
              <a:rPr lang="en-GB" sz="1200">
                <a:solidFill>
                  <a:schemeClr val="dk1"/>
                </a:solidFill>
              </a:rPr>
              <a:t>This is clarifying the analysis sample - high-risk patients in terms of exacerbation history in the last 12 months, and it includes both diagnosed COPD patients as well as undiagnosed patients with potential COPD. </a:t>
            </a:r>
            <a:endParaRPr sz="1200">
              <a:solidFill>
                <a:schemeClr val="dk1"/>
              </a:solidFill>
            </a:endParaRPr>
          </a:p>
          <a:p>
            <a:pPr marL="0" marR="0" lvl="0" indent="0" algn="l" rtl="0">
              <a:spcBef>
                <a:spcPts val="0"/>
              </a:spcBef>
              <a:spcAft>
                <a:spcPts val="0"/>
              </a:spcAft>
              <a:buClr>
                <a:srgbClr val="222222"/>
              </a:buClr>
              <a:buSzPts val="1400"/>
              <a:buFont typeface="Arial"/>
              <a:buNone/>
            </a:pPr>
            <a:endParaRPr sz="1200">
              <a:solidFill>
                <a:schemeClr val="dk1"/>
              </a:solidFill>
            </a:endParaRPr>
          </a:p>
          <a:p>
            <a:pPr marL="0" marR="0" lvl="0" indent="0" algn="l" rtl="0">
              <a:spcBef>
                <a:spcPts val="0"/>
              </a:spcBef>
              <a:spcAft>
                <a:spcPts val="0"/>
              </a:spcAft>
              <a:buClr>
                <a:srgbClr val="222222"/>
              </a:buClr>
              <a:buSzPts val="1400"/>
              <a:buFont typeface="Arial"/>
              <a:buNone/>
            </a:pPr>
            <a:r>
              <a:rPr lang="en-GB" sz="1200">
                <a:solidFill>
                  <a:schemeClr val="dk1"/>
                </a:solidFill>
              </a:rPr>
              <a:t>Undiagnosed </a:t>
            </a:r>
            <a:endParaRPr sz="1200">
              <a:solidFill>
                <a:schemeClr val="dk1"/>
              </a:solidFill>
            </a:endParaRPr>
          </a:p>
          <a:p>
            <a:pPr marL="0" marR="0" lvl="0" indent="0" algn="l" rtl="0">
              <a:spcBef>
                <a:spcPts val="0"/>
              </a:spcBef>
              <a:spcAft>
                <a:spcPts val="0"/>
              </a:spcAft>
              <a:buClr>
                <a:srgbClr val="222222"/>
              </a:buClr>
              <a:buSzPts val="1400"/>
              <a:buFont typeface="Arial"/>
              <a:buNone/>
            </a:pPr>
            <a:endParaRPr sz="1200">
              <a:solidFill>
                <a:schemeClr val="dk1"/>
              </a:solidFill>
            </a:endParaRPr>
          </a:p>
          <a:p>
            <a:pPr marL="0" marR="0" lvl="0" indent="0" algn="l" rtl="0">
              <a:spcBef>
                <a:spcPts val="0"/>
              </a:spcBef>
              <a:spcAft>
                <a:spcPts val="0"/>
              </a:spcAft>
              <a:buClr>
                <a:schemeClr val="dk1"/>
              </a:buClr>
              <a:buSzPts val="1100"/>
              <a:buFont typeface="Arial"/>
              <a:buNone/>
            </a:pPr>
            <a:r>
              <a:rPr lang="en-GB" sz="1200">
                <a:solidFill>
                  <a:schemeClr val="dk1"/>
                </a:solidFill>
              </a:rPr>
              <a:t>No active asthma or pre-existing COPD </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GB" sz="1200">
                <a:solidFill>
                  <a:schemeClr val="dk1"/>
                </a:solidFill>
              </a:rPr>
              <a:t>Ever or Current smoker </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GB" sz="1200">
                <a:solidFill>
                  <a:schemeClr val="dk1"/>
                </a:solidFill>
              </a:rPr>
              <a:t>≥ 10 years duration</a:t>
            </a:r>
            <a:endParaRPr sz="1200">
              <a:solidFill>
                <a:schemeClr val="dk1"/>
              </a:solidFill>
            </a:endParaRPr>
          </a:p>
          <a:p>
            <a:pPr marL="0" marR="0" lvl="0" indent="0" algn="l" rtl="0">
              <a:spcBef>
                <a:spcPts val="0"/>
              </a:spcBef>
              <a:spcAft>
                <a:spcPts val="0"/>
              </a:spcAft>
              <a:buClr>
                <a:schemeClr val="dk1"/>
              </a:buClr>
              <a:buSzPts val="1100"/>
              <a:buFont typeface="Arial"/>
              <a:buNone/>
            </a:pPr>
            <a:endParaRPr sz="1200">
              <a:solidFill>
                <a:schemeClr val="dk1"/>
              </a:solidFill>
            </a:endParaRPr>
          </a:p>
          <a:p>
            <a:pPr marL="0" marR="0" lvl="0" indent="0" algn="l" rtl="0">
              <a:spcBef>
                <a:spcPts val="0"/>
              </a:spcBef>
              <a:spcAft>
                <a:spcPts val="0"/>
              </a:spcAft>
              <a:buClr>
                <a:schemeClr val="dk1"/>
              </a:buClr>
              <a:buSzPts val="1100"/>
              <a:buFont typeface="Arial"/>
              <a:buNone/>
            </a:pPr>
            <a:r>
              <a:rPr lang="en-GB" sz="1200">
                <a:solidFill>
                  <a:schemeClr val="dk1"/>
                </a:solidFill>
              </a:rPr>
              <a:t>Diagnosed </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GB" sz="1200">
                <a:solidFill>
                  <a:schemeClr val="dk1"/>
                </a:solidFill>
              </a:rPr>
              <a:t>Medical record indicates scope for management optimisation*</a:t>
            </a:r>
            <a:endParaRPr sz="1200">
              <a:solidFill>
                <a:schemeClr val="dk1"/>
              </a:solidFill>
            </a:endParaRPr>
          </a:p>
          <a:p>
            <a:pPr marL="0" marR="0" lvl="0" indent="0" algn="l" rtl="0">
              <a:spcBef>
                <a:spcPts val="0"/>
              </a:spcBef>
              <a:spcAft>
                <a:spcPts val="0"/>
              </a:spcAft>
              <a:buClr>
                <a:schemeClr val="dk1"/>
              </a:buClr>
              <a:buSzPts val="1100"/>
              <a:buFont typeface="Arial"/>
              <a:buNone/>
            </a:pPr>
            <a:r>
              <a:rPr lang="en-GB" sz="1200">
                <a:solidFill>
                  <a:schemeClr val="dk1"/>
                </a:solidFill>
              </a:rPr>
              <a:t>* Patients who continue to have exacerbations whilst on their current therapy (including no therapy or SABA/SAMA, maintenance therapy with LAMA, LABA and ICS as mono or dual therapy) and/or whose management may be optimised by correct diagnosis, or additional non-pharmacological interventions such as smoking cessation interventions or pulmonary rehabilitation</a:t>
            </a:r>
            <a:endParaRPr sz="1200">
              <a:solidFill>
                <a:schemeClr val="dk1"/>
              </a:solidFill>
            </a:endParaRPr>
          </a:p>
          <a:p>
            <a:pPr marL="0" marR="0" lvl="0" indent="0" algn="l" rtl="0">
              <a:spcBef>
                <a:spcPts val="0"/>
              </a:spcBef>
              <a:spcAft>
                <a:spcPts val="0"/>
              </a:spcAft>
              <a:buClr>
                <a:srgbClr val="222222"/>
              </a:buClr>
              <a:buSzPts val="1400"/>
              <a:buFont typeface="Arial"/>
              <a:buNone/>
            </a:pP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127b607121a_0_26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Numbers in Kerkhof paper </a:t>
            </a:r>
            <a:r>
              <a:rPr lang="en-GB" sz="1200">
                <a:solidFill>
                  <a:srgbClr val="212121"/>
                </a:solidFill>
                <a:highlight>
                  <a:srgbClr val="FFFFFF"/>
                </a:highlight>
                <a:latin typeface="Helvetica Neue"/>
                <a:ea typeface="Helvetica Neue"/>
                <a:cs typeface="Helvetica Neue"/>
                <a:sym typeface="Helvetica Neue"/>
              </a:rPr>
              <a:t>doi: </a:t>
            </a:r>
            <a:r>
              <a:rPr lang="en-GB" sz="1200" u="sng">
                <a:solidFill>
                  <a:srgbClr val="376FAA"/>
                </a:solidFill>
                <a:highlight>
                  <a:srgbClr val="FFFFFF"/>
                </a:highlight>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10.2147/COPD.S253812</a:t>
            </a:r>
            <a:r>
              <a:rPr lang="en-GB"/>
              <a:t>  for &gt;= 1 exacerbation are 0 exacerbations - 31.5%, 1 - 23.2%, 2 - 16.6, 3 - 11.5, 4 - 8.3, 5- 5.5 and 6 - 3.4 Figure 2</a:t>
            </a:r>
            <a:endParaRPr/>
          </a:p>
          <a:p>
            <a:pPr marL="0" lvl="0" indent="0" algn="l" rtl="0">
              <a:spcBef>
                <a:spcPts val="0"/>
              </a:spcBef>
              <a:spcAft>
                <a:spcPts val="0"/>
              </a:spcAft>
              <a:buNone/>
            </a:pPr>
            <a:endParaRPr sz="800"/>
          </a:p>
          <a:p>
            <a:pPr marL="215900" lvl="0" indent="-184150" algn="l" rtl="0">
              <a:lnSpc>
                <a:spcPct val="115000"/>
              </a:lnSpc>
              <a:spcBef>
                <a:spcPts val="500"/>
              </a:spcBef>
              <a:spcAft>
                <a:spcPts val="0"/>
              </a:spcAft>
              <a:buClr>
                <a:srgbClr val="7F134C"/>
              </a:buClr>
              <a:buSzPts val="1100"/>
              <a:buFont typeface="NTR"/>
              <a:buChar char="●"/>
            </a:pPr>
            <a:r>
              <a:rPr lang="en-GB">
                <a:solidFill>
                  <a:schemeClr val="dk1"/>
                </a:solidFill>
              </a:rPr>
              <a:t>43% had started inhaler maintenance therapy before diagnosis; an additional 42% started in the first year afterwards</a:t>
            </a:r>
            <a:r>
              <a:rPr lang="en-GB" baseline="30000">
                <a:solidFill>
                  <a:schemeClr val="dk1"/>
                </a:solidFill>
              </a:rPr>
              <a:t>2</a:t>
            </a:r>
            <a:endParaRPr sz="800"/>
          </a:p>
        </p:txBody>
      </p:sp>
      <p:sp>
        <p:nvSpPr>
          <p:cNvPr id="1571" name="Google Shape;1571;g127b607121a_0_26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603"/>
        <p:cNvGrpSpPr/>
        <p:nvPr/>
      </p:nvGrpSpPr>
      <p:grpSpPr>
        <a:xfrm>
          <a:off x="0" y="0"/>
          <a:ext cx="0" cy="0"/>
          <a:chOff x="0" y="0"/>
          <a:chExt cx="0" cy="0"/>
        </a:xfrm>
      </p:grpSpPr>
      <p:sp>
        <p:nvSpPr>
          <p:cNvPr id="604" name="Google Shape;604;p107"/>
          <p:cNvSpPr txBox="1">
            <a:spLocks noGrp="1"/>
          </p:cNvSpPr>
          <p:nvPr>
            <p:ph type="title"/>
          </p:nvPr>
        </p:nvSpPr>
        <p:spPr>
          <a:xfrm rot="5400000">
            <a:off x="2366250" y="1085769"/>
            <a:ext cx="2925600" cy="10287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5" name="Google Shape;605;p107"/>
          <p:cNvSpPr txBox="1">
            <a:spLocks noGrp="1"/>
          </p:cNvSpPr>
          <p:nvPr>
            <p:ph type="body" idx="1"/>
          </p:nvPr>
        </p:nvSpPr>
        <p:spPr>
          <a:xfrm rot="5400000">
            <a:off x="270750" y="95169"/>
            <a:ext cx="2925600" cy="30099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200"/>
              </a:spcBef>
              <a:spcAft>
                <a:spcPts val="0"/>
              </a:spcAft>
              <a:buClr>
                <a:srgbClr val="000000"/>
              </a:buClr>
              <a:buSzPts val="1600"/>
              <a:buFont typeface="Calibri"/>
              <a:buAutoNum type="arabicPeriod"/>
              <a:defRPr/>
            </a:lvl1pPr>
            <a:lvl2pPr marL="914400" lvl="1" indent="-317500" algn="l" rtl="0">
              <a:lnSpc>
                <a:spcPct val="100000"/>
              </a:lnSpc>
              <a:spcBef>
                <a:spcPts val="200"/>
              </a:spcBef>
              <a:spcAft>
                <a:spcPts val="0"/>
              </a:spcAft>
              <a:buClr>
                <a:srgbClr val="000000"/>
              </a:buClr>
              <a:buSzPts val="1400"/>
              <a:buFont typeface="Calibri"/>
              <a:buAutoNum type="arabicPeriod"/>
              <a:defRPr/>
            </a:lvl2pPr>
            <a:lvl3pPr marL="1371600" lvl="2" indent="-304800" algn="l" rtl="0">
              <a:lnSpc>
                <a:spcPct val="100000"/>
              </a:lnSpc>
              <a:spcBef>
                <a:spcPts val="200"/>
              </a:spcBef>
              <a:spcAft>
                <a:spcPts val="0"/>
              </a:spcAft>
              <a:buClr>
                <a:srgbClr val="000000"/>
              </a:buClr>
              <a:buSzPts val="1200"/>
              <a:buFont typeface="Calibri"/>
              <a:buAutoNum type="arabicPeriod"/>
              <a:defRPr/>
            </a:lvl3pPr>
            <a:lvl4pPr marL="1828800" lvl="3" indent="-292100" algn="l" rtl="0">
              <a:lnSpc>
                <a:spcPct val="100000"/>
              </a:lnSpc>
              <a:spcBef>
                <a:spcPts val="200"/>
              </a:spcBef>
              <a:spcAft>
                <a:spcPts val="0"/>
              </a:spcAft>
              <a:buClr>
                <a:srgbClr val="000000"/>
              </a:buClr>
              <a:buSzPts val="1000"/>
              <a:buFont typeface="Calibri"/>
              <a:buAutoNum type="arabicPeriod"/>
              <a:defRPr/>
            </a:lvl4pPr>
            <a:lvl5pPr marL="2286000" lvl="4" indent="-292100" algn="l" rtl="0">
              <a:lnSpc>
                <a:spcPct val="100000"/>
              </a:lnSpc>
              <a:spcBef>
                <a:spcPts val="200"/>
              </a:spcBef>
              <a:spcAft>
                <a:spcPts val="0"/>
              </a:spcAft>
              <a:buClr>
                <a:srgbClr val="000000"/>
              </a:buClr>
              <a:buSzPts val="1000"/>
              <a:buFont typeface="Calibri"/>
              <a:buAutoNum type="arabicPeriod"/>
              <a:defRPr/>
            </a:lvl5pPr>
            <a:lvl6pPr marL="2743200" lvl="5" indent="-292100" algn="l" rtl="0">
              <a:lnSpc>
                <a:spcPct val="100000"/>
              </a:lnSpc>
              <a:spcBef>
                <a:spcPts val="200"/>
              </a:spcBef>
              <a:spcAft>
                <a:spcPts val="0"/>
              </a:spcAft>
              <a:buClr>
                <a:srgbClr val="000000"/>
              </a:buClr>
              <a:buSzPts val="1000"/>
              <a:buFont typeface="Calibri"/>
              <a:buAutoNum type="arabicPeriod"/>
              <a:defRPr/>
            </a:lvl6pPr>
            <a:lvl7pPr marL="3200400" lvl="6" indent="-292100" algn="l" rtl="0">
              <a:lnSpc>
                <a:spcPct val="100000"/>
              </a:lnSpc>
              <a:spcBef>
                <a:spcPts val="200"/>
              </a:spcBef>
              <a:spcAft>
                <a:spcPts val="0"/>
              </a:spcAft>
              <a:buClr>
                <a:srgbClr val="000000"/>
              </a:buClr>
              <a:buSzPts val="1000"/>
              <a:buFont typeface="Calibri"/>
              <a:buAutoNum type="arabicPeriod"/>
              <a:defRPr/>
            </a:lvl7pPr>
            <a:lvl8pPr marL="3657600" lvl="7" indent="-292100" algn="l" rtl="0">
              <a:lnSpc>
                <a:spcPct val="100000"/>
              </a:lnSpc>
              <a:spcBef>
                <a:spcPts val="200"/>
              </a:spcBef>
              <a:spcAft>
                <a:spcPts val="0"/>
              </a:spcAft>
              <a:buClr>
                <a:srgbClr val="000000"/>
              </a:buClr>
              <a:buSzPts val="1000"/>
              <a:buFont typeface="Calibri"/>
              <a:buAutoNum type="arabicPeriod"/>
              <a:defRPr/>
            </a:lvl8pPr>
            <a:lvl9pPr marL="4114800" lvl="8" indent="-292100" algn="l" rtl="0">
              <a:lnSpc>
                <a:spcPct val="100000"/>
              </a:lnSpc>
              <a:spcBef>
                <a:spcPts val="200"/>
              </a:spcBef>
              <a:spcAft>
                <a:spcPts val="0"/>
              </a:spcAft>
              <a:buClr>
                <a:srgbClr val="000000"/>
              </a:buClr>
              <a:buSzPts val="1000"/>
              <a:buFont typeface="Calibri"/>
              <a:buAutoNum type="arabicPeriod"/>
              <a:defRPr/>
            </a:lvl9pPr>
          </a:lstStyle>
          <a:p>
            <a:endParaRPr/>
          </a:p>
        </p:txBody>
      </p:sp>
      <p:sp>
        <p:nvSpPr>
          <p:cNvPr id="606" name="Google Shape;606;p107"/>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12">
  <p:cSld name="12">
    <p:spTree>
      <p:nvGrpSpPr>
        <p:cNvPr id="1" name="Shape 607"/>
        <p:cNvGrpSpPr/>
        <p:nvPr/>
      </p:nvGrpSpPr>
      <p:grpSpPr>
        <a:xfrm>
          <a:off x="0" y="0"/>
          <a:ext cx="0" cy="0"/>
          <a:chOff x="0" y="0"/>
          <a:chExt cx="0" cy="0"/>
        </a:xfrm>
      </p:grpSpPr>
      <p:sp>
        <p:nvSpPr>
          <p:cNvPr id="608" name="Google Shape;608;p108"/>
          <p:cNvSpPr/>
          <p:nvPr/>
        </p:nvSpPr>
        <p:spPr>
          <a:xfrm>
            <a:off x="6491674" y="184029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09" name="Google Shape;609;p108"/>
          <p:cNvSpPr txBox="1">
            <a:spLocks noGrp="1"/>
          </p:cNvSpPr>
          <p:nvPr>
            <p:ph type="body" idx="1"/>
          </p:nvPr>
        </p:nvSpPr>
        <p:spPr>
          <a:xfrm>
            <a:off x="7283071" y="348111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10" name="Google Shape;610;p108"/>
          <p:cNvSpPr txBox="1">
            <a:spLocks noGrp="1"/>
          </p:cNvSpPr>
          <p:nvPr>
            <p:ph type="body" idx="2"/>
          </p:nvPr>
        </p:nvSpPr>
        <p:spPr>
          <a:xfrm>
            <a:off x="7283071" y="318064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11" name="Google Shape;611;p108"/>
          <p:cNvSpPr/>
          <p:nvPr/>
        </p:nvSpPr>
        <p:spPr>
          <a:xfrm>
            <a:off x="3827599" y="184029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12" name="Google Shape;612;p108"/>
          <p:cNvSpPr/>
          <p:nvPr/>
        </p:nvSpPr>
        <p:spPr>
          <a:xfrm>
            <a:off x="1163523" y="184029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13" name="Google Shape;613;p108"/>
          <p:cNvSpPr/>
          <p:nvPr/>
        </p:nvSpPr>
        <p:spPr>
          <a:xfrm>
            <a:off x="6491674" y="314012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14" name="Google Shape;614;p108"/>
          <p:cNvSpPr/>
          <p:nvPr/>
        </p:nvSpPr>
        <p:spPr>
          <a:xfrm>
            <a:off x="3827599" y="314012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15" name="Google Shape;615;p108"/>
          <p:cNvSpPr/>
          <p:nvPr/>
        </p:nvSpPr>
        <p:spPr>
          <a:xfrm>
            <a:off x="1163523" y="314012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16" name="Google Shape;616;p108"/>
          <p:cNvSpPr/>
          <p:nvPr/>
        </p:nvSpPr>
        <p:spPr>
          <a:xfrm>
            <a:off x="571876" y="229540"/>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17" name="Google Shape;617;p108"/>
          <p:cNvSpPr/>
          <p:nvPr/>
        </p:nvSpPr>
        <p:spPr>
          <a:xfrm>
            <a:off x="3827599" y="431236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18" name="Google Shape;618;p108"/>
          <p:cNvSpPr txBox="1">
            <a:spLocks noGrp="1"/>
          </p:cNvSpPr>
          <p:nvPr>
            <p:ph type="body" idx="3"/>
          </p:nvPr>
        </p:nvSpPr>
        <p:spPr>
          <a:xfrm>
            <a:off x="7283071" y="215822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19" name="Google Shape;619;p108"/>
          <p:cNvSpPr txBox="1">
            <a:spLocks noGrp="1"/>
          </p:cNvSpPr>
          <p:nvPr>
            <p:ph type="body" idx="4"/>
          </p:nvPr>
        </p:nvSpPr>
        <p:spPr>
          <a:xfrm>
            <a:off x="7283071" y="185775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20" name="Google Shape;620;p108"/>
          <p:cNvSpPr txBox="1">
            <a:spLocks noGrp="1"/>
          </p:cNvSpPr>
          <p:nvPr>
            <p:ph type="body" idx="5"/>
          </p:nvPr>
        </p:nvSpPr>
        <p:spPr>
          <a:xfrm>
            <a:off x="4587717" y="348111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21" name="Google Shape;621;p108"/>
          <p:cNvSpPr txBox="1">
            <a:spLocks noGrp="1"/>
          </p:cNvSpPr>
          <p:nvPr>
            <p:ph type="body" idx="6"/>
          </p:nvPr>
        </p:nvSpPr>
        <p:spPr>
          <a:xfrm>
            <a:off x="4587717" y="318064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22" name="Google Shape;622;p108"/>
          <p:cNvSpPr txBox="1">
            <a:spLocks noGrp="1"/>
          </p:cNvSpPr>
          <p:nvPr>
            <p:ph type="body" idx="7"/>
          </p:nvPr>
        </p:nvSpPr>
        <p:spPr>
          <a:xfrm>
            <a:off x="4587717" y="215822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23" name="Google Shape;623;p108"/>
          <p:cNvSpPr txBox="1">
            <a:spLocks noGrp="1"/>
          </p:cNvSpPr>
          <p:nvPr>
            <p:ph type="body" idx="8"/>
          </p:nvPr>
        </p:nvSpPr>
        <p:spPr>
          <a:xfrm>
            <a:off x="4587717" y="185775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24" name="Google Shape;624;p108"/>
          <p:cNvSpPr txBox="1">
            <a:spLocks noGrp="1"/>
          </p:cNvSpPr>
          <p:nvPr>
            <p:ph type="body" idx="9"/>
          </p:nvPr>
        </p:nvSpPr>
        <p:spPr>
          <a:xfrm>
            <a:off x="4587717" y="4603712"/>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25" name="Google Shape;625;p108"/>
          <p:cNvSpPr txBox="1">
            <a:spLocks noGrp="1"/>
          </p:cNvSpPr>
          <p:nvPr>
            <p:ph type="body" idx="13"/>
          </p:nvPr>
        </p:nvSpPr>
        <p:spPr>
          <a:xfrm>
            <a:off x="4587717" y="4312813"/>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26" name="Google Shape;626;p108"/>
          <p:cNvSpPr txBox="1">
            <a:spLocks noGrp="1"/>
          </p:cNvSpPr>
          <p:nvPr>
            <p:ph type="body" idx="14"/>
          </p:nvPr>
        </p:nvSpPr>
        <p:spPr>
          <a:xfrm>
            <a:off x="1915031" y="215822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27" name="Google Shape;627;p108"/>
          <p:cNvSpPr txBox="1">
            <a:spLocks noGrp="1"/>
          </p:cNvSpPr>
          <p:nvPr>
            <p:ph type="body" idx="15"/>
          </p:nvPr>
        </p:nvSpPr>
        <p:spPr>
          <a:xfrm>
            <a:off x="1915031" y="185775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28" name="Google Shape;628;p108"/>
          <p:cNvSpPr txBox="1">
            <a:spLocks noGrp="1"/>
          </p:cNvSpPr>
          <p:nvPr>
            <p:ph type="body" idx="16"/>
          </p:nvPr>
        </p:nvSpPr>
        <p:spPr>
          <a:xfrm>
            <a:off x="1915031" y="348111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29" name="Google Shape;629;p108"/>
          <p:cNvSpPr txBox="1">
            <a:spLocks noGrp="1"/>
          </p:cNvSpPr>
          <p:nvPr>
            <p:ph type="body" idx="17"/>
          </p:nvPr>
        </p:nvSpPr>
        <p:spPr>
          <a:xfrm>
            <a:off x="1915031" y="318064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30" name="Google Shape;630;p108"/>
          <p:cNvSpPr txBox="1">
            <a:spLocks noGrp="1"/>
          </p:cNvSpPr>
          <p:nvPr>
            <p:ph type="body" idx="18"/>
          </p:nvPr>
        </p:nvSpPr>
        <p:spPr>
          <a:xfrm>
            <a:off x="1312269" y="611189"/>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31" name="Google Shape;631;p108"/>
          <p:cNvSpPr txBox="1">
            <a:spLocks noGrp="1"/>
          </p:cNvSpPr>
          <p:nvPr>
            <p:ph type="body" idx="19"/>
          </p:nvPr>
        </p:nvSpPr>
        <p:spPr>
          <a:xfrm>
            <a:off x="1312269" y="308982"/>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32" name="Google Shape;632;p108"/>
          <p:cNvSpPr txBox="1">
            <a:spLocks noGrp="1"/>
          </p:cNvSpPr>
          <p:nvPr>
            <p:ph type="title"/>
          </p:nvPr>
        </p:nvSpPr>
        <p:spPr>
          <a:xfrm>
            <a:off x="4314824" y="342900"/>
            <a:ext cx="4572000" cy="451500"/>
          </a:xfrm>
          <a:prstGeom prst="rect">
            <a:avLst/>
          </a:prstGeom>
          <a:noFill/>
          <a:ln>
            <a:noFill/>
          </a:ln>
        </p:spPr>
        <p:txBody>
          <a:bodyPr spcFirstLastPara="1" wrap="square" lIns="91425" tIns="45700" rIns="91425" bIns="45700" anchor="t" anchorCtr="0">
            <a:norm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633"/>
        <p:cNvGrpSpPr/>
        <p:nvPr/>
      </p:nvGrpSpPr>
      <p:grpSpPr>
        <a:xfrm>
          <a:off x="0" y="0"/>
          <a:ext cx="0" cy="0"/>
          <a:chOff x="0" y="0"/>
          <a:chExt cx="0" cy="0"/>
        </a:xfrm>
      </p:grpSpPr>
      <p:sp>
        <p:nvSpPr>
          <p:cNvPr id="634" name="Google Shape;634;p109"/>
          <p:cNvSpPr/>
          <p:nvPr/>
        </p:nvSpPr>
        <p:spPr>
          <a:xfrm>
            <a:off x="670836" y="1043878"/>
            <a:ext cx="8487900" cy="473100"/>
          </a:xfrm>
          <a:prstGeom prst="rect">
            <a:avLst/>
          </a:prstGeom>
          <a:solidFill>
            <a:srgbClr val="DEE6E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635" name="Google Shape;635;p109"/>
          <p:cNvSpPr txBox="1">
            <a:spLocks noGrp="1"/>
          </p:cNvSpPr>
          <p:nvPr>
            <p:ph type="body" idx="1"/>
          </p:nvPr>
        </p:nvSpPr>
        <p:spPr>
          <a:xfrm>
            <a:off x="749901"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36" name="Google Shape;636;p109"/>
          <p:cNvSpPr txBox="1">
            <a:spLocks noGrp="1"/>
          </p:cNvSpPr>
          <p:nvPr>
            <p:ph type="body" idx="2"/>
          </p:nvPr>
        </p:nvSpPr>
        <p:spPr>
          <a:xfrm>
            <a:off x="751502"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37" name="Google Shape;637;p109"/>
          <p:cNvSpPr txBox="1">
            <a:spLocks noGrp="1"/>
          </p:cNvSpPr>
          <p:nvPr>
            <p:ph type="body" idx="3"/>
          </p:nvPr>
        </p:nvSpPr>
        <p:spPr>
          <a:xfrm>
            <a:off x="2307697"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38" name="Google Shape;638;p109"/>
          <p:cNvSpPr txBox="1">
            <a:spLocks noGrp="1"/>
          </p:cNvSpPr>
          <p:nvPr>
            <p:ph type="body" idx="4"/>
          </p:nvPr>
        </p:nvSpPr>
        <p:spPr>
          <a:xfrm>
            <a:off x="2309298"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39" name="Google Shape;639;p109"/>
          <p:cNvSpPr txBox="1">
            <a:spLocks noGrp="1"/>
          </p:cNvSpPr>
          <p:nvPr>
            <p:ph type="body" idx="5"/>
          </p:nvPr>
        </p:nvSpPr>
        <p:spPr>
          <a:xfrm>
            <a:off x="3865492"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40" name="Google Shape;640;p109"/>
          <p:cNvSpPr txBox="1">
            <a:spLocks noGrp="1"/>
          </p:cNvSpPr>
          <p:nvPr>
            <p:ph type="body" idx="6"/>
          </p:nvPr>
        </p:nvSpPr>
        <p:spPr>
          <a:xfrm>
            <a:off x="3867094"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41" name="Google Shape;641;p109"/>
          <p:cNvSpPr txBox="1">
            <a:spLocks noGrp="1"/>
          </p:cNvSpPr>
          <p:nvPr>
            <p:ph type="body" idx="7"/>
          </p:nvPr>
        </p:nvSpPr>
        <p:spPr>
          <a:xfrm>
            <a:off x="5423288"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42" name="Google Shape;642;p109"/>
          <p:cNvSpPr txBox="1">
            <a:spLocks noGrp="1"/>
          </p:cNvSpPr>
          <p:nvPr>
            <p:ph type="body" idx="8"/>
          </p:nvPr>
        </p:nvSpPr>
        <p:spPr>
          <a:xfrm>
            <a:off x="5424889"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43" name="Google Shape;643;p109"/>
          <p:cNvSpPr txBox="1">
            <a:spLocks noGrp="1"/>
          </p:cNvSpPr>
          <p:nvPr>
            <p:ph type="body" idx="9"/>
          </p:nvPr>
        </p:nvSpPr>
        <p:spPr>
          <a:xfrm>
            <a:off x="6981084"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644" name="Google Shape;644;p109"/>
          <p:cNvSpPr txBox="1">
            <a:spLocks noGrp="1"/>
          </p:cNvSpPr>
          <p:nvPr>
            <p:ph type="body" idx="13"/>
          </p:nvPr>
        </p:nvSpPr>
        <p:spPr>
          <a:xfrm>
            <a:off x="6982685"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cxnSp>
        <p:nvCxnSpPr>
          <p:cNvPr id="645" name="Google Shape;645;p109"/>
          <p:cNvCxnSpPr/>
          <p:nvPr/>
        </p:nvCxnSpPr>
        <p:spPr>
          <a:xfrm>
            <a:off x="689498" y="1034012"/>
            <a:ext cx="8478000" cy="9600"/>
          </a:xfrm>
          <a:prstGeom prst="straightConnector1">
            <a:avLst/>
          </a:prstGeom>
          <a:noFill/>
          <a:ln w="19050" cap="flat" cmpd="sng">
            <a:solidFill>
              <a:srgbClr val="9399A1"/>
            </a:solidFill>
            <a:prstDash val="solid"/>
            <a:round/>
            <a:headEnd type="none" w="sm" len="sm"/>
            <a:tailEnd type="none" w="sm" len="sm"/>
          </a:ln>
        </p:spPr>
      </p:cxnSp>
      <p:grpSp>
        <p:nvGrpSpPr>
          <p:cNvPr id="646" name="Google Shape;646;p109"/>
          <p:cNvGrpSpPr/>
          <p:nvPr/>
        </p:nvGrpSpPr>
        <p:grpSpPr>
          <a:xfrm>
            <a:off x="6821321" y="988772"/>
            <a:ext cx="147300" cy="3224412"/>
            <a:chOff x="6821321" y="988772"/>
            <a:chExt cx="147300" cy="3224412"/>
          </a:xfrm>
        </p:grpSpPr>
        <p:cxnSp>
          <p:nvCxnSpPr>
            <p:cNvPr id="647" name="Google Shape;647;p109"/>
            <p:cNvCxnSpPr/>
            <p:nvPr/>
          </p:nvCxnSpPr>
          <p:spPr>
            <a:xfrm>
              <a:off x="6895051" y="1062502"/>
              <a:ext cx="10200" cy="3116400"/>
            </a:xfrm>
            <a:prstGeom prst="straightConnector1">
              <a:avLst/>
            </a:prstGeom>
            <a:noFill/>
            <a:ln w="19050" cap="flat" cmpd="sng">
              <a:solidFill>
                <a:srgbClr val="C0504D"/>
              </a:solidFill>
              <a:prstDash val="solid"/>
              <a:round/>
              <a:headEnd type="none" w="sm" len="sm"/>
              <a:tailEnd type="none" w="sm" len="sm"/>
            </a:ln>
          </p:spPr>
        </p:cxnSp>
        <p:sp>
          <p:nvSpPr>
            <p:cNvPr id="648" name="Google Shape;648;p109"/>
            <p:cNvSpPr/>
            <p:nvPr/>
          </p:nvSpPr>
          <p:spPr>
            <a:xfrm>
              <a:off x="6821321" y="988772"/>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sp>
          <p:nvSpPr>
            <p:cNvPr id="649" name="Google Shape;649;p109"/>
            <p:cNvSpPr/>
            <p:nvPr/>
          </p:nvSpPr>
          <p:spPr>
            <a:xfrm>
              <a:off x="6821321" y="4065884"/>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cxnSp>
        <p:nvCxnSpPr>
          <p:cNvPr id="650" name="Google Shape;650;p109"/>
          <p:cNvCxnSpPr/>
          <p:nvPr/>
        </p:nvCxnSpPr>
        <p:spPr>
          <a:xfrm>
            <a:off x="718556" y="1519631"/>
            <a:ext cx="8430300" cy="9600"/>
          </a:xfrm>
          <a:prstGeom prst="straightConnector1">
            <a:avLst/>
          </a:prstGeom>
          <a:noFill/>
          <a:ln w="72375" cap="flat" cmpd="sng">
            <a:solidFill>
              <a:srgbClr val="4F81BD"/>
            </a:solidFill>
            <a:prstDash val="solid"/>
            <a:round/>
            <a:headEnd type="none" w="sm" len="sm"/>
            <a:tailEnd type="none" w="sm" len="sm"/>
          </a:ln>
        </p:spPr>
      </p:cxnSp>
      <p:grpSp>
        <p:nvGrpSpPr>
          <p:cNvPr id="651" name="Google Shape;651;p109"/>
          <p:cNvGrpSpPr/>
          <p:nvPr/>
        </p:nvGrpSpPr>
        <p:grpSpPr>
          <a:xfrm>
            <a:off x="585805" y="988773"/>
            <a:ext cx="147302" cy="3224412"/>
            <a:chOff x="585805" y="988773"/>
            <a:chExt cx="147302" cy="3224412"/>
          </a:xfrm>
        </p:grpSpPr>
        <p:cxnSp>
          <p:nvCxnSpPr>
            <p:cNvPr id="652" name="Google Shape;652;p109"/>
            <p:cNvCxnSpPr/>
            <p:nvPr/>
          </p:nvCxnSpPr>
          <p:spPr>
            <a:xfrm>
              <a:off x="659537" y="1062503"/>
              <a:ext cx="10200" cy="3116400"/>
            </a:xfrm>
            <a:prstGeom prst="straightConnector1">
              <a:avLst/>
            </a:prstGeom>
            <a:noFill/>
            <a:ln w="19050" cap="flat" cmpd="sng">
              <a:solidFill>
                <a:srgbClr val="C0504D"/>
              </a:solidFill>
              <a:prstDash val="solid"/>
              <a:round/>
              <a:headEnd type="none" w="sm" len="sm"/>
              <a:tailEnd type="none" w="sm" len="sm"/>
            </a:ln>
          </p:spPr>
        </p:cxnSp>
        <p:sp>
          <p:nvSpPr>
            <p:cNvPr id="653" name="Google Shape;653;p109"/>
            <p:cNvSpPr/>
            <p:nvPr/>
          </p:nvSpPr>
          <p:spPr>
            <a:xfrm>
              <a:off x="585805" y="988773"/>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sp>
          <p:nvSpPr>
            <p:cNvPr id="654" name="Google Shape;654;p109"/>
            <p:cNvSpPr/>
            <p:nvPr/>
          </p:nvSpPr>
          <p:spPr>
            <a:xfrm>
              <a:off x="585807" y="4065885"/>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grpSp>
        <p:nvGrpSpPr>
          <p:cNvPr id="655" name="Google Shape;655;p109"/>
          <p:cNvGrpSpPr/>
          <p:nvPr/>
        </p:nvGrpSpPr>
        <p:grpSpPr>
          <a:xfrm>
            <a:off x="563188" y="1414169"/>
            <a:ext cx="198900" cy="198900"/>
            <a:chOff x="563188" y="1414169"/>
            <a:chExt cx="198900" cy="198900"/>
          </a:xfrm>
        </p:grpSpPr>
        <p:sp>
          <p:nvSpPr>
            <p:cNvPr id="656" name="Google Shape;656;p109"/>
            <p:cNvSpPr/>
            <p:nvPr/>
          </p:nvSpPr>
          <p:spPr>
            <a:xfrm>
              <a:off x="563188"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b="0" i="0" u="none" strike="noStrike" cap="none">
                <a:solidFill>
                  <a:schemeClr val="dk1"/>
                </a:solidFill>
                <a:latin typeface="Arial"/>
                <a:ea typeface="Arial"/>
                <a:cs typeface="Arial"/>
                <a:sym typeface="Arial"/>
              </a:endParaRPr>
            </a:p>
          </p:txBody>
        </p:sp>
        <p:sp>
          <p:nvSpPr>
            <p:cNvPr id="657" name="Google Shape;657;p109"/>
            <p:cNvSpPr/>
            <p:nvPr/>
          </p:nvSpPr>
          <p:spPr>
            <a:xfrm>
              <a:off x="611194"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grpSp>
        <p:nvGrpSpPr>
          <p:cNvPr id="658" name="Google Shape;658;p109"/>
          <p:cNvGrpSpPr/>
          <p:nvPr/>
        </p:nvGrpSpPr>
        <p:grpSpPr>
          <a:xfrm>
            <a:off x="2156678" y="988772"/>
            <a:ext cx="147300" cy="3224412"/>
            <a:chOff x="2156678" y="988772"/>
            <a:chExt cx="147300" cy="3224412"/>
          </a:xfrm>
        </p:grpSpPr>
        <p:cxnSp>
          <p:nvCxnSpPr>
            <p:cNvPr id="659" name="Google Shape;659;p109"/>
            <p:cNvCxnSpPr/>
            <p:nvPr/>
          </p:nvCxnSpPr>
          <p:spPr>
            <a:xfrm>
              <a:off x="2230408" y="1062502"/>
              <a:ext cx="10200" cy="3116400"/>
            </a:xfrm>
            <a:prstGeom prst="straightConnector1">
              <a:avLst/>
            </a:prstGeom>
            <a:noFill/>
            <a:ln w="19050" cap="flat" cmpd="sng">
              <a:solidFill>
                <a:srgbClr val="C0504D"/>
              </a:solidFill>
              <a:prstDash val="solid"/>
              <a:round/>
              <a:headEnd type="none" w="sm" len="sm"/>
              <a:tailEnd type="none" w="sm" len="sm"/>
            </a:ln>
          </p:spPr>
        </p:cxnSp>
        <p:sp>
          <p:nvSpPr>
            <p:cNvPr id="660" name="Google Shape;660;p109"/>
            <p:cNvSpPr/>
            <p:nvPr/>
          </p:nvSpPr>
          <p:spPr>
            <a:xfrm>
              <a:off x="2156678" y="988772"/>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sp>
          <p:nvSpPr>
            <p:cNvPr id="661" name="Google Shape;661;p109"/>
            <p:cNvSpPr/>
            <p:nvPr/>
          </p:nvSpPr>
          <p:spPr>
            <a:xfrm>
              <a:off x="2156678" y="4065884"/>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grpSp>
        <p:nvGrpSpPr>
          <p:cNvPr id="662" name="Google Shape;662;p109"/>
          <p:cNvGrpSpPr/>
          <p:nvPr/>
        </p:nvGrpSpPr>
        <p:grpSpPr>
          <a:xfrm>
            <a:off x="2135435" y="1414169"/>
            <a:ext cx="198900" cy="198900"/>
            <a:chOff x="2135435" y="1414169"/>
            <a:chExt cx="198900" cy="198900"/>
          </a:xfrm>
        </p:grpSpPr>
        <p:sp>
          <p:nvSpPr>
            <p:cNvPr id="663" name="Google Shape;663;p109"/>
            <p:cNvSpPr/>
            <p:nvPr/>
          </p:nvSpPr>
          <p:spPr>
            <a:xfrm>
              <a:off x="2135435"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b="0" i="0" u="none" strike="noStrike" cap="none">
                <a:solidFill>
                  <a:schemeClr val="dk1"/>
                </a:solidFill>
                <a:latin typeface="Arial"/>
                <a:ea typeface="Arial"/>
                <a:cs typeface="Arial"/>
                <a:sym typeface="Arial"/>
              </a:endParaRPr>
            </a:p>
          </p:txBody>
        </p:sp>
        <p:sp>
          <p:nvSpPr>
            <p:cNvPr id="664" name="Google Shape;664;p109"/>
            <p:cNvSpPr/>
            <p:nvPr/>
          </p:nvSpPr>
          <p:spPr>
            <a:xfrm>
              <a:off x="2183441"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grpSp>
        <p:nvGrpSpPr>
          <p:cNvPr id="665" name="Google Shape;665;p109"/>
          <p:cNvGrpSpPr/>
          <p:nvPr/>
        </p:nvGrpSpPr>
        <p:grpSpPr>
          <a:xfrm>
            <a:off x="6798713" y="1414169"/>
            <a:ext cx="198900" cy="198900"/>
            <a:chOff x="6798713" y="1414169"/>
            <a:chExt cx="198900" cy="198900"/>
          </a:xfrm>
        </p:grpSpPr>
        <p:sp>
          <p:nvSpPr>
            <p:cNvPr id="666" name="Google Shape;666;p109"/>
            <p:cNvSpPr/>
            <p:nvPr/>
          </p:nvSpPr>
          <p:spPr>
            <a:xfrm>
              <a:off x="6798713"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b="0" i="0" u="none" strike="noStrike" cap="none">
                <a:solidFill>
                  <a:schemeClr val="dk1"/>
                </a:solidFill>
                <a:latin typeface="Arial"/>
                <a:ea typeface="Arial"/>
                <a:cs typeface="Arial"/>
                <a:sym typeface="Arial"/>
              </a:endParaRPr>
            </a:p>
          </p:txBody>
        </p:sp>
        <p:sp>
          <p:nvSpPr>
            <p:cNvPr id="667" name="Google Shape;667;p109"/>
            <p:cNvSpPr/>
            <p:nvPr/>
          </p:nvSpPr>
          <p:spPr>
            <a:xfrm>
              <a:off x="6846719"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grpSp>
        <p:nvGrpSpPr>
          <p:cNvPr id="668" name="Google Shape;668;p109"/>
          <p:cNvGrpSpPr/>
          <p:nvPr/>
        </p:nvGrpSpPr>
        <p:grpSpPr>
          <a:xfrm>
            <a:off x="3727561" y="988772"/>
            <a:ext cx="147300" cy="3224412"/>
            <a:chOff x="3727561" y="988772"/>
            <a:chExt cx="147300" cy="3224412"/>
          </a:xfrm>
        </p:grpSpPr>
        <p:cxnSp>
          <p:nvCxnSpPr>
            <p:cNvPr id="669" name="Google Shape;669;p109"/>
            <p:cNvCxnSpPr/>
            <p:nvPr/>
          </p:nvCxnSpPr>
          <p:spPr>
            <a:xfrm>
              <a:off x="3801291" y="1062502"/>
              <a:ext cx="10200" cy="3116400"/>
            </a:xfrm>
            <a:prstGeom prst="straightConnector1">
              <a:avLst/>
            </a:prstGeom>
            <a:noFill/>
            <a:ln w="19050" cap="flat" cmpd="sng">
              <a:solidFill>
                <a:srgbClr val="C0504D"/>
              </a:solidFill>
              <a:prstDash val="solid"/>
              <a:round/>
              <a:headEnd type="none" w="sm" len="sm"/>
              <a:tailEnd type="none" w="sm" len="sm"/>
            </a:ln>
          </p:spPr>
        </p:cxnSp>
        <p:sp>
          <p:nvSpPr>
            <p:cNvPr id="670" name="Google Shape;670;p109"/>
            <p:cNvSpPr/>
            <p:nvPr/>
          </p:nvSpPr>
          <p:spPr>
            <a:xfrm>
              <a:off x="3727561" y="988772"/>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sp>
          <p:nvSpPr>
            <p:cNvPr id="671" name="Google Shape;671;p109"/>
            <p:cNvSpPr/>
            <p:nvPr/>
          </p:nvSpPr>
          <p:spPr>
            <a:xfrm>
              <a:off x="3727561" y="4065884"/>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sp>
        <p:nvSpPr>
          <p:cNvPr id="672" name="Google Shape;672;p109"/>
          <p:cNvSpPr/>
          <p:nvPr/>
        </p:nvSpPr>
        <p:spPr>
          <a:xfrm>
            <a:off x="3703820"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b="0" i="0" u="none" strike="noStrike" cap="none">
              <a:solidFill>
                <a:schemeClr val="dk1"/>
              </a:solidFill>
              <a:latin typeface="Arial"/>
              <a:ea typeface="Arial"/>
              <a:cs typeface="Arial"/>
              <a:sym typeface="Arial"/>
            </a:endParaRPr>
          </a:p>
        </p:txBody>
      </p:sp>
      <p:sp>
        <p:nvSpPr>
          <p:cNvPr id="673" name="Google Shape;673;p109"/>
          <p:cNvSpPr/>
          <p:nvPr/>
        </p:nvSpPr>
        <p:spPr>
          <a:xfrm>
            <a:off x="3751825"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nvGrpSpPr>
          <p:cNvPr id="674" name="Google Shape;674;p109"/>
          <p:cNvGrpSpPr/>
          <p:nvPr/>
        </p:nvGrpSpPr>
        <p:grpSpPr>
          <a:xfrm>
            <a:off x="5298443" y="988772"/>
            <a:ext cx="147300" cy="3224412"/>
            <a:chOff x="5298443" y="988772"/>
            <a:chExt cx="147300" cy="3224412"/>
          </a:xfrm>
        </p:grpSpPr>
        <p:cxnSp>
          <p:nvCxnSpPr>
            <p:cNvPr id="675" name="Google Shape;675;p109"/>
            <p:cNvCxnSpPr/>
            <p:nvPr/>
          </p:nvCxnSpPr>
          <p:spPr>
            <a:xfrm>
              <a:off x="5372173" y="1062502"/>
              <a:ext cx="10200" cy="3116400"/>
            </a:xfrm>
            <a:prstGeom prst="straightConnector1">
              <a:avLst/>
            </a:prstGeom>
            <a:noFill/>
            <a:ln w="19050" cap="flat" cmpd="sng">
              <a:solidFill>
                <a:srgbClr val="C0504D"/>
              </a:solidFill>
              <a:prstDash val="solid"/>
              <a:round/>
              <a:headEnd type="none" w="sm" len="sm"/>
              <a:tailEnd type="none" w="sm" len="sm"/>
            </a:ln>
          </p:spPr>
        </p:cxnSp>
        <p:sp>
          <p:nvSpPr>
            <p:cNvPr id="676" name="Google Shape;676;p109"/>
            <p:cNvSpPr/>
            <p:nvPr/>
          </p:nvSpPr>
          <p:spPr>
            <a:xfrm>
              <a:off x="5298443" y="988772"/>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sp>
          <p:nvSpPr>
            <p:cNvPr id="677" name="Google Shape;677;p109"/>
            <p:cNvSpPr/>
            <p:nvPr/>
          </p:nvSpPr>
          <p:spPr>
            <a:xfrm>
              <a:off x="5298443" y="4065884"/>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grpSp>
        <p:nvGrpSpPr>
          <p:cNvPr id="678" name="Google Shape;678;p109"/>
          <p:cNvGrpSpPr/>
          <p:nvPr/>
        </p:nvGrpSpPr>
        <p:grpSpPr>
          <a:xfrm>
            <a:off x="5277443" y="1414169"/>
            <a:ext cx="198900" cy="198900"/>
            <a:chOff x="5277443" y="1414169"/>
            <a:chExt cx="198900" cy="198900"/>
          </a:xfrm>
        </p:grpSpPr>
        <p:sp>
          <p:nvSpPr>
            <p:cNvPr id="679" name="Google Shape;679;p109"/>
            <p:cNvSpPr/>
            <p:nvPr/>
          </p:nvSpPr>
          <p:spPr>
            <a:xfrm>
              <a:off x="5277443"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b="0" i="0" u="none" strike="noStrike" cap="none">
                <a:solidFill>
                  <a:schemeClr val="dk1"/>
                </a:solidFill>
                <a:latin typeface="Arial"/>
                <a:ea typeface="Arial"/>
                <a:cs typeface="Arial"/>
                <a:sym typeface="Arial"/>
              </a:endParaRPr>
            </a:p>
          </p:txBody>
        </p:sp>
        <p:sp>
          <p:nvSpPr>
            <p:cNvPr id="680" name="Google Shape;680;p109"/>
            <p:cNvSpPr/>
            <p:nvPr/>
          </p:nvSpPr>
          <p:spPr>
            <a:xfrm>
              <a:off x="5325449"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sp>
        <p:nvSpPr>
          <p:cNvPr id="681" name="Google Shape;681;p109"/>
          <p:cNvSpPr/>
          <p:nvPr/>
        </p:nvSpPr>
        <p:spPr>
          <a:xfrm>
            <a:off x="508183" y="4440432"/>
            <a:ext cx="7953300" cy="3156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682"/>
        <p:cNvGrpSpPr/>
        <p:nvPr/>
      </p:nvGrpSpPr>
      <p:grpSpPr>
        <a:xfrm>
          <a:off x="0" y="0"/>
          <a:ext cx="0" cy="0"/>
          <a:chOff x="0" y="0"/>
          <a:chExt cx="0" cy="0"/>
        </a:xfrm>
      </p:grpSpPr>
      <p:sp>
        <p:nvSpPr>
          <p:cNvPr id="683" name="Google Shape;683;p110"/>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4" name="Google Shape;684;p110"/>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300"/>
              </a:spcBef>
              <a:spcAft>
                <a:spcPts val="0"/>
              </a:spcAft>
              <a:buClr>
                <a:srgbClr val="000000"/>
              </a:buClr>
              <a:buSzPts val="1600"/>
              <a:buFont typeface="Calibri"/>
              <a:buAutoNum type="arabicPeriod"/>
              <a:defRPr/>
            </a:lvl1pPr>
            <a:lvl2pPr marL="914400" lvl="1" indent="-317500" algn="l" rtl="0">
              <a:lnSpc>
                <a:spcPct val="100000"/>
              </a:lnSpc>
              <a:spcBef>
                <a:spcPts val="300"/>
              </a:spcBef>
              <a:spcAft>
                <a:spcPts val="0"/>
              </a:spcAft>
              <a:buClr>
                <a:srgbClr val="000000"/>
              </a:buClr>
              <a:buSzPts val="1400"/>
              <a:buFont typeface="Calibri"/>
              <a:buAutoNum type="arabicPeriod"/>
              <a:defRPr/>
            </a:lvl2pPr>
            <a:lvl3pPr marL="1371600" lvl="2" indent="-304800" algn="l" rtl="0">
              <a:lnSpc>
                <a:spcPct val="100000"/>
              </a:lnSpc>
              <a:spcBef>
                <a:spcPts val="200"/>
              </a:spcBef>
              <a:spcAft>
                <a:spcPts val="0"/>
              </a:spcAft>
              <a:buClr>
                <a:srgbClr val="000000"/>
              </a:buClr>
              <a:buSzPts val="1200"/>
              <a:buFont typeface="Calibri"/>
              <a:buAutoNum type="arabicPeriod"/>
              <a:defRPr/>
            </a:lvl3pPr>
            <a:lvl4pPr marL="1828800" lvl="3" indent="-292100" algn="l" rtl="0">
              <a:lnSpc>
                <a:spcPct val="100000"/>
              </a:lnSpc>
              <a:spcBef>
                <a:spcPts val="200"/>
              </a:spcBef>
              <a:spcAft>
                <a:spcPts val="0"/>
              </a:spcAft>
              <a:buClr>
                <a:srgbClr val="000000"/>
              </a:buClr>
              <a:buSzPts val="1000"/>
              <a:buFont typeface="Calibri"/>
              <a:buAutoNum type="arabicPeriod"/>
              <a:defRPr/>
            </a:lvl4pPr>
            <a:lvl5pPr marL="2286000" lvl="4" indent="-292100" algn="l" rtl="0">
              <a:lnSpc>
                <a:spcPct val="100000"/>
              </a:lnSpc>
              <a:spcBef>
                <a:spcPts val="200"/>
              </a:spcBef>
              <a:spcAft>
                <a:spcPts val="0"/>
              </a:spcAft>
              <a:buClr>
                <a:srgbClr val="000000"/>
              </a:buClr>
              <a:buSzPts val="1000"/>
              <a:buFont typeface="Calibri"/>
              <a:buAutoNum type="arabicPeriod"/>
              <a:defRPr/>
            </a:lvl5pPr>
            <a:lvl6pPr marL="2743200" lvl="5" indent="-292100" algn="l" rtl="0">
              <a:lnSpc>
                <a:spcPct val="100000"/>
              </a:lnSpc>
              <a:spcBef>
                <a:spcPts val="200"/>
              </a:spcBef>
              <a:spcAft>
                <a:spcPts val="0"/>
              </a:spcAft>
              <a:buClr>
                <a:srgbClr val="000000"/>
              </a:buClr>
              <a:buSzPts val="1000"/>
              <a:buFont typeface="Calibri"/>
              <a:buAutoNum type="arabicPeriod"/>
              <a:defRPr/>
            </a:lvl6pPr>
            <a:lvl7pPr marL="3200400" lvl="6" indent="-292100" algn="l" rtl="0">
              <a:lnSpc>
                <a:spcPct val="100000"/>
              </a:lnSpc>
              <a:spcBef>
                <a:spcPts val="200"/>
              </a:spcBef>
              <a:spcAft>
                <a:spcPts val="0"/>
              </a:spcAft>
              <a:buClr>
                <a:srgbClr val="000000"/>
              </a:buClr>
              <a:buSzPts val="1000"/>
              <a:buFont typeface="Calibri"/>
              <a:buAutoNum type="arabicPeriod"/>
              <a:defRPr/>
            </a:lvl7pPr>
            <a:lvl8pPr marL="3657600" lvl="7" indent="-292100" algn="l" rtl="0">
              <a:lnSpc>
                <a:spcPct val="100000"/>
              </a:lnSpc>
              <a:spcBef>
                <a:spcPts val="200"/>
              </a:spcBef>
              <a:spcAft>
                <a:spcPts val="0"/>
              </a:spcAft>
              <a:buClr>
                <a:srgbClr val="000000"/>
              </a:buClr>
              <a:buSzPts val="1000"/>
              <a:buFont typeface="Calibri"/>
              <a:buAutoNum type="arabicPeriod"/>
              <a:defRPr/>
            </a:lvl8pPr>
            <a:lvl9pPr marL="4114800" lvl="8" indent="-292100" algn="l" rtl="0">
              <a:lnSpc>
                <a:spcPct val="100000"/>
              </a:lnSpc>
              <a:spcBef>
                <a:spcPts val="200"/>
              </a:spcBef>
              <a:spcAft>
                <a:spcPts val="0"/>
              </a:spcAft>
              <a:buClr>
                <a:srgbClr val="000000"/>
              </a:buClr>
              <a:buSzPts val="1000"/>
              <a:buFont typeface="Calibri"/>
              <a:buAutoNum type="arabicPeriod"/>
              <a:defRPr/>
            </a:lvl9pPr>
          </a:lstStyle>
          <a:p>
            <a:endParaRPr/>
          </a:p>
        </p:txBody>
      </p:sp>
      <p:sp>
        <p:nvSpPr>
          <p:cNvPr id="685" name="Google Shape;685;p11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t"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 4">
  <p:cSld name="2_4">
    <p:spTree>
      <p:nvGrpSpPr>
        <p:cNvPr id="1" name="Shape 686"/>
        <p:cNvGrpSpPr/>
        <p:nvPr/>
      </p:nvGrpSpPr>
      <p:grpSpPr>
        <a:xfrm>
          <a:off x="0" y="0"/>
          <a:ext cx="0" cy="0"/>
          <a:chOff x="0" y="0"/>
          <a:chExt cx="0" cy="0"/>
        </a:xfrm>
      </p:grpSpPr>
      <p:sp>
        <p:nvSpPr>
          <p:cNvPr id="687" name="Google Shape;687;p111"/>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1200"/>
              </a:spcBef>
              <a:spcAft>
                <a:spcPts val="0"/>
              </a:spcAft>
              <a:buSzPts val="1600"/>
              <a:buAutoNum type="arabicPeriod"/>
              <a:defRPr>
                <a:solidFill>
                  <a:srgbClr val="035C79"/>
                </a:solidFill>
              </a:defRPr>
            </a:lvl1pPr>
            <a:lvl2pPr marL="914400" lvl="1" indent="-317500" algn="l" rtl="0">
              <a:lnSpc>
                <a:spcPct val="100000"/>
              </a:lnSpc>
              <a:spcBef>
                <a:spcPts val="300"/>
              </a:spcBef>
              <a:spcAft>
                <a:spcPts val="0"/>
              </a:spcAft>
              <a:buSzPts val="1400"/>
              <a:buAutoNum type="arabicPeriod"/>
              <a:defRPr>
                <a:solidFill>
                  <a:srgbClr val="035C79"/>
                </a:solidFill>
              </a:defRPr>
            </a:lvl2pPr>
            <a:lvl3pPr marL="1371600" lvl="2" indent="-304800" algn="l" rtl="0">
              <a:lnSpc>
                <a:spcPct val="100000"/>
              </a:lnSpc>
              <a:spcBef>
                <a:spcPts val="300"/>
              </a:spcBef>
              <a:spcAft>
                <a:spcPts val="0"/>
              </a:spcAft>
              <a:buSzPts val="1200"/>
              <a:buAutoNum type="arabicPeriod"/>
              <a:defRPr>
                <a:solidFill>
                  <a:srgbClr val="035C79"/>
                </a:solidFill>
              </a:defRPr>
            </a:lvl3pPr>
            <a:lvl4pPr marL="1828800" lvl="3" indent="-292100" algn="l" rtl="0">
              <a:lnSpc>
                <a:spcPct val="100000"/>
              </a:lnSpc>
              <a:spcBef>
                <a:spcPts val="300"/>
              </a:spcBef>
              <a:spcAft>
                <a:spcPts val="0"/>
              </a:spcAft>
              <a:buSzPts val="1000"/>
              <a:buAutoNum type="arabicPeriod"/>
              <a:defRPr/>
            </a:lvl4pPr>
            <a:lvl5pPr marL="2286000" lvl="4" indent="-279400" algn="l" rtl="0">
              <a:lnSpc>
                <a:spcPct val="100000"/>
              </a:lnSpc>
              <a:spcBef>
                <a:spcPts val="300"/>
              </a:spcBef>
              <a:spcAft>
                <a:spcPts val="0"/>
              </a:spcAft>
              <a:buSzPts val="800"/>
              <a:buAutoNum type="arabicPeriod"/>
              <a:defRPr/>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688" name="Google Shape;688;p111"/>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689" name="Google Shape;689;p111"/>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690" name="Google Shape;690;p111"/>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_Title and Text">
  <p:cSld name="1_Title and Text">
    <p:spTree>
      <p:nvGrpSpPr>
        <p:cNvPr id="1" name="Shape 691"/>
        <p:cNvGrpSpPr/>
        <p:nvPr/>
      </p:nvGrpSpPr>
      <p:grpSpPr>
        <a:xfrm>
          <a:off x="0" y="0"/>
          <a:ext cx="0" cy="0"/>
          <a:chOff x="0" y="0"/>
          <a:chExt cx="0" cy="0"/>
        </a:xfrm>
      </p:grpSpPr>
      <p:sp>
        <p:nvSpPr>
          <p:cNvPr id="692" name="Google Shape;692;p112"/>
          <p:cNvSpPr txBox="1">
            <a:spLocks noGrp="1"/>
          </p:cNvSpPr>
          <p:nvPr>
            <p:ph type="body" idx="1"/>
          </p:nvPr>
        </p:nvSpPr>
        <p:spPr>
          <a:xfrm>
            <a:off x="409904" y="923112"/>
            <a:ext cx="8261100" cy="14403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9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1pPr>
            <a:lvl2pPr marL="914400" marR="0" lvl="1" indent="-336550" algn="l" rtl="0">
              <a:lnSpc>
                <a:spcPct val="100000"/>
              </a:lnSpc>
              <a:spcBef>
                <a:spcPts val="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2pPr>
            <a:lvl3pPr marL="1371600" marR="0" lvl="2" indent="-336550" algn="l" rtl="0">
              <a:lnSpc>
                <a:spcPct val="100000"/>
              </a:lnSpc>
              <a:spcBef>
                <a:spcPts val="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36550" algn="l" rtl="0">
              <a:lnSpc>
                <a:spcPct val="100000"/>
              </a:lnSpc>
              <a:spcBef>
                <a:spcPts val="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lnSpc>
                <a:spcPct val="100000"/>
              </a:lnSpc>
              <a:spcBef>
                <a:spcPts val="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93" name="Google Shape;693;p112"/>
          <p:cNvSpPr/>
          <p:nvPr/>
        </p:nvSpPr>
        <p:spPr>
          <a:xfrm rot="10800000">
            <a:off x="0" y="-24"/>
            <a:ext cx="9144000" cy="641100"/>
          </a:xfrm>
          <a:prstGeom prst="rect">
            <a:avLst/>
          </a:prstGeom>
          <a:solidFill>
            <a:srgbClr val="2189B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94" name="Google Shape;694;p112"/>
          <p:cNvPicPr preferRelativeResize="0"/>
          <p:nvPr/>
        </p:nvPicPr>
        <p:blipFill rotWithShape="1">
          <a:blip r:embed="rId2">
            <a:alphaModFix/>
          </a:blip>
          <a:srcRect/>
          <a:stretch/>
        </p:blipFill>
        <p:spPr>
          <a:xfrm>
            <a:off x="7674710" y="141161"/>
            <a:ext cx="996325" cy="358755"/>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95"/>
        <p:cNvGrpSpPr/>
        <p:nvPr/>
      </p:nvGrpSpPr>
      <p:grpSpPr>
        <a:xfrm>
          <a:off x="0" y="0"/>
          <a:ext cx="0" cy="0"/>
          <a:chOff x="0" y="0"/>
          <a:chExt cx="0" cy="0"/>
        </a:xfrm>
      </p:grpSpPr>
      <p:sp>
        <p:nvSpPr>
          <p:cNvPr id="696" name="Google Shape;696;p113"/>
          <p:cNvSpPr txBox="1">
            <a:spLocks noGrp="1"/>
          </p:cNvSpPr>
          <p:nvPr>
            <p:ph type="body" idx="1"/>
          </p:nvPr>
        </p:nvSpPr>
        <p:spPr>
          <a:xfrm>
            <a:off x="409904" y="923112"/>
            <a:ext cx="8261100" cy="14403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9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0"/>
              </a:spcBef>
              <a:spcAft>
                <a:spcPts val="0"/>
              </a:spcAft>
              <a:buClr>
                <a:schemeClr val="dk1"/>
              </a:buClr>
              <a:buSzPts val="1500"/>
              <a:buFont typeface="Arimo"/>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0"/>
              </a:spcBef>
              <a:spcAft>
                <a:spcPts val="0"/>
              </a:spcAft>
              <a:buClr>
                <a:schemeClr val="dk1"/>
              </a:buClr>
              <a:buSzPts val="1500"/>
              <a:buFont typeface="Arimo"/>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0"/>
              </a:spcBef>
              <a:spcAft>
                <a:spcPts val="0"/>
              </a:spcAft>
              <a:buClr>
                <a:schemeClr val="dk1"/>
              </a:buClr>
              <a:buSzPts val="1500"/>
              <a:buFont typeface="Arimo"/>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0"/>
              </a:spcBef>
              <a:spcAft>
                <a:spcPts val="0"/>
              </a:spcAft>
              <a:buClr>
                <a:schemeClr val="dk1"/>
              </a:buClr>
              <a:buSzPts val="1500"/>
              <a:buFont typeface="Arimo"/>
              <a:buChar char="−"/>
              <a:defRPr sz="15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97" name="Google Shape;697;p113"/>
          <p:cNvSpPr txBox="1">
            <a:spLocks noGrp="1"/>
          </p:cNvSpPr>
          <p:nvPr>
            <p:ph type="sldNum" idx="12"/>
          </p:nvPr>
        </p:nvSpPr>
        <p:spPr>
          <a:xfrm>
            <a:off x="8524229" y="4776278"/>
            <a:ext cx="588600" cy="226200"/>
          </a:xfrm>
          <a:prstGeom prst="rect">
            <a:avLst/>
          </a:prstGeom>
          <a:noFill/>
          <a:ln>
            <a:noFill/>
          </a:ln>
        </p:spPr>
        <p:txBody>
          <a:bodyPr spcFirstLastPara="1" wrap="square" lIns="68575" tIns="34275" rIns="68575" bIns="34275" anchor="t" anchorCtr="0">
            <a:norm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698" name="Google Shape;698;p113"/>
          <p:cNvSpPr/>
          <p:nvPr/>
        </p:nvSpPr>
        <p:spPr>
          <a:xfrm rot="10800000">
            <a:off x="0" y="-24"/>
            <a:ext cx="9144000" cy="641100"/>
          </a:xfrm>
          <a:prstGeom prst="rect">
            <a:avLst/>
          </a:prstGeom>
          <a:solidFill>
            <a:srgbClr val="2189B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99" name="Google Shape;699;p113"/>
          <p:cNvPicPr preferRelativeResize="0"/>
          <p:nvPr/>
        </p:nvPicPr>
        <p:blipFill rotWithShape="1">
          <a:blip r:embed="rId2">
            <a:alphaModFix/>
          </a:blip>
          <a:srcRect/>
          <a:stretch/>
        </p:blipFill>
        <p:spPr>
          <a:xfrm>
            <a:off x="7674710" y="176901"/>
            <a:ext cx="996325" cy="287273"/>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0"/>
        <p:cNvGrpSpPr/>
        <p:nvPr/>
      </p:nvGrpSpPr>
      <p:grpSpPr>
        <a:xfrm>
          <a:off x="0" y="0"/>
          <a:ext cx="0" cy="0"/>
          <a:chOff x="0" y="0"/>
          <a:chExt cx="0" cy="0"/>
        </a:xfrm>
      </p:grpSpPr>
      <p:sp>
        <p:nvSpPr>
          <p:cNvPr id="701" name="Google Shape;701;p114"/>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2" name="Google Shape;702;p114"/>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703" name="Google Shape;703;p114"/>
          <p:cNvSpPr txBox="1">
            <a:spLocks noGrp="1"/>
          </p:cNvSpPr>
          <p:nvPr>
            <p:ph type="sldNum" idx="12"/>
          </p:nvPr>
        </p:nvSpPr>
        <p:spPr>
          <a:xfrm>
            <a:off x="8472458" y="4663216"/>
            <a:ext cx="548700" cy="3936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Only 1">
  <p:cSld name="Title Only">
    <p:spTree>
      <p:nvGrpSpPr>
        <p:cNvPr id="1" name="Shape 704"/>
        <p:cNvGrpSpPr/>
        <p:nvPr/>
      </p:nvGrpSpPr>
      <p:grpSpPr>
        <a:xfrm>
          <a:off x="0" y="0"/>
          <a:ext cx="0" cy="0"/>
          <a:chOff x="0" y="0"/>
          <a:chExt cx="0" cy="0"/>
        </a:xfrm>
      </p:grpSpPr>
      <p:sp>
        <p:nvSpPr>
          <p:cNvPr id="705" name="Google Shape;705;p115"/>
          <p:cNvSpPr txBox="1">
            <a:spLocks noGrp="1"/>
          </p:cNvSpPr>
          <p:nvPr>
            <p:ph type="title"/>
          </p:nvPr>
        </p:nvSpPr>
        <p:spPr>
          <a:xfrm>
            <a:off x="252581" y="170942"/>
            <a:ext cx="8650200" cy="6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1"/>
              </a:buClr>
              <a:buSzPts val="2400"/>
              <a:buFont typeface="Arial"/>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6" name="Google Shape;706;p115"/>
          <p:cNvSpPr txBox="1">
            <a:spLocks noGrp="1"/>
          </p:cNvSpPr>
          <p:nvPr>
            <p:ph type="body" idx="1"/>
          </p:nvPr>
        </p:nvSpPr>
        <p:spPr>
          <a:xfrm>
            <a:off x="265520" y="4732754"/>
            <a:ext cx="8553000" cy="184800"/>
          </a:xfrm>
          <a:prstGeom prst="rect">
            <a:avLst/>
          </a:prstGeom>
          <a:noFill/>
          <a:ln>
            <a:noFill/>
          </a:ln>
        </p:spPr>
        <p:txBody>
          <a:bodyPr spcFirstLastPara="1" wrap="square" lIns="68575" tIns="34275" rIns="68575" bIns="34275" anchor="b" anchorCtr="0">
            <a:spAutoFit/>
          </a:bodyPr>
          <a:lstStyle>
            <a:lvl1pPr marL="457200" lvl="0" indent="-228600" algn="l" rtl="0">
              <a:lnSpc>
                <a:spcPct val="100000"/>
              </a:lnSpc>
              <a:spcBef>
                <a:spcPts val="0"/>
              </a:spcBef>
              <a:spcAft>
                <a:spcPts val="0"/>
              </a:spcAft>
              <a:buSzPts val="800"/>
              <a:buNone/>
              <a:defRPr sz="800"/>
            </a:lvl1pPr>
            <a:lvl2pPr marL="914400" lvl="1" indent="-228600" algn="l" rtl="0">
              <a:lnSpc>
                <a:spcPct val="100000"/>
              </a:lnSpc>
              <a:spcBef>
                <a:spcPts val="200"/>
              </a:spcBef>
              <a:spcAft>
                <a:spcPts val="0"/>
              </a:spcAft>
              <a:buSzPts val="800"/>
              <a:buNone/>
              <a:defRPr sz="800"/>
            </a:lvl2pPr>
            <a:lvl3pPr marL="1371600" lvl="2" indent="-228600" algn="l" rtl="0">
              <a:lnSpc>
                <a:spcPct val="100000"/>
              </a:lnSpc>
              <a:spcBef>
                <a:spcPts val="200"/>
              </a:spcBef>
              <a:spcAft>
                <a:spcPts val="0"/>
              </a:spcAft>
              <a:buSzPts val="800"/>
              <a:buNone/>
              <a:defRPr sz="800"/>
            </a:lvl3pPr>
            <a:lvl4pPr marL="1828800" lvl="3" indent="-228600" algn="l" rtl="0">
              <a:lnSpc>
                <a:spcPct val="100000"/>
              </a:lnSpc>
              <a:spcBef>
                <a:spcPts val="500"/>
              </a:spcBef>
              <a:spcAft>
                <a:spcPts val="0"/>
              </a:spcAft>
              <a:buClr>
                <a:schemeClr val="dk1"/>
              </a:buClr>
              <a:buSzPts val="800"/>
              <a:buNone/>
              <a:defRPr sz="800"/>
            </a:lvl4pPr>
            <a:lvl5pPr marL="2286000" lvl="4" indent="-228600" algn="l" rtl="0">
              <a:lnSpc>
                <a:spcPct val="100000"/>
              </a:lnSpc>
              <a:spcBef>
                <a:spcPts val="500"/>
              </a:spcBef>
              <a:spcAft>
                <a:spcPts val="0"/>
              </a:spcAft>
              <a:buSzPts val="800"/>
              <a:buNone/>
              <a:defRPr sz="800"/>
            </a:lvl5pPr>
            <a:lvl6pPr marL="2743200" lvl="5" indent="-317500" algn="l" rtl="0">
              <a:lnSpc>
                <a:spcPct val="90000"/>
              </a:lnSpc>
              <a:spcBef>
                <a:spcPts val="500"/>
              </a:spcBef>
              <a:spcAft>
                <a:spcPts val="0"/>
              </a:spcAft>
              <a:buClr>
                <a:schemeClr val="dk1"/>
              </a:buClr>
              <a:buSzPts val="1400"/>
              <a:buAutoNum type="arabicPeriod"/>
              <a:defRPr/>
            </a:lvl6pPr>
            <a:lvl7pPr marL="3200400" lvl="6" indent="-317500" algn="l" rtl="0">
              <a:lnSpc>
                <a:spcPct val="90000"/>
              </a:lnSpc>
              <a:spcBef>
                <a:spcPts val="500"/>
              </a:spcBef>
              <a:spcAft>
                <a:spcPts val="0"/>
              </a:spcAft>
              <a:buClr>
                <a:schemeClr val="dk1"/>
              </a:buClr>
              <a:buSzPts val="1400"/>
              <a:buAutoNum type="arabicPeriod"/>
              <a:defRPr/>
            </a:lvl7pPr>
            <a:lvl8pPr marL="3657600" lvl="7" indent="-317500" algn="l" rtl="0">
              <a:lnSpc>
                <a:spcPct val="90000"/>
              </a:lnSpc>
              <a:spcBef>
                <a:spcPts val="500"/>
              </a:spcBef>
              <a:spcAft>
                <a:spcPts val="0"/>
              </a:spcAft>
              <a:buClr>
                <a:schemeClr val="dk1"/>
              </a:buClr>
              <a:buSzPts val="1400"/>
              <a:buAutoNum type="arabicPeriod"/>
              <a:defRPr/>
            </a:lvl8pPr>
            <a:lvl9pPr marL="4114800" lvl="8" indent="-317500" algn="l" rtl="0">
              <a:lnSpc>
                <a:spcPct val="90000"/>
              </a:lnSpc>
              <a:spcBef>
                <a:spcPts val="500"/>
              </a:spcBef>
              <a:spcAft>
                <a:spcPts val="0"/>
              </a:spcAft>
              <a:buClr>
                <a:schemeClr val="dk1"/>
              </a:buClr>
              <a:buSzPts val="1400"/>
              <a:buAutoNum type="arabicPeriod"/>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7"/>
        <p:cNvGrpSpPr/>
        <p:nvPr/>
      </p:nvGrpSpPr>
      <p:grpSpPr>
        <a:xfrm>
          <a:off x="0" y="0"/>
          <a:ext cx="0" cy="0"/>
          <a:chOff x="0" y="0"/>
          <a:chExt cx="0" cy="0"/>
        </a:xfrm>
      </p:grpSpPr>
      <p:sp>
        <p:nvSpPr>
          <p:cNvPr id="708" name="Google Shape;708;p1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9" name="Google Shape;709;p1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AutoNum type="arabicPeriod"/>
              <a:defRPr/>
            </a:lvl1pPr>
            <a:lvl2pPr marL="914400" lvl="1" indent="-317500" algn="l" rtl="0">
              <a:lnSpc>
                <a:spcPct val="90000"/>
              </a:lnSpc>
              <a:spcBef>
                <a:spcPts val="400"/>
              </a:spcBef>
              <a:spcAft>
                <a:spcPts val="0"/>
              </a:spcAft>
              <a:buClr>
                <a:schemeClr val="dk1"/>
              </a:buClr>
              <a:buSzPts val="1400"/>
              <a:buAutoNum type="arabicPeriod"/>
              <a:defRPr/>
            </a:lvl2pPr>
            <a:lvl3pPr marL="1371600" lvl="2" indent="-317500" algn="l" rtl="0">
              <a:lnSpc>
                <a:spcPct val="90000"/>
              </a:lnSpc>
              <a:spcBef>
                <a:spcPts val="400"/>
              </a:spcBef>
              <a:spcAft>
                <a:spcPts val="0"/>
              </a:spcAft>
              <a:buClr>
                <a:schemeClr val="dk1"/>
              </a:buClr>
              <a:buSzPts val="1400"/>
              <a:buAutoNum type="arabicPeriod"/>
              <a:defRPr/>
            </a:lvl3pPr>
            <a:lvl4pPr marL="1828800" lvl="3" indent="-317500" algn="l" rtl="0">
              <a:lnSpc>
                <a:spcPct val="90000"/>
              </a:lnSpc>
              <a:spcBef>
                <a:spcPts val="400"/>
              </a:spcBef>
              <a:spcAft>
                <a:spcPts val="0"/>
              </a:spcAft>
              <a:buClr>
                <a:schemeClr val="dk1"/>
              </a:buClr>
              <a:buSzPts val="1400"/>
              <a:buAutoNum type="arabicPeriod"/>
              <a:defRPr/>
            </a:lvl4pPr>
            <a:lvl5pPr marL="2286000" lvl="4" indent="-317500" algn="l" rtl="0">
              <a:lnSpc>
                <a:spcPct val="90000"/>
              </a:lnSpc>
              <a:spcBef>
                <a:spcPts val="400"/>
              </a:spcBef>
              <a:spcAft>
                <a:spcPts val="0"/>
              </a:spcAft>
              <a:buClr>
                <a:schemeClr val="dk1"/>
              </a:buClr>
              <a:buSzPts val="1400"/>
              <a:buAutoNum type="arabicPeriod"/>
              <a:defRPr/>
            </a:lvl5pPr>
            <a:lvl6pPr marL="2743200" lvl="5" indent="-317500" algn="l" rtl="0">
              <a:lnSpc>
                <a:spcPct val="90000"/>
              </a:lnSpc>
              <a:spcBef>
                <a:spcPts val="400"/>
              </a:spcBef>
              <a:spcAft>
                <a:spcPts val="0"/>
              </a:spcAft>
              <a:buClr>
                <a:schemeClr val="dk1"/>
              </a:buClr>
              <a:buSzPts val="1400"/>
              <a:buAutoNum type="arabicPeriod"/>
              <a:defRPr/>
            </a:lvl6pPr>
            <a:lvl7pPr marL="3200400" lvl="6" indent="-317500" algn="l" rtl="0">
              <a:lnSpc>
                <a:spcPct val="90000"/>
              </a:lnSpc>
              <a:spcBef>
                <a:spcPts val="400"/>
              </a:spcBef>
              <a:spcAft>
                <a:spcPts val="0"/>
              </a:spcAft>
              <a:buClr>
                <a:schemeClr val="dk1"/>
              </a:buClr>
              <a:buSzPts val="1400"/>
              <a:buAutoNum type="arabicPeriod"/>
              <a:defRPr/>
            </a:lvl7pPr>
            <a:lvl8pPr marL="3657600" lvl="7" indent="-317500" algn="l" rtl="0">
              <a:lnSpc>
                <a:spcPct val="90000"/>
              </a:lnSpc>
              <a:spcBef>
                <a:spcPts val="400"/>
              </a:spcBef>
              <a:spcAft>
                <a:spcPts val="0"/>
              </a:spcAft>
              <a:buClr>
                <a:schemeClr val="dk1"/>
              </a:buClr>
              <a:buSzPts val="1400"/>
              <a:buAutoNum type="arabicPeriod"/>
              <a:defRPr/>
            </a:lvl8pPr>
            <a:lvl9pPr marL="4114800" lvl="8" indent="-317500" algn="l" rtl="0">
              <a:lnSpc>
                <a:spcPct val="90000"/>
              </a:lnSpc>
              <a:spcBef>
                <a:spcPts val="400"/>
              </a:spcBef>
              <a:spcAft>
                <a:spcPts val="0"/>
              </a:spcAft>
              <a:buClr>
                <a:schemeClr val="dk1"/>
              </a:buClr>
              <a:buSzPts val="1400"/>
              <a:buAutoNum type="arabicPeriod"/>
              <a:defRPr/>
            </a:lvl9pPr>
          </a:lstStyle>
          <a:p>
            <a:endParaRPr/>
          </a:p>
        </p:txBody>
      </p:sp>
      <p:sp>
        <p:nvSpPr>
          <p:cNvPr id="710" name="Google Shape;710;p1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11" name="Google Shape;711;p1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12" name="Google Shape;712;p1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9"/>
        <p:cNvGrpSpPr/>
        <p:nvPr/>
      </p:nvGrpSpPr>
      <p:grpSpPr>
        <a:xfrm>
          <a:off x="0" y="0"/>
          <a:ext cx="0" cy="0"/>
          <a:chOff x="0" y="0"/>
          <a:chExt cx="0" cy="0"/>
        </a:xfrm>
      </p:grpSpPr>
      <p:sp>
        <p:nvSpPr>
          <p:cNvPr id="720" name="Google Shape;720;p118"/>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21" name="Google Shape;721;p118"/>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22" name="Google Shape;722;p118"/>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23"/>
        <p:cNvGrpSpPr/>
        <p:nvPr/>
      </p:nvGrpSpPr>
      <p:grpSpPr>
        <a:xfrm>
          <a:off x="0" y="0"/>
          <a:ext cx="0" cy="0"/>
          <a:chOff x="0" y="0"/>
          <a:chExt cx="0" cy="0"/>
        </a:xfrm>
      </p:grpSpPr>
      <p:sp>
        <p:nvSpPr>
          <p:cNvPr id="724" name="Google Shape;724;p119"/>
          <p:cNvSpPr txBox="1">
            <a:spLocks noGrp="1"/>
          </p:cNvSpPr>
          <p:nvPr>
            <p:ph type="ctrTitle"/>
          </p:nvPr>
        </p:nvSpPr>
        <p:spPr>
          <a:xfrm>
            <a:off x="342900" y="1065213"/>
            <a:ext cx="3886200" cy="7350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25" name="Google Shape;725;p119"/>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Autofit/>
          </a:bodyPr>
          <a:lstStyle>
            <a:lvl1pPr lvl="0" algn="ctr" rtl="0">
              <a:spcBef>
                <a:spcPts val="300"/>
              </a:spcBef>
              <a:spcAft>
                <a:spcPts val="0"/>
              </a:spcAft>
              <a:buClr>
                <a:srgbClr val="888888"/>
              </a:buClr>
              <a:buSzPts val="1600"/>
              <a:buNone/>
              <a:defRPr>
                <a:solidFill>
                  <a:srgbClr val="888888"/>
                </a:solidFill>
              </a:defRPr>
            </a:lvl1pPr>
            <a:lvl2pPr lvl="1" algn="ctr" rtl="0">
              <a:spcBef>
                <a:spcPts val="300"/>
              </a:spcBef>
              <a:spcAft>
                <a:spcPts val="0"/>
              </a:spcAft>
              <a:buClr>
                <a:srgbClr val="888888"/>
              </a:buClr>
              <a:buSzPts val="1400"/>
              <a:buNone/>
              <a:defRPr>
                <a:solidFill>
                  <a:srgbClr val="888888"/>
                </a:solidFill>
              </a:defRPr>
            </a:lvl2pPr>
            <a:lvl3pPr lvl="2" algn="ctr" rtl="0">
              <a:spcBef>
                <a:spcPts val="200"/>
              </a:spcBef>
              <a:spcAft>
                <a:spcPts val="0"/>
              </a:spcAft>
              <a:buClr>
                <a:srgbClr val="888888"/>
              </a:buClr>
              <a:buSzPts val="1200"/>
              <a:buNone/>
              <a:defRPr>
                <a:solidFill>
                  <a:srgbClr val="888888"/>
                </a:solidFill>
              </a:defRPr>
            </a:lvl3pPr>
            <a:lvl4pPr lvl="3" algn="ctr" rtl="0">
              <a:spcBef>
                <a:spcPts val="200"/>
              </a:spcBef>
              <a:spcAft>
                <a:spcPts val="0"/>
              </a:spcAft>
              <a:buClr>
                <a:srgbClr val="888888"/>
              </a:buClr>
              <a:buSzPts val="1000"/>
              <a:buNone/>
              <a:defRPr>
                <a:solidFill>
                  <a:srgbClr val="888888"/>
                </a:solidFill>
              </a:defRPr>
            </a:lvl4pPr>
            <a:lvl5pPr lvl="4" algn="ctr" rtl="0">
              <a:spcBef>
                <a:spcPts val="200"/>
              </a:spcBef>
              <a:spcAft>
                <a:spcPts val="0"/>
              </a:spcAft>
              <a:buClr>
                <a:srgbClr val="888888"/>
              </a:buClr>
              <a:buSzPts val="1000"/>
              <a:buNone/>
              <a:defRPr>
                <a:solidFill>
                  <a:srgbClr val="888888"/>
                </a:solidFill>
              </a:defRPr>
            </a:lvl5pPr>
            <a:lvl6pPr lvl="5" algn="ctr" rtl="0">
              <a:spcBef>
                <a:spcPts val="200"/>
              </a:spcBef>
              <a:spcAft>
                <a:spcPts val="0"/>
              </a:spcAft>
              <a:buClr>
                <a:srgbClr val="888888"/>
              </a:buClr>
              <a:buSzPts val="1000"/>
              <a:buNone/>
              <a:defRPr>
                <a:solidFill>
                  <a:srgbClr val="888888"/>
                </a:solidFill>
              </a:defRPr>
            </a:lvl6pPr>
            <a:lvl7pPr lvl="6" algn="ctr" rtl="0">
              <a:spcBef>
                <a:spcPts val="200"/>
              </a:spcBef>
              <a:spcAft>
                <a:spcPts val="0"/>
              </a:spcAft>
              <a:buClr>
                <a:srgbClr val="888888"/>
              </a:buClr>
              <a:buSzPts val="1000"/>
              <a:buNone/>
              <a:defRPr>
                <a:solidFill>
                  <a:srgbClr val="888888"/>
                </a:solidFill>
              </a:defRPr>
            </a:lvl7pPr>
            <a:lvl8pPr lvl="7" algn="ctr" rtl="0">
              <a:spcBef>
                <a:spcPts val="200"/>
              </a:spcBef>
              <a:spcAft>
                <a:spcPts val="0"/>
              </a:spcAft>
              <a:buClr>
                <a:srgbClr val="888888"/>
              </a:buClr>
              <a:buSzPts val="1000"/>
              <a:buNone/>
              <a:defRPr>
                <a:solidFill>
                  <a:srgbClr val="888888"/>
                </a:solidFill>
              </a:defRPr>
            </a:lvl8pPr>
            <a:lvl9pPr lvl="8" algn="ctr" rtl="0">
              <a:spcBef>
                <a:spcPts val="200"/>
              </a:spcBef>
              <a:spcAft>
                <a:spcPts val="0"/>
              </a:spcAft>
              <a:buClr>
                <a:srgbClr val="888888"/>
              </a:buClr>
              <a:buSzPts val="1000"/>
              <a:buNone/>
              <a:defRPr>
                <a:solidFill>
                  <a:srgbClr val="888888"/>
                </a:solidFill>
              </a:defRPr>
            </a:lvl9pPr>
          </a:lstStyle>
          <a:p>
            <a:endParaRPr/>
          </a:p>
        </p:txBody>
      </p:sp>
      <p:sp>
        <p:nvSpPr>
          <p:cNvPr id="726" name="Google Shape;726;p119"/>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27" name="Google Shape;727;p119"/>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28" name="Google Shape;728;p119"/>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9"/>
        <p:cNvGrpSpPr/>
        <p:nvPr/>
      </p:nvGrpSpPr>
      <p:grpSpPr>
        <a:xfrm>
          <a:off x="0" y="0"/>
          <a:ext cx="0" cy="0"/>
          <a:chOff x="0" y="0"/>
          <a:chExt cx="0" cy="0"/>
        </a:xfrm>
      </p:grpSpPr>
      <p:sp>
        <p:nvSpPr>
          <p:cNvPr id="730" name="Google Shape;730;p1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31" name="Google Shape;731;p120"/>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Autofit/>
          </a:bodyPr>
          <a:lstStyle>
            <a:lvl1pPr marL="457200" lvl="0" indent="-285750" algn="l" rtl="0">
              <a:spcBef>
                <a:spcPts val="200"/>
              </a:spcBef>
              <a:spcAft>
                <a:spcPts val="0"/>
              </a:spcAft>
              <a:buClr>
                <a:schemeClr val="dk1"/>
              </a:buClr>
              <a:buSzPts val="900"/>
              <a:buChar char="•"/>
              <a:defRPr/>
            </a:lvl1pPr>
            <a:lvl2pPr marL="914400" lvl="1" indent="-285750" algn="l" rtl="0">
              <a:spcBef>
                <a:spcPts val="200"/>
              </a:spcBef>
              <a:spcAft>
                <a:spcPts val="0"/>
              </a:spcAft>
              <a:buClr>
                <a:schemeClr val="dk1"/>
              </a:buClr>
              <a:buSzPts val="900"/>
              <a:buChar char="–"/>
              <a:defRPr/>
            </a:lvl2pPr>
            <a:lvl3pPr marL="1371600" lvl="2" indent="-285750" algn="l" rtl="0">
              <a:spcBef>
                <a:spcPts val="200"/>
              </a:spcBef>
              <a:spcAft>
                <a:spcPts val="0"/>
              </a:spcAft>
              <a:buClr>
                <a:schemeClr val="dk1"/>
              </a:buClr>
              <a:buSzPts val="900"/>
              <a:buChar char="•"/>
              <a:defRPr/>
            </a:lvl3pPr>
            <a:lvl4pPr marL="1828800" lvl="3" indent="-285750" algn="l" rtl="0">
              <a:spcBef>
                <a:spcPts val="200"/>
              </a:spcBef>
              <a:spcAft>
                <a:spcPts val="0"/>
              </a:spcAft>
              <a:buClr>
                <a:schemeClr val="dk1"/>
              </a:buClr>
              <a:buSzPts val="900"/>
              <a:buChar char="–"/>
              <a:defRPr/>
            </a:lvl4pPr>
            <a:lvl5pPr marL="2286000" lvl="4" indent="-285750" algn="l" rtl="0">
              <a:spcBef>
                <a:spcPts val="200"/>
              </a:spcBef>
              <a:spcAft>
                <a:spcPts val="0"/>
              </a:spcAft>
              <a:buClr>
                <a:schemeClr val="dk1"/>
              </a:buClr>
              <a:buSzPts val="900"/>
              <a:buChar char="»"/>
              <a:defRPr/>
            </a:lvl5pPr>
            <a:lvl6pPr marL="2743200" lvl="5" indent="-285750" algn="l" rtl="0">
              <a:spcBef>
                <a:spcPts val="200"/>
              </a:spcBef>
              <a:spcAft>
                <a:spcPts val="0"/>
              </a:spcAft>
              <a:buClr>
                <a:schemeClr val="dk1"/>
              </a:buClr>
              <a:buSzPts val="900"/>
              <a:buChar char="•"/>
              <a:defRPr/>
            </a:lvl6pPr>
            <a:lvl7pPr marL="3200400" lvl="6" indent="-285750" algn="l" rtl="0">
              <a:spcBef>
                <a:spcPts val="200"/>
              </a:spcBef>
              <a:spcAft>
                <a:spcPts val="0"/>
              </a:spcAft>
              <a:buClr>
                <a:schemeClr val="dk1"/>
              </a:buClr>
              <a:buSzPts val="900"/>
              <a:buChar char="•"/>
              <a:defRPr/>
            </a:lvl7pPr>
            <a:lvl8pPr marL="3657600" lvl="7" indent="-285750" algn="l" rtl="0">
              <a:spcBef>
                <a:spcPts val="200"/>
              </a:spcBef>
              <a:spcAft>
                <a:spcPts val="0"/>
              </a:spcAft>
              <a:buClr>
                <a:schemeClr val="dk1"/>
              </a:buClr>
              <a:buSzPts val="900"/>
              <a:buChar char="•"/>
              <a:defRPr/>
            </a:lvl8pPr>
            <a:lvl9pPr marL="4114800" lvl="8" indent="-285750" algn="l" rtl="0">
              <a:spcBef>
                <a:spcPts val="200"/>
              </a:spcBef>
              <a:spcAft>
                <a:spcPts val="0"/>
              </a:spcAft>
              <a:buClr>
                <a:schemeClr val="dk1"/>
              </a:buClr>
              <a:buSzPts val="900"/>
              <a:buChar char="•"/>
              <a:defRPr/>
            </a:lvl9pPr>
          </a:lstStyle>
          <a:p>
            <a:endParaRPr/>
          </a:p>
        </p:txBody>
      </p:sp>
      <p:sp>
        <p:nvSpPr>
          <p:cNvPr id="732" name="Google Shape;732;p120"/>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33" name="Google Shape;733;p120"/>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34" name="Google Shape;734;p120"/>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5"/>
        <p:cNvGrpSpPr/>
        <p:nvPr/>
      </p:nvGrpSpPr>
      <p:grpSpPr>
        <a:xfrm>
          <a:off x="0" y="0"/>
          <a:ext cx="0" cy="0"/>
          <a:chOff x="0" y="0"/>
          <a:chExt cx="0" cy="0"/>
        </a:xfrm>
      </p:grpSpPr>
      <p:sp>
        <p:nvSpPr>
          <p:cNvPr id="736" name="Google Shape;736;p121"/>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Autofit/>
          </a:bodyPr>
          <a:lstStyle>
            <a:lvl1pPr lvl="0" algn="l" rtl="0">
              <a:spcBef>
                <a:spcPts val="0"/>
              </a:spcBef>
              <a:spcAft>
                <a:spcPts val="0"/>
              </a:spcAft>
              <a:buClr>
                <a:schemeClr val="dk1"/>
              </a:buClr>
              <a:buSzPts val="2000"/>
              <a:buFont typeface="Calibri"/>
              <a:buNone/>
              <a:defRPr sz="2000" b="1" cap="none"/>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37" name="Google Shape;737;p121"/>
          <p:cNvSpPr txBox="1">
            <a:spLocks noGrp="1"/>
          </p:cNvSpPr>
          <p:nvPr>
            <p:ph type="body" idx="1"/>
          </p:nvPr>
        </p:nvSpPr>
        <p:spPr>
          <a:xfrm>
            <a:off x="361156" y="1453357"/>
            <a:ext cx="3886200" cy="750300"/>
          </a:xfrm>
          <a:prstGeom prst="rect">
            <a:avLst/>
          </a:prstGeom>
          <a:noFill/>
          <a:ln>
            <a:noFill/>
          </a:ln>
        </p:spPr>
        <p:txBody>
          <a:bodyPr spcFirstLastPara="1" wrap="square" lIns="45725" tIns="22850" rIns="45725" bIns="22850" anchor="b" anchorCtr="0">
            <a:noAutofit/>
          </a:bodyPr>
          <a:lstStyle>
            <a:lvl1pPr marL="457200" lvl="0" indent="-228600" algn="l" rtl="0">
              <a:spcBef>
                <a:spcPts val="200"/>
              </a:spcBef>
              <a:spcAft>
                <a:spcPts val="0"/>
              </a:spcAft>
              <a:buClr>
                <a:srgbClr val="888888"/>
              </a:buClr>
              <a:buSzPts val="1000"/>
              <a:buNone/>
              <a:defRPr sz="1000">
                <a:solidFill>
                  <a:srgbClr val="888888"/>
                </a:solidFill>
              </a:defRPr>
            </a:lvl1pPr>
            <a:lvl2pPr marL="914400" lvl="1" indent="-228600" algn="l" rtl="0">
              <a:spcBef>
                <a:spcPts val="200"/>
              </a:spcBef>
              <a:spcAft>
                <a:spcPts val="0"/>
              </a:spcAft>
              <a:buClr>
                <a:srgbClr val="888888"/>
              </a:buClr>
              <a:buSzPts val="900"/>
              <a:buNone/>
              <a:defRPr sz="900">
                <a:solidFill>
                  <a:srgbClr val="888888"/>
                </a:solidFill>
              </a:defRPr>
            </a:lvl2pPr>
            <a:lvl3pPr marL="1371600" lvl="2" indent="-228600" algn="l" rtl="0">
              <a:spcBef>
                <a:spcPts val="200"/>
              </a:spcBef>
              <a:spcAft>
                <a:spcPts val="0"/>
              </a:spcAft>
              <a:buClr>
                <a:srgbClr val="888888"/>
              </a:buClr>
              <a:buSzPts val="800"/>
              <a:buNone/>
              <a:defRPr sz="800">
                <a:solidFill>
                  <a:srgbClr val="888888"/>
                </a:solidFill>
              </a:defRPr>
            </a:lvl3pPr>
            <a:lvl4pPr marL="1828800" lvl="3" indent="-228600" algn="l" rtl="0">
              <a:spcBef>
                <a:spcPts val="200"/>
              </a:spcBef>
              <a:spcAft>
                <a:spcPts val="0"/>
              </a:spcAft>
              <a:buClr>
                <a:srgbClr val="888888"/>
              </a:buClr>
              <a:buSzPts val="700"/>
              <a:buNone/>
              <a:defRPr sz="700">
                <a:solidFill>
                  <a:srgbClr val="888888"/>
                </a:solidFill>
              </a:defRPr>
            </a:lvl4pPr>
            <a:lvl5pPr marL="2286000" lvl="4" indent="-228600" algn="l" rtl="0">
              <a:spcBef>
                <a:spcPts val="200"/>
              </a:spcBef>
              <a:spcAft>
                <a:spcPts val="0"/>
              </a:spcAft>
              <a:buClr>
                <a:srgbClr val="888888"/>
              </a:buClr>
              <a:buSzPts val="700"/>
              <a:buNone/>
              <a:defRPr sz="700">
                <a:solidFill>
                  <a:srgbClr val="888888"/>
                </a:solidFill>
              </a:defRPr>
            </a:lvl5pPr>
            <a:lvl6pPr marL="2743200" lvl="5" indent="-228600" algn="l" rtl="0">
              <a:spcBef>
                <a:spcPts val="200"/>
              </a:spcBef>
              <a:spcAft>
                <a:spcPts val="0"/>
              </a:spcAft>
              <a:buClr>
                <a:srgbClr val="888888"/>
              </a:buClr>
              <a:buSzPts val="700"/>
              <a:buNone/>
              <a:defRPr sz="700">
                <a:solidFill>
                  <a:srgbClr val="888888"/>
                </a:solidFill>
              </a:defRPr>
            </a:lvl6pPr>
            <a:lvl7pPr marL="3200400" lvl="6" indent="-228600" algn="l" rtl="0">
              <a:spcBef>
                <a:spcPts val="200"/>
              </a:spcBef>
              <a:spcAft>
                <a:spcPts val="0"/>
              </a:spcAft>
              <a:buClr>
                <a:srgbClr val="888888"/>
              </a:buClr>
              <a:buSzPts val="700"/>
              <a:buNone/>
              <a:defRPr sz="700">
                <a:solidFill>
                  <a:srgbClr val="888888"/>
                </a:solidFill>
              </a:defRPr>
            </a:lvl7pPr>
            <a:lvl8pPr marL="3657600" lvl="7" indent="-228600" algn="l" rtl="0">
              <a:spcBef>
                <a:spcPts val="200"/>
              </a:spcBef>
              <a:spcAft>
                <a:spcPts val="0"/>
              </a:spcAft>
              <a:buClr>
                <a:srgbClr val="888888"/>
              </a:buClr>
              <a:buSzPts val="700"/>
              <a:buNone/>
              <a:defRPr sz="700">
                <a:solidFill>
                  <a:srgbClr val="888888"/>
                </a:solidFill>
              </a:defRPr>
            </a:lvl8pPr>
            <a:lvl9pPr marL="4114800" lvl="8" indent="-228600" algn="l" rtl="0">
              <a:spcBef>
                <a:spcPts val="200"/>
              </a:spcBef>
              <a:spcAft>
                <a:spcPts val="0"/>
              </a:spcAft>
              <a:buClr>
                <a:srgbClr val="888888"/>
              </a:buClr>
              <a:buSzPts val="700"/>
              <a:buNone/>
              <a:defRPr sz="700">
                <a:solidFill>
                  <a:srgbClr val="888888"/>
                </a:solidFill>
              </a:defRPr>
            </a:lvl9pPr>
          </a:lstStyle>
          <a:p>
            <a:endParaRPr/>
          </a:p>
        </p:txBody>
      </p:sp>
      <p:sp>
        <p:nvSpPr>
          <p:cNvPr id="738" name="Google Shape;738;p121"/>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39" name="Google Shape;739;p121"/>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40" name="Google Shape;740;p121"/>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8"/>
        <p:cNvGrpSpPr/>
        <p:nvPr/>
      </p:nvGrpSpPr>
      <p:grpSpPr>
        <a:xfrm>
          <a:off x="0" y="0"/>
          <a:ext cx="0" cy="0"/>
          <a:chOff x="0" y="0"/>
          <a:chExt cx="0" cy="0"/>
        </a:xfrm>
      </p:grpSpPr>
      <p:sp>
        <p:nvSpPr>
          <p:cNvPr id="749" name="Google Shape;749;p1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Clr>
                <a:schemeClr val="dk1"/>
              </a:buClr>
              <a:buSzPts val="2200"/>
              <a:buFont typeface="Calibri"/>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50" name="Google Shape;750;p123"/>
          <p:cNvSpPr txBox="1">
            <a:spLocks noGrp="1"/>
          </p:cNvSpPr>
          <p:nvPr>
            <p:ph type="body" idx="1"/>
          </p:nvPr>
        </p:nvSpPr>
        <p:spPr>
          <a:xfrm>
            <a:off x="228600" y="767556"/>
            <a:ext cx="2020200" cy="320100"/>
          </a:xfrm>
          <a:prstGeom prst="rect">
            <a:avLst/>
          </a:prstGeom>
          <a:noFill/>
          <a:ln>
            <a:noFill/>
          </a:ln>
        </p:spPr>
        <p:txBody>
          <a:bodyPr spcFirstLastPara="1" wrap="square" lIns="45725" tIns="22850" rIns="45725" bIns="22850" anchor="b" anchorCtr="0">
            <a:noAutofit/>
          </a:bodyPr>
          <a:lstStyle>
            <a:lvl1pPr marL="457200" lvl="0" indent="-228600" algn="l" rtl="0">
              <a:spcBef>
                <a:spcPts val="200"/>
              </a:spcBef>
              <a:spcAft>
                <a:spcPts val="0"/>
              </a:spcAft>
              <a:buClr>
                <a:schemeClr val="dk1"/>
              </a:buClr>
              <a:buSzPts val="1200"/>
              <a:buNone/>
              <a:defRPr sz="1200" b="1"/>
            </a:lvl1pPr>
            <a:lvl2pPr marL="914400" lvl="1" indent="-228600" algn="l" rtl="0">
              <a:spcBef>
                <a:spcPts val="200"/>
              </a:spcBef>
              <a:spcAft>
                <a:spcPts val="0"/>
              </a:spcAft>
              <a:buClr>
                <a:schemeClr val="dk1"/>
              </a:buClr>
              <a:buSzPts val="1000"/>
              <a:buNone/>
              <a:defRPr sz="1000" b="1"/>
            </a:lvl2pPr>
            <a:lvl3pPr marL="1371600" lvl="2" indent="-228600" algn="l" rtl="0">
              <a:spcBef>
                <a:spcPts val="200"/>
              </a:spcBef>
              <a:spcAft>
                <a:spcPts val="0"/>
              </a:spcAft>
              <a:buClr>
                <a:schemeClr val="dk1"/>
              </a:buClr>
              <a:buSzPts val="900"/>
              <a:buNone/>
              <a:defRPr sz="900" b="1"/>
            </a:lvl3pPr>
            <a:lvl4pPr marL="1828800" lvl="3" indent="-228600" algn="l" rtl="0">
              <a:spcBef>
                <a:spcPts val="200"/>
              </a:spcBef>
              <a:spcAft>
                <a:spcPts val="0"/>
              </a:spcAft>
              <a:buClr>
                <a:schemeClr val="dk1"/>
              </a:buClr>
              <a:buSzPts val="800"/>
              <a:buNone/>
              <a:defRPr sz="800" b="1"/>
            </a:lvl4pPr>
            <a:lvl5pPr marL="2286000" lvl="4" indent="-228600" algn="l" rtl="0">
              <a:spcBef>
                <a:spcPts val="200"/>
              </a:spcBef>
              <a:spcAft>
                <a:spcPts val="0"/>
              </a:spcAft>
              <a:buClr>
                <a:schemeClr val="dk1"/>
              </a:buClr>
              <a:buSzPts val="800"/>
              <a:buNone/>
              <a:defRPr sz="800" b="1"/>
            </a:lvl5pPr>
            <a:lvl6pPr marL="2743200" lvl="5" indent="-228600" algn="l" rtl="0">
              <a:spcBef>
                <a:spcPts val="200"/>
              </a:spcBef>
              <a:spcAft>
                <a:spcPts val="0"/>
              </a:spcAft>
              <a:buClr>
                <a:schemeClr val="dk1"/>
              </a:buClr>
              <a:buSzPts val="800"/>
              <a:buNone/>
              <a:defRPr sz="800" b="1"/>
            </a:lvl6pPr>
            <a:lvl7pPr marL="3200400" lvl="6" indent="-228600" algn="l" rtl="0">
              <a:spcBef>
                <a:spcPts val="200"/>
              </a:spcBef>
              <a:spcAft>
                <a:spcPts val="0"/>
              </a:spcAft>
              <a:buClr>
                <a:schemeClr val="dk1"/>
              </a:buClr>
              <a:buSzPts val="800"/>
              <a:buNone/>
              <a:defRPr sz="800" b="1"/>
            </a:lvl7pPr>
            <a:lvl8pPr marL="3657600" lvl="7" indent="-228600" algn="l" rtl="0">
              <a:spcBef>
                <a:spcPts val="200"/>
              </a:spcBef>
              <a:spcAft>
                <a:spcPts val="0"/>
              </a:spcAft>
              <a:buClr>
                <a:schemeClr val="dk1"/>
              </a:buClr>
              <a:buSzPts val="800"/>
              <a:buNone/>
              <a:defRPr sz="800" b="1"/>
            </a:lvl8pPr>
            <a:lvl9pPr marL="4114800" lvl="8" indent="-228600" algn="l" rtl="0">
              <a:spcBef>
                <a:spcPts val="200"/>
              </a:spcBef>
              <a:spcAft>
                <a:spcPts val="0"/>
              </a:spcAft>
              <a:buClr>
                <a:schemeClr val="dk1"/>
              </a:buClr>
              <a:buSzPts val="800"/>
              <a:buNone/>
              <a:defRPr sz="800" b="1"/>
            </a:lvl9pPr>
          </a:lstStyle>
          <a:p>
            <a:endParaRPr/>
          </a:p>
        </p:txBody>
      </p:sp>
      <p:sp>
        <p:nvSpPr>
          <p:cNvPr id="751" name="Google Shape;751;p123"/>
          <p:cNvSpPr txBox="1">
            <a:spLocks noGrp="1"/>
          </p:cNvSpPr>
          <p:nvPr>
            <p:ph type="body" idx="2"/>
          </p:nvPr>
        </p:nvSpPr>
        <p:spPr>
          <a:xfrm>
            <a:off x="228600" y="1087438"/>
            <a:ext cx="2020200" cy="1975800"/>
          </a:xfrm>
          <a:prstGeom prst="rect">
            <a:avLst/>
          </a:prstGeom>
          <a:noFill/>
          <a:ln>
            <a:noFill/>
          </a:ln>
        </p:spPr>
        <p:txBody>
          <a:bodyPr spcFirstLastPara="1" wrap="square" lIns="45725" tIns="22850" rIns="45725" bIns="22850" anchor="t" anchorCtr="0">
            <a:noAutofit/>
          </a:bodyPr>
          <a:lstStyle>
            <a:lvl1pPr marL="457200" lvl="0" indent="-304800" algn="l" rtl="0">
              <a:spcBef>
                <a:spcPts val="200"/>
              </a:spcBef>
              <a:spcAft>
                <a:spcPts val="0"/>
              </a:spcAft>
              <a:buClr>
                <a:schemeClr val="dk1"/>
              </a:buClr>
              <a:buSzPts val="1200"/>
              <a:buChar char="•"/>
              <a:defRPr sz="1200"/>
            </a:lvl1pPr>
            <a:lvl2pPr marL="914400" lvl="1" indent="-292100" algn="l" rtl="0">
              <a:spcBef>
                <a:spcPts val="200"/>
              </a:spcBef>
              <a:spcAft>
                <a:spcPts val="0"/>
              </a:spcAft>
              <a:buClr>
                <a:schemeClr val="dk1"/>
              </a:buClr>
              <a:buSzPts val="1000"/>
              <a:buChar char="–"/>
              <a:defRPr sz="1000"/>
            </a:lvl2pPr>
            <a:lvl3pPr marL="1371600" lvl="2" indent="-285750" algn="l" rtl="0">
              <a:spcBef>
                <a:spcPts val="200"/>
              </a:spcBef>
              <a:spcAft>
                <a:spcPts val="0"/>
              </a:spcAft>
              <a:buClr>
                <a:schemeClr val="dk1"/>
              </a:buClr>
              <a:buSzPts val="900"/>
              <a:buChar char="•"/>
              <a:defRPr sz="900"/>
            </a:lvl3pPr>
            <a:lvl4pPr marL="1828800" lvl="3" indent="-279400" algn="l" rtl="0">
              <a:spcBef>
                <a:spcPts val="200"/>
              </a:spcBef>
              <a:spcAft>
                <a:spcPts val="0"/>
              </a:spcAft>
              <a:buClr>
                <a:schemeClr val="dk1"/>
              </a:buClr>
              <a:buSzPts val="800"/>
              <a:buChar char="–"/>
              <a:defRPr sz="800"/>
            </a:lvl4pPr>
            <a:lvl5pPr marL="2286000" lvl="4" indent="-279400" algn="l" rtl="0">
              <a:spcBef>
                <a:spcPts val="200"/>
              </a:spcBef>
              <a:spcAft>
                <a:spcPts val="0"/>
              </a:spcAft>
              <a:buClr>
                <a:schemeClr val="dk1"/>
              </a:buClr>
              <a:buSzPts val="800"/>
              <a:buChar char="»"/>
              <a:defRPr sz="800"/>
            </a:lvl5pPr>
            <a:lvl6pPr marL="2743200" lvl="5" indent="-279400" algn="l" rtl="0">
              <a:spcBef>
                <a:spcPts val="200"/>
              </a:spcBef>
              <a:spcAft>
                <a:spcPts val="0"/>
              </a:spcAft>
              <a:buClr>
                <a:schemeClr val="dk1"/>
              </a:buClr>
              <a:buSzPts val="800"/>
              <a:buChar char="•"/>
              <a:defRPr sz="800"/>
            </a:lvl6pPr>
            <a:lvl7pPr marL="3200400" lvl="6" indent="-279400" algn="l" rtl="0">
              <a:spcBef>
                <a:spcPts val="200"/>
              </a:spcBef>
              <a:spcAft>
                <a:spcPts val="0"/>
              </a:spcAft>
              <a:buClr>
                <a:schemeClr val="dk1"/>
              </a:buClr>
              <a:buSzPts val="800"/>
              <a:buChar char="•"/>
              <a:defRPr sz="800"/>
            </a:lvl7pPr>
            <a:lvl8pPr marL="3657600" lvl="7" indent="-279400" algn="l" rtl="0">
              <a:spcBef>
                <a:spcPts val="200"/>
              </a:spcBef>
              <a:spcAft>
                <a:spcPts val="0"/>
              </a:spcAft>
              <a:buClr>
                <a:schemeClr val="dk1"/>
              </a:buClr>
              <a:buSzPts val="800"/>
              <a:buChar char="•"/>
              <a:defRPr sz="800"/>
            </a:lvl8pPr>
            <a:lvl9pPr marL="4114800" lvl="8" indent="-279400" algn="l" rtl="0">
              <a:spcBef>
                <a:spcPts val="200"/>
              </a:spcBef>
              <a:spcAft>
                <a:spcPts val="0"/>
              </a:spcAft>
              <a:buClr>
                <a:schemeClr val="dk1"/>
              </a:buClr>
              <a:buSzPts val="800"/>
              <a:buChar char="•"/>
              <a:defRPr sz="800"/>
            </a:lvl9pPr>
          </a:lstStyle>
          <a:p>
            <a:endParaRPr/>
          </a:p>
        </p:txBody>
      </p:sp>
      <p:sp>
        <p:nvSpPr>
          <p:cNvPr id="752" name="Google Shape;752;p123"/>
          <p:cNvSpPr txBox="1">
            <a:spLocks noGrp="1"/>
          </p:cNvSpPr>
          <p:nvPr>
            <p:ph type="body" idx="3"/>
          </p:nvPr>
        </p:nvSpPr>
        <p:spPr>
          <a:xfrm>
            <a:off x="2322513" y="767556"/>
            <a:ext cx="2021100" cy="320100"/>
          </a:xfrm>
          <a:prstGeom prst="rect">
            <a:avLst/>
          </a:prstGeom>
          <a:noFill/>
          <a:ln>
            <a:noFill/>
          </a:ln>
        </p:spPr>
        <p:txBody>
          <a:bodyPr spcFirstLastPara="1" wrap="square" lIns="45725" tIns="22850" rIns="45725" bIns="22850" anchor="b" anchorCtr="0">
            <a:noAutofit/>
          </a:bodyPr>
          <a:lstStyle>
            <a:lvl1pPr marL="457200" lvl="0" indent="-228600" algn="l" rtl="0">
              <a:spcBef>
                <a:spcPts val="200"/>
              </a:spcBef>
              <a:spcAft>
                <a:spcPts val="0"/>
              </a:spcAft>
              <a:buClr>
                <a:schemeClr val="dk1"/>
              </a:buClr>
              <a:buSzPts val="1200"/>
              <a:buNone/>
              <a:defRPr sz="1200" b="1"/>
            </a:lvl1pPr>
            <a:lvl2pPr marL="914400" lvl="1" indent="-228600" algn="l" rtl="0">
              <a:spcBef>
                <a:spcPts val="200"/>
              </a:spcBef>
              <a:spcAft>
                <a:spcPts val="0"/>
              </a:spcAft>
              <a:buClr>
                <a:schemeClr val="dk1"/>
              </a:buClr>
              <a:buSzPts val="1000"/>
              <a:buNone/>
              <a:defRPr sz="1000" b="1"/>
            </a:lvl2pPr>
            <a:lvl3pPr marL="1371600" lvl="2" indent="-228600" algn="l" rtl="0">
              <a:spcBef>
                <a:spcPts val="200"/>
              </a:spcBef>
              <a:spcAft>
                <a:spcPts val="0"/>
              </a:spcAft>
              <a:buClr>
                <a:schemeClr val="dk1"/>
              </a:buClr>
              <a:buSzPts val="900"/>
              <a:buNone/>
              <a:defRPr sz="900" b="1"/>
            </a:lvl3pPr>
            <a:lvl4pPr marL="1828800" lvl="3" indent="-228600" algn="l" rtl="0">
              <a:spcBef>
                <a:spcPts val="200"/>
              </a:spcBef>
              <a:spcAft>
                <a:spcPts val="0"/>
              </a:spcAft>
              <a:buClr>
                <a:schemeClr val="dk1"/>
              </a:buClr>
              <a:buSzPts val="800"/>
              <a:buNone/>
              <a:defRPr sz="800" b="1"/>
            </a:lvl4pPr>
            <a:lvl5pPr marL="2286000" lvl="4" indent="-228600" algn="l" rtl="0">
              <a:spcBef>
                <a:spcPts val="200"/>
              </a:spcBef>
              <a:spcAft>
                <a:spcPts val="0"/>
              </a:spcAft>
              <a:buClr>
                <a:schemeClr val="dk1"/>
              </a:buClr>
              <a:buSzPts val="800"/>
              <a:buNone/>
              <a:defRPr sz="800" b="1"/>
            </a:lvl5pPr>
            <a:lvl6pPr marL="2743200" lvl="5" indent="-228600" algn="l" rtl="0">
              <a:spcBef>
                <a:spcPts val="200"/>
              </a:spcBef>
              <a:spcAft>
                <a:spcPts val="0"/>
              </a:spcAft>
              <a:buClr>
                <a:schemeClr val="dk1"/>
              </a:buClr>
              <a:buSzPts val="800"/>
              <a:buNone/>
              <a:defRPr sz="800" b="1"/>
            </a:lvl6pPr>
            <a:lvl7pPr marL="3200400" lvl="6" indent="-228600" algn="l" rtl="0">
              <a:spcBef>
                <a:spcPts val="200"/>
              </a:spcBef>
              <a:spcAft>
                <a:spcPts val="0"/>
              </a:spcAft>
              <a:buClr>
                <a:schemeClr val="dk1"/>
              </a:buClr>
              <a:buSzPts val="800"/>
              <a:buNone/>
              <a:defRPr sz="800" b="1"/>
            </a:lvl7pPr>
            <a:lvl8pPr marL="3657600" lvl="7" indent="-228600" algn="l" rtl="0">
              <a:spcBef>
                <a:spcPts val="200"/>
              </a:spcBef>
              <a:spcAft>
                <a:spcPts val="0"/>
              </a:spcAft>
              <a:buClr>
                <a:schemeClr val="dk1"/>
              </a:buClr>
              <a:buSzPts val="800"/>
              <a:buNone/>
              <a:defRPr sz="800" b="1"/>
            </a:lvl8pPr>
            <a:lvl9pPr marL="4114800" lvl="8" indent="-228600" algn="l" rtl="0">
              <a:spcBef>
                <a:spcPts val="200"/>
              </a:spcBef>
              <a:spcAft>
                <a:spcPts val="0"/>
              </a:spcAft>
              <a:buClr>
                <a:schemeClr val="dk1"/>
              </a:buClr>
              <a:buSzPts val="800"/>
              <a:buNone/>
              <a:defRPr sz="800" b="1"/>
            </a:lvl9pPr>
          </a:lstStyle>
          <a:p>
            <a:endParaRPr/>
          </a:p>
        </p:txBody>
      </p:sp>
      <p:sp>
        <p:nvSpPr>
          <p:cNvPr id="753" name="Google Shape;753;p123"/>
          <p:cNvSpPr txBox="1">
            <a:spLocks noGrp="1"/>
          </p:cNvSpPr>
          <p:nvPr>
            <p:ph type="body" idx="4"/>
          </p:nvPr>
        </p:nvSpPr>
        <p:spPr>
          <a:xfrm>
            <a:off x="2322513" y="1087438"/>
            <a:ext cx="2021100" cy="1975800"/>
          </a:xfrm>
          <a:prstGeom prst="rect">
            <a:avLst/>
          </a:prstGeom>
          <a:noFill/>
          <a:ln>
            <a:noFill/>
          </a:ln>
        </p:spPr>
        <p:txBody>
          <a:bodyPr spcFirstLastPara="1" wrap="square" lIns="45725" tIns="22850" rIns="45725" bIns="22850" anchor="t" anchorCtr="0">
            <a:noAutofit/>
          </a:bodyPr>
          <a:lstStyle>
            <a:lvl1pPr marL="457200" lvl="0" indent="-304800" algn="l" rtl="0">
              <a:spcBef>
                <a:spcPts val="200"/>
              </a:spcBef>
              <a:spcAft>
                <a:spcPts val="0"/>
              </a:spcAft>
              <a:buClr>
                <a:schemeClr val="dk1"/>
              </a:buClr>
              <a:buSzPts val="1200"/>
              <a:buChar char="•"/>
              <a:defRPr sz="1200"/>
            </a:lvl1pPr>
            <a:lvl2pPr marL="914400" lvl="1" indent="-292100" algn="l" rtl="0">
              <a:spcBef>
                <a:spcPts val="200"/>
              </a:spcBef>
              <a:spcAft>
                <a:spcPts val="0"/>
              </a:spcAft>
              <a:buClr>
                <a:schemeClr val="dk1"/>
              </a:buClr>
              <a:buSzPts val="1000"/>
              <a:buChar char="–"/>
              <a:defRPr sz="1000"/>
            </a:lvl2pPr>
            <a:lvl3pPr marL="1371600" lvl="2" indent="-285750" algn="l" rtl="0">
              <a:spcBef>
                <a:spcPts val="200"/>
              </a:spcBef>
              <a:spcAft>
                <a:spcPts val="0"/>
              </a:spcAft>
              <a:buClr>
                <a:schemeClr val="dk1"/>
              </a:buClr>
              <a:buSzPts val="900"/>
              <a:buChar char="•"/>
              <a:defRPr sz="900"/>
            </a:lvl3pPr>
            <a:lvl4pPr marL="1828800" lvl="3" indent="-279400" algn="l" rtl="0">
              <a:spcBef>
                <a:spcPts val="200"/>
              </a:spcBef>
              <a:spcAft>
                <a:spcPts val="0"/>
              </a:spcAft>
              <a:buClr>
                <a:schemeClr val="dk1"/>
              </a:buClr>
              <a:buSzPts val="800"/>
              <a:buChar char="–"/>
              <a:defRPr sz="800"/>
            </a:lvl4pPr>
            <a:lvl5pPr marL="2286000" lvl="4" indent="-279400" algn="l" rtl="0">
              <a:spcBef>
                <a:spcPts val="200"/>
              </a:spcBef>
              <a:spcAft>
                <a:spcPts val="0"/>
              </a:spcAft>
              <a:buClr>
                <a:schemeClr val="dk1"/>
              </a:buClr>
              <a:buSzPts val="800"/>
              <a:buChar char="»"/>
              <a:defRPr sz="800"/>
            </a:lvl5pPr>
            <a:lvl6pPr marL="2743200" lvl="5" indent="-279400" algn="l" rtl="0">
              <a:spcBef>
                <a:spcPts val="200"/>
              </a:spcBef>
              <a:spcAft>
                <a:spcPts val="0"/>
              </a:spcAft>
              <a:buClr>
                <a:schemeClr val="dk1"/>
              </a:buClr>
              <a:buSzPts val="800"/>
              <a:buChar char="•"/>
              <a:defRPr sz="800"/>
            </a:lvl6pPr>
            <a:lvl7pPr marL="3200400" lvl="6" indent="-279400" algn="l" rtl="0">
              <a:spcBef>
                <a:spcPts val="200"/>
              </a:spcBef>
              <a:spcAft>
                <a:spcPts val="0"/>
              </a:spcAft>
              <a:buClr>
                <a:schemeClr val="dk1"/>
              </a:buClr>
              <a:buSzPts val="800"/>
              <a:buChar char="•"/>
              <a:defRPr sz="800"/>
            </a:lvl7pPr>
            <a:lvl8pPr marL="3657600" lvl="7" indent="-279400" algn="l" rtl="0">
              <a:spcBef>
                <a:spcPts val="200"/>
              </a:spcBef>
              <a:spcAft>
                <a:spcPts val="0"/>
              </a:spcAft>
              <a:buClr>
                <a:schemeClr val="dk1"/>
              </a:buClr>
              <a:buSzPts val="800"/>
              <a:buChar char="•"/>
              <a:defRPr sz="800"/>
            </a:lvl8pPr>
            <a:lvl9pPr marL="4114800" lvl="8" indent="-279400" algn="l" rtl="0">
              <a:spcBef>
                <a:spcPts val="200"/>
              </a:spcBef>
              <a:spcAft>
                <a:spcPts val="0"/>
              </a:spcAft>
              <a:buClr>
                <a:schemeClr val="dk1"/>
              </a:buClr>
              <a:buSzPts val="800"/>
              <a:buChar char="•"/>
              <a:defRPr sz="800"/>
            </a:lvl9pPr>
          </a:lstStyle>
          <a:p>
            <a:endParaRPr/>
          </a:p>
        </p:txBody>
      </p:sp>
      <p:sp>
        <p:nvSpPr>
          <p:cNvPr id="754" name="Google Shape;754;p123"/>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55" name="Google Shape;755;p123"/>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56" name="Google Shape;756;p123"/>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7"/>
        <p:cNvGrpSpPr/>
        <p:nvPr/>
      </p:nvGrpSpPr>
      <p:grpSpPr>
        <a:xfrm>
          <a:off x="0" y="0"/>
          <a:ext cx="0" cy="0"/>
          <a:chOff x="0" y="0"/>
          <a:chExt cx="0" cy="0"/>
        </a:xfrm>
      </p:grpSpPr>
      <p:sp>
        <p:nvSpPr>
          <p:cNvPr id="758" name="Google Shape;758;p124"/>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59" name="Google Shape;759;p124"/>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60" name="Google Shape;760;p124"/>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61" name="Google Shape;761;p124"/>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2"/>
        <p:cNvGrpSpPr/>
        <p:nvPr/>
      </p:nvGrpSpPr>
      <p:grpSpPr>
        <a:xfrm>
          <a:off x="0" y="0"/>
          <a:ext cx="0" cy="0"/>
          <a:chOff x="0" y="0"/>
          <a:chExt cx="0" cy="0"/>
        </a:xfrm>
      </p:grpSpPr>
      <p:sp>
        <p:nvSpPr>
          <p:cNvPr id="763" name="Google Shape;763;p125"/>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Autofit/>
          </a:bodyPr>
          <a:lstStyle>
            <a:lvl1pPr lvl="0" algn="l" rtl="0">
              <a:spcBef>
                <a:spcPts val="0"/>
              </a:spcBef>
              <a:spcAft>
                <a:spcPts val="0"/>
              </a:spcAft>
              <a:buClr>
                <a:schemeClr val="dk1"/>
              </a:buClr>
              <a:buSzPts val="1000"/>
              <a:buFont typeface="Calibri"/>
              <a:buNone/>
              <a:defRPr sz="1000" b="1"/>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64" name="Google Shape;764;p125"/>
          <p:cNvSpPr txBox="1">
            <a:spLocks noGrp="1"/>
          </p:cNvSpPr>
          <p:nvPr>
            <p:ph type="body" idx="1"/>
          </p:nvPr>
        </p:nvSpPr>
        <p:spPr>
          <a:xfrm>
            <a:off x="1787525" y="136525"/>
            <a:ext cx="2555700" cy="2926500"/>
          </a:xfrm>
          <a:prstGeom prst="rect">
            <a:avLst/>
          </a:prstGeom>
          <a:noFill/>
          <a:ln>
            <a:noFill/>
          </a:ln>
        </p:spPr>
        <p:txBody>
          <a:bodyPr spcFirstLastPara="1" wrap="square" lIns="45725" tIns="22850" rIns="45725" bIns="22850" anchor="t" anchorCtr="0">
            <a:noAutofit/>
          </a:bodyPr>
          <a:lstStyle>
            <a:lvl1pPr marL="457200" lvl="0" indent="-330200" algn="l" rtl="0">
              <a:spcBef>
                <a:spcPts val="300"/>
              </a:spcBef>
              <a:spcAft>
                <a:spcPts val="0"/>
              </a:spcAft>
              <a:buClr>
                <a:schemeClr val="dk1"/>
              </a:buClr>
              <a:buSzPts val="1600"/>
              <a:buChar char="•"/>
              <a:defRPr sz="1600"/>
            </a:lvl1pPr>
            <a:lvl2pPr marL="914400" lvl="1" indent="-317500" algn="l" rtl="0">
              <a:spcBef>
                <a:spcPts val="300"/>
              </a:spcBef>
              <a:spcAft>
                <a:spcPts val="0"/>
              </a:spcAft>
              <a:buClr>
                <a:schemeClr val="dk1"/>
              </a:buClr>
              <a:buSzPts val="1400"/>
              <a:buChar char="–"/>
              <a:defRPr sz="1400"/>
            </a:lvl2pPr>
            <a:lvl3pPr marL="1371600" lvl="2" indent="-304800" algn="l" rtl="0">
              <a:spcBef>
                <a:spcPts val="200"/>
              </a:spcBef>
              <a:spcAft>
                <a:spcPts val="0"/>
              </a:spcAft>
              <a:buClr>
                <a:schemeClr val="dk1"/>
              </a:buClr>
              <a:buSzPts val="1200"/>
              <a:buChar char="•"/>
              <a:defRPr sz="1200"/>
            </a:lvl3pPr>
            <a:lvl4pPr marL="1828800" lvl="3" indent="-292100" algn="l" rtl="0">
              <a:spcBef>
                <a:spcPts val="200"/>
              </a:spcBef>
              <a:spcAft>
                <a:spcPts val="0"/>
              </a:spcAft>
              <a:buClr>
                <a:schemeClr val="dk1"/>
              </a:buClr>
              <a:buSzPts val="1000"/>
              <a:buChar char="–"/>
              <a:defRPr sz="1000"/>
            </a:lvl4pPr>
            <a:lvl5pPr marL="2286000" lvl="4" indent="-292100" algn="l" rtl="0">
              <a:spcBef>
                <a:spcPts val="200"/>
              </a:spcBef>
              <a:spcAft>
                <a:spcPts val="0"/>
              </a:spcAft>
              <a:buClr>
                <a:schemeClr val="dk1"/>
              </a:buClr>
              <a:buSzPts val="1000"/>
              <a:buChar char="»"/>
              <a:defRPr sz="1000"/>
            </a:lvl5pPr>
            <a:lvl6pPr marL="2743200" lvl="5" indent="-292100" algn="l" rtl="0">
              <a:spcBef>
                <a:spcPts val="200"/>
              </a:spcBef>
              <a:spcAft>
                <a:spcPts val="0"/>
              </a:spcAft>
              <a:buClr>
                <a:schemeClr val="dk1"/>
              </a:buClr>
              <a:buSzPts val="1000"/>
              <a:buChar char="•"/>
              <a:defRPr sz="1000"/>
            </a:lvl6pPr>
            <a:lvl7pPr marL="3200400" lvl="6" indent="-292100" algn="l" rtl="0">
              <a:spcBef>
                <a:spcPts val="200"/>
              </a:spcBef>
              <a:spcAft>
                <a:spcPts val="0"/>
              </a:spcAft>
              <a:buClr>
                <a:schemeClr val="dk1"/>
              </a:buClr>
              <a:buSzPts val="1000"/>
              <a:buChar char="•"/>
              <a:defRPr sz="1000"/>
            </a:lvl7pPr>
            <a:lvl8pPr marL="3657600" lvl="7" indent="-292100" algn="l" rtl="0">
              <a:spcBef>
                <a:spcPts val="200"/>
              </a:spcBef>
              <a:spcAft>
                <a:spcPts val="0"/>
              </a:spcAft>
              <a:buClr>
                <a:schemeClr val="dk1"/>
              </a:buClr>
              <a:buSzPts val="1000"/>
              <a:buChar char="•"/>
              <a:defRPr sz="1000"/>
            </a:lvl8pPr>
            <a:lvl9pPr marL="4114800" lvl="8" indent="-292100" algn="l" rtl="0">
              <a:spcBef>
                <a:spcPts val="200"/>
              </a:spcBef>
              <a:spcAft>
                <a:spcPts val="0"/>
              </a:spcAft>
              <a:buClr>
                <a:schemeClr val="dk1"/>
              </a:buClr>
              <a:buSzPts val="1000"/>
              <a:buChar char="•"/>
              <a:defRPr sz="1000"/>
            </a:lvl9pPr>
          </a:lstStyle>
          <a:p>
            <a:endParaRPr/>
          </a:p>
        </p:txBody>
      </p:sp>
      <p:sp>
        <p:nvSpPr>
          <p:cNvPr id="765" name="Google Shape;765;p125"/>
          <p:cNvSpPr txBox="1">
            <a:spLocks noGrp="1"/>
          </p:cNvSpPr>
          <p:nvPr>
            <p:ph type="body" idx="2"/>
          </p:nvPr>
        </p:nvSpPr>
        <p:spPr>
          <a:xfrm>
            <a:off x="228600" y="717550"/>
            <a:ext cx="1504200" cy="2345700"/>
          </a:xfrm>
          <a:prstGeom prst="rect">
            <a:avLst/>
          </a:prstGeom>
          <a:noFill/>
          <a:ln>
            <a:noFill/>
          </a:ln>
        </p:spPr>
        <p:txBody>
          <a:bodyPr spcFirstLastPara="1" wrap="square" lIns="45725" tIns="22850" rIns="45725" bIns="22850" anchor="t" anchorCtr="0">
            <a:noAutofit/>
          </a:bodyPr>
          <a:lstStyle>
            <a:lvl1pPr marL="457200" lvl="0" indent="-228600" algn="l" rtl="0">
              <a:spcBef>
                <a:spcPts val="200"/>
              </a:spcBef>
              <a:spcAft>
                <a:spcPts val="0"/>
              </a:spcAft>
              <a:buClr>
                <a:schemeClr val="dk1"/>
              </a:buClr>
              <a:buSzPts val="700"/>
              <a:buNone/>
              <a:defRPr sz="700"/>
            </a:lvl1pPr>
            <a:lvl2pPr marL="914400" lvl="1" indent="-228600" algn="l" rtl="0">
              <a:spcBef>
                <a:spcPts val="200"/>
              </a:spcBef>
              <a:spcAft>
                <a:spcPts val="0"/>
              </a:spcAft>
              <a:buClr>
                <a:schemeClr val="dk1"/>
              </a:buClr>
              <a:buSzPts val="600"/>
              <a:buNone/>
              <a:defRPr sz="600"/>
            </a:lvl2pPr>
            <a:lvl3pPr marL="1371600" lvl="2" indent="-228600" algn="l" rtl="0">
              <a:spcBef>
                <a:spcPts val="100"/>
              </a:spcBef>
              <a:spcAft>
                <a:spcPts val="0"/>
              </a:spcAft>
              <a:buClr>
                <a:schemeClr val="dk1"/>
              </a:buClr>
              <a:buSzPts val="500"/>
              <a:buNone/>
              <a:defRPr sz="500"/>
            </a:lvl3pPr>
            <a:lvl4pPr marL="1828800" lvl="3" indent="-228600" algn="l" rtl="0">
              <a:spcBef>
                <a:spcPts val="100"/>
              </a:spcBef>
              <a:spcAft>
                <a:spcPts val="0"/>
              </a:spcAft>
              <a:buClr>
                <a:schemeClr val="dk1"/>
              </a:buClr>
              <a:buSzPts val="500"/>
              <a:buNone/>
              <a:defRPr sz="500"/>
            </a:lvl4pPr>
            <a:lvl5pPr marL="2286000" lvl="4" indent="-228600" algn="l" rtl="0">
              <a:spcBef>
                <a:spcPts val="100"/>
              </a:spcBef>
              <a:spcAft>
                <a:spcPts val="0"/>
              </a:spcAft>
              <a:buClr>
                <a:schemeClr val="dk1"/>
              </a:buClr>
              <a:buSzPts val="500"/>
              <a:buNone/>
              <a:defRPr sz="500"/>
            </a:lvl5pPr>
            <a:lvl6pPr marL="2743200" lvl="5" indent="-228600" algn="l" rtl="0">
              <a:spcBef>
                <a:spcPts val="100"/>
              </a:spcBef>
              <a:spcAft>
                <a:spcPts val="0"/>
              </a:spcAft>
              <a:buClr>
                <a:schemeClr val="dk1"/>
              </a:buClr>
              <a:buSzPts val="500"/>
              <a:buNone/>
              <a:defRPr sz="500"/>
            </a:lvl6pPr>
            <a:lvl7pPr marL="3200400" lvl="6" indent="-228600" algn="l" rtl="0">
              <a:spcBef>
                <a:spcPts val="100"/>
              </a:spcBef>
              <a:spcAft>
                <a:spcPts val="0"/>
              </a:spcAft>
              <a:buClr>
                <a:schemeClr val="dk1"/>
              </a:buClr>
              <a:buSzPts val="500"/>
              <a:buNone/>
              <a:defRPr sz="500"/>
            </a:lvl7pPr>
            <a:lvl8pPr marL="3657600" lvl="7" indent="-228600" algn="l" rtl="0">
              <a:spcBef>
                <a:spcPts val="100"/>
              </a:spcBef>
              <a:spcAft>
                <a:spcPts val="0"/>
              </a:spcAft>
              <a:buClr>
                <a:schemeClr val="dk1"/>
              </a:buClr>
              <a:buSzPts val="500"/>
              <a:buNone/>
              <a:defRPr sz="500"/>
            </a:lvl8pPr>
            <a:lvl9pPr marL="4114800" lvl="8" indent="-228600" algn="l" rtl="0">
              <a:spcBef>
                <a:spcPts val="100"/>
              </a:spcBef>
              <a:spcAft>
                <a:spcPts val="0"/>
              </a:spcAft>
              <a:buClr>
                <a:schemeClr val="dk1"/>
              </a:buClr>
              <a:buSzPts val="500"/>
              <a:buNone/>
              <a:defRPr sz="500"/>
            </a:lvl9pPr>
          </a:lstStyle>
          <a:p>
            <a:endParaRPr/>
          </a:p>
        </p:txBody>
      </p:sp>
      <p:sp>
        <p:nvSpPr>
          <p:cNvPr id="766" name="Google Shape;766;p125"/>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67" name="Google Shape;767;p125"/>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68" name="Google Shape;768;p125"/>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9"/>
        <p:cNvGrpSpPr/>
        <p:nvPr/>
      </p:nvGrpSpPr>
      <p:grpSpPr>
        <a:xfrm>
          <a:off x="0" y="0"/>
          <a:ext cx="0" cy="0"/>
          <a:chOff x="0" y="0"/>
          <a:chExt cx="0" cy="0"/>
        </a:xfrm>
      </p:grpSpPr>
      <p:sp>
        <p:nvSpPr>
          <p:cNvPr id="770" name="Google Shape;770;p126"/>
          <p:cNvSpPr txBox="1">
            <a:spLocks noGrp="1"/>
          </p:cNvSpPr>
          <p:nvPr>
            <p:ph type="title"/>
          </p:nvPr>
        </p:nvSpPr>
        <p:spPr>
          <a:xfrm>
            <a:off x="896144" y="2400300"/>
            <a:ext cx="2743200" cy="283200"/>
          </a:xfrm>
          <a:prstGeom prst="rect">
            <a:avLst/>
          </a:prstGeom>
          <a:noFill/>
          <a:ln>
            <a:noFill/>
          </a:ln>
        </p:spPr>
        <p:txBody>
          <a:bodyPr spcFirstLastPara="1" wrap="square" lIns="45725" tIns="22850" rIns="45725" bIns="22850" anchor="b" anchorCtr="0">
            <a:noAutofit/>
          </a:bodyPr>
          <a:lstStyle>
            <a:lvl1pPr lvl="0" algn="l" rtl="0">
              <a:spcBef>
                <a:spcPts val="0"/>
              </a:spcBef>
              <a:spcAft>
                <a:spcPts val="0"/>
              </a:spcAft>
              <a:buClr>
                <a:schemeClr val="dk1"/>
              </a:buClr>
              <a:buSzPts val="1000"/>
              <a:buFont typeface="Calibri"/>
              <a:buNone/>
              <a:defRPr sz="1000" b="1"/>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71" name="Google Shape;771;p126"/>
          <p:cNvSpPr>
            <a:spLocks noGrp="1"/>
          </p:cNvSpPr>
          <p:nvPr>
            <p:ph type="pic" idx="2"/>
          </p:nvPr>
        </p:nvSpPr>
        <p:spPr>
          <a:xfrm>
            <a:off x="896144" y="306388"/>
            <a:ext cx="2743200" cy="2057400"/>
          </a:xfrm>
          <a:prstGeom prst="rect">
            <a:avLst/>
          </a:prstGeom>
          <a:noFill/>
          <a:ln>
            <a:noFill/>
          </a:ln>
        </p:spPr>
        <p:txBody>
          <a:bodyPr spcFirstLastPara="1" wrap="square" lIns="45725" tIns="22850" rIns="45725" bIns="22850" anchor="t" anchorCtr="0">
            <a:noAutofit/>
          </a:bodyPr>
          <a:lstStyle>
            <a:lvl1pPr marR="0" lvl="0" algn="l" rtl="0">
              <a:spcBef>
                <a:spcPts val="3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R="0" lvl="3"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R="0" lvl="4"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R="0" lvl="5"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R="0" lvl="6"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R="0" lvl="7"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R="0" lvl="8"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72" name="Google Shape;772;p126"/>
          <p:cNvSpPr txBox="1">
            <a:spLocks noGrp="1"/>
          </p:cNvSpPr>
          <p:nvPr>
            <p:ph type="body" idx="1"/>
          </p:nvPr>
        </p:nvSpPr>
        <p:spPr>
          <a:xfrm>
            <a:off x="896144" y="2683669"/>
            <a:ext cx="2743200" cy="402600"/>
          </a:xfrm>
          <a:prstGeom prst="rect">
            <a:avLst/>
          </a:prstGeom>
          <a:noFill/>
          <a:ln>
            <a:noFill/>
          </a:ln>
        </p:spPr>
        <p:txBody>
          <a:bodyPr spcFirstLastPara="1" wrap="square" lIns="45725" tIns="22850" rIns="45725" bIns="22850" anchor="t" anchorCtr="0">
            <a:noAutofit/>
          </a:bodyPr>
          <a:lstStyle>
            <a:lvl1pPr marL="457200" lvl="0" indent="-228600" algn="l" rtl="0">
              <a:spcBef>
                <a:spcPts val="200"/>
              </a:spcBef>
              <a:spcAft>
                <a:spcPts val="0"/>
              </a:spcAft>
              <a:buClr>
                <a:schemeClr val="dk1"/>
              </a:buClr>
              <a:buSzPts val="700"/>
              <a:buNone/>
              <a:defRPr sz="700"/>
            </a:lvl1pPr>
            <a:lvl2pPr marL="914400" lvl="1" indent="-228600" algn="l" rtl="0">
              <a:spcBef>
                <a:spcPts val="200"/>
              </a:spcBef>
              <a:spcAft>
                <a:spcPts val="0"/>
              </a:spcAft>
              <a:buClr>
                <a:schemeClr val="dk1"/>
              </a:buClr>
              <a:buSzPts val="600"/>
              <a:buNone/>
              <a:defRPr sz="600"/>
            </a:lvl2pPr>
            <a:lvl3pPr marL="1371600" lvl="2" indent="-228600" algn="l" rtl="0">
              <a:spcBef>
                <a:spcPts val="100"/>
              </a:spcBef>
              <a:spcAft>
                <a:spcPts val="0"/>
              </a:spcAft>
              <a:buClr>
                <a:schemeClr val="dk1"/>
              </a:buClr>
              <a:buSzPts val="500"/>
              <a:buNone/>
              <a:defRPr sz="500"/>
            </a:lvl3pPr>
            <a:lvl4pPr marL="1828800" lvl="3" indent="-228600" algn="l" rtl="0">
              <a:spcBef>
                <a:spcPts val="100"/>
              </a:spcBef>
              <a:spcAft>
                <a:spcPts val="0"/>
              </a:spcAft>
              <a:buClr>
                <a:schemeClr val="dk1"/>
              </a:buClr>
              <a:buSzPts val="500"/>
              <a:buNone/>
              <a:defRPr sz="500"/>
            </a:lvl4pPr>
            <a:lvl5pPr marL="2286000" lvl="4" indent="-228600" algn="l" rtl="0">
              <a:spcBef>
                <a:spcPts val="100"/>
              </a:spcBef>
              <a:spcAft>
                <a:spcPts val="0"/>
              </a:spcAft>
              <a:buClr>
                <a:schemeClr val="dk1"/>
              </a:buClr>
              <a:buSzPts val="500"/>
              <a:buNone/>
              <a:defRPr sz="500"/>
            </a:lvl5pPr>
            <a:lvl6pPr marL="2743200" lvl="5" indent="-228600" algn="l" rtl="0">
              <a:spcBef>
                <a:spcPts val="100"/>
              </a:spcBef>
              <a:spcAft>
                <a:spcPts val="0"/>
              </a:spcAft>
              <a:buClr>
                <a:schemeClr val="dk1"/>
              </a:buClr>
              <a:buSzPts val="500"/>
              <a:buNone/>
              <a:defRPr sz="500"/>
            </a:lvl6pPr>
            <a:lvl7pPr marL="3200400" lvl="6" indent="-228600" algn="l" rtl="0">
              <a:spcBef>
                <a:spcPts val="100"/>
              </a:spcBef>
              <a:spcAft>
                <a:spcPts val="0"/>
              </a:spcAft>
              <a:buClr>
                <a:schemeClr val="dk1"/>
              </a:buClr>
              <a:buSzPts val="500"/>
              <a:buNone/>
              <a:defRPr sz="500"/>
            </a:lvl7pPr>
            <a:lvl8pPr marL="3657600" lvl="7" indent="-228600" algn="l" rtl="0">
              <a:spcBef>
                <a:spcPts val="100"/>
              </a:spcBef>
              <a:spcAft>
                <a:spcPts val="0"/>
              </a:spcAft>
              <a:buClr>
                <a:schemeClr val="dk1"/>
              </a:buClr>
              <a:buSzPts val="500"/>
              <a:buNone/>
              <a:defRPr sz="500"/>
            </a:lvl8pPr>
            <a:lvl9pPr marL="4114800" lvl="8" indent="-228600" algn="l" rtl="0">
              <a:spcBef>
                <a:spcPts val="100"/>
              </a:spcBef>
              <a:spcAft>
                <a:spcPts val="0"/>
              </a:spcAft>
              <a:buClr>
                <a:schemeClr val="dk1"/>
              </a:buClr>
              <a:buSzPts val="500"/>
              <a:buNone/>
              <a:defRPr sz="500"/>
            </a:lvl9pPr>
          </a:lstStyle>
          <a:p>
            <a:endParaRPr/>
          </a:p>
        </p:txBody>
      </p:sp>
      <p:sp>
        <p:nvSpPr>
          <p:cNvPr id="773" name="Google Shape;773;p126"/>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74" name="Google Shape;774;p126"/>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75" name="Google Shape;775;p126"/>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6"/>
        <p:cNvGrpSpPr/>
        <p:nvPr/>
      </p:nvGrpSpPr>
      <p:grpSpPr>
        <a:xfrm>
          <a:off x="0" y="0"/>
          <a:ext cx="0" cy="0"/>
          <a:chOff x="0" y="0"/>
          <a:chExt cx="0" cy="0"/>
        </a:xfrm>
      </p:grpSpPr>
      <p:sp>
        <p:nvSpPr>
          <p:cNvPr id="777" name="Google Shape;777;p12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78" name="Google Shape;778;p127"/>
          <p:cNvSpPr txBox="1">
            <a:spLocks noGrp="1"/>
          </p:cNvSpPr>
          <p:nvPr>
            <p:ph type="body" idx="1"/>
          </p:nvPr>
        </p:nvSpPr>
        <p:spPr>
          <a:xfrm rot="5400000">
            <a:off x="1154400" y="-125700"/>
            <a:ext cx="2263200" cy="4114800"/>
          </a:xfrm>
          <a:prstGeom prst="rect">
            <a:avLst/>
          </a:prstGeom>
          <a:noFill/>
          <a:ln>
            <a:noFill/>
          </a:ln>
        </p:spPr>
        <p:txBody>
          <a:bodyPr spcFirstLastPara="1" wrap="square" lIns="45725" tIns="22850" rIns="45725" bIns="22850" anchor="t" anchorCtr="0">
            <a:noAutofit/>
          </a:bodyPr>
          <a:lstStyle>
            <a:lvl1pPr marL="457200" lvl="0" indent="-285750" algn="l" rtl="0">
              <a:spcBef>
                <a:spcPts val="200"/>
              </a:spcBef>
              <a:spcAft>
                <a:spcPts val="0"/>
              </a:spcAft>
              <a:buClr>
                <a:schemeClr val="dk1"/>
              </a:buClr>
              <a:buSzPts val="900"/>
              <a:buChar char="•"/>
              <a:defRPr/>
            </a:lvl1pPr>
            <a:lvl2pPr marL="914400" lvl="1" indent="-285750" algn="l" rtl="0">
              <a:spcBef>
                <a:spcPts val="200"/>
              </a:spcBef>
              <a:spcAft>
                <a:spcPts val="0"/>
              </a:spcAft>
              <a:buClr>
                <a:schemeClr val="dk1"/>
              </a:buClr>
              <a:buSzPts val="900"/>
              <a:buChar char="–"/>
              <a:defRPr/>
            </a:lvl2pPr>
            <a:lvl3pPr marL="1371600" lvl="2" indent="-285750" algn="l" rtl="0">
              <a:spcBef>
                <a:spcPts val="200"/>
              </a:spcBef>
              <a:spcAft>
                <a:spcPts val="0"/>
              </a:spcAft>
              <a:buClr>
                <a:schemeClr val="dk1"/>
              </a:buClr>
              <a:buSzPts val="900"/>
              <a:buChar char="•"/>
              <a:defRPr/>
            </a:lvl3pPr>
            <a:lvl4pPr marL="1828800" lvl="3" indent="-285750" algn="l" rtl="0">
              <a:spcBef>
                <a:spcPts val="200"/>
              </a:spcBef>
              <a:spcAft>
                <a:spcPts val="0"/>
              </a:spcAft>
              <a:buClr>
                <a:schemeClr val="dk1"/>
              </a:buClr>
              <a:buSzPts val="900"/>
              <a:buChar char="–"/>
              <a:defRPr/>
            </a:lvl4pPr>
            <a:lvl5pPr marL="2286000" lvl="4" indent="-285750" algn="l" rtl="0">
              <a:spcBef>
                <a:spcPts val="200"/>
              </a:spcBef>
              <a:spcAft>
                <a:spcPts val="0"/>
              </a:spcAft>
              <a:buClr>
                <a:schemeClr val="dk1"/>
              </a:buClr>
              <a:buSzPts val="900"/>
              <a:buChar char="»"/>
              <a:defRPr/>
            </a:lvl5pPr>
            <a:lvl6pPr marL="2743200" lvl="5" indent="-285750" algn="l" rtl="0">
              <a:spcBef>
                <a:spcPts val="200"/>
              </a:spcBef>
              <a:spcAft>
                <a:spcPts val="0"/>
              </a:spcAft>
              <a:buClr>
                <a:schemeClr val="dk1"/>
              </a:buClr>
              <a:buSzPts val="900"/>
              <a:buChar char="•"/>
              <a:defRPr/>
            </a:lvl6pPr>
            <a:lvl7pPr marL="3200400" lvl="6" indent="-285750" algn="l" rtl="0">
              <a:spcBef>
                <a:spcPts val="200"/>
              </a:spcBef>
              <a:spcAft>
                <a:spcPts val="0"/>
              </a:spcAft>
              <a:buClr>
                <a:schemeClr val="dk1"/>
              </a:buClr>
              <a:buSzPts val="900"/>
              <a:buChar char="•"/>
              <a:defRPr/>
            </a:lvl7pPr>
            <a:lvl8pPr marL="3657600" lvl="7" indent="-285750" algn="l" rtl="0">
              <a:spcBef>
                <a:spcPts val="200"/>
              </a:spcBef>
              <a:spcAft>
                <a:spcPts val="0"/>
              </a:spcAft>
              <a:buClr>
                <a:schemeClr val="dk1"/>
              </a:buClr>
              <a:buSzPts val="900"/>
              <a:buChar char="•"/>
              <a:defRPr/>
            </a:lvl8pPr>
            <a:lvl9pPr marL="4114800" lvl="8" indent="-285750" algn="l" rtl="0">
              <a:spcBef>
                <a:spcPts val="200"/>
              </a:spcBef>
              <a:spcAft>
                <a:spcPts val="0"/>
              </a:spcAft>
              <a:buClr>
                <a:schemeClr val="dk1"/>
              </a:buClr>
              <a:buSzPts val="900"/>
              <a:buChar char="•"/>
              <a:defRPr/>
            </a:lvl9pPr>
          </a:lstStyle>
          <a:p>
            <a:endParaRPr/>
          </a:p>
        </p:txBody>
      </p:sp>
      <p:sp>
        <p:nvSpPr>
          <p:cNvPr id="779" name="Google Shape;779;p127"/>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80" name="Google Shape;780;p127"/>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81" name="Google Shape;781;p127"/>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2"/>
        <p:cNvGrpSpPr/>
        <p:nvPr/>
      </p:nvGrpSpPr>
      <p:grpSpPr>
        <a:xfrm>
          <a:off x="0" y="0"/>
          <a:ext cx="0" cy="0"/>
          <a:chOff x="0" y="0"/>
          <a:chExt cx="0" cy="0"/>
        </a:xfrm>
      </p:grpSpPr>
      <p:sp>
        <p:nvSpPr>
          <p:cNvPr id="783" name="Google Shape;783;p128"/>
          <p:cNvSpPr txBox="1">
            <a:spLocks noGrp="1"/>
          </p:cNvSpPr>
          <p:nvPr>
            <p:ph type="title"/>
          </p:nvPr>
        </p:nvSpPr>
        <p:spPr>
          <a:xfrm rot="5400000">
            <a:off x="2366250" y="1085769"/>
            <a:ext cx="2925600" cy="1028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84" name="Google Shape;784;p128"/>
          <p:cNvSpPr txBox="1">
            <a:spLocks noGrp="1"/>
          </p:cNvSpPr>
          <p:nvPr>
            <p:ph type="body" idx="1"/>
          </p:nvPr>
        </p:nvSpPr>
        <p:spPr>
          <a:xfrm rot="5400000">
            <a:off x="270750" y="95169"/>
            <a:ext cx="2925600" cy="3009900"/>
          </a:xfrm>
          <a:prstGeom prst="rect">
            <a:avLst/>
          </a:prstGeom>
          <a:noFill/>
          <a:ln>
            <a:noFill/>
          </a:ln>
        </p:spPr>
        <p:txBody>
          <a:bodyPr spcFirstLastPara="1" wrap="square" lIns="45725" tIns="22850" rIns="45725" bIns="22850" anchor="t" anchorCtr="0">
            <a:noAutofit/>
          </a:bodyPr>
          <a:lstStyle>
            <a:lvl1pPr marL="457200" lvl="0" indent="-285750" algn="l" rtl="0">
              <a:spcBef>
                <a:spcPts val="200"/>
              </a:spcBef>
              <a:spcAft>
                <a:spcPts val="0"/>
              </a:spcAft>
              <a:buClr>
                <a:schemeClr val="dk1"/>
              </a:buClr>
              <a:buSzPts val="900"/>
              <a:buChar char="•"/>
              <a:defRPr/>
            </a:lvl1pPr>
            <a:lvl2pPr marL="914400" lvl="1" indent="-285750" algn="l" rtl="0">
              <a:spcBef>
                <a:spcPts val="200"/>
              </a:spcBef>
              <a:spcAft>
                <a:spcPts val="0"/>
              </a:spcAft>
              <a:buClr>
                <a:schemeClr val="dk1"/>
              </a:buClr>
              <a:buSzPts val="900"/>
              <a:buChar char="–"/>
              <a:defRPr/>
            </a:lvl2pPr>
            <a:lvl3pPr marL="1371600" lvl="2" indent="-285750" algn="l" rtl="0">
              <a:spcBef>
                <a:spcPts val="200"/>
              </a:spcBef>
              <a:spcAft>
                <a:spcPts val="0"/>
              </a:spcAft>
              <a:buClr>
                <a:schemeClr val="dk1"/>
              </a:buClr>
              <a:buSzPts val="900"/>
              <a:buChar char="•"/>
              <a:defRPr/>
            </a:lvl3pPr>
            <a:lvl4pPr marL="1828800" lvl="3" indent="-285750" algn="l" rtl="0">
              <a:spcBef>
                <a:spcPts val="200"/>
              </a:spcBef>
              <a:spcAft>
                <a:spcPts val="0"/>
              </a:spcAft>
              <a:buClr>
                <a:schemeClr val="dk1"/>
              </a:buClr>
              <a:buSzPts val="900"/>
              <a:buChar char="–"/>
              <a:defRPr/>
            </a:lvl4pPr>
            <a:lvl5pPr marL="2286000" lvl="4" indent="-285750" algn="l" rtl="0">
              <a:spcBef>
                <a:spcPts val="200"/>
              </a:spcBef>
              <a:spcAft>
                <a:spcPts val="0"/>
              </a:spcAft>
              <a:buClr>
                <a:schemeClr val="dk1"/>
              </a:buClr>
              <a:buSzPts val="900"/>
              <a:buChar char="»"/>
              <a:defRPr/>
            </a:lvl5pPr>
            <a:lvl6pPr marL="2743200" lvl="5" indent="-285750" algn="l" rtl="0">
              <a:spcBef>
                <a:spcPts val="200"/>
              </a:spcBef>
              <a:spcAft>
                <a:spcPts val="0"/>
              </a:spcAft>
              <a:buClr>
                <a:schemeClr val="dk1"/>
              </a:buClr>
              <a:buSzPts val="900"/>
              <a:buChar char="•"/>
              <a:defRPr/>
            </a:lvl6pPr>
            <a:lvl7pPr marL="3200400" lvl="6" indent="-285750" algn="l" rtl="0">
              <a:spcBef>
                <a:spcPts val="200"/>
              </a:spcBef>
              <a:spcAft>
                <a:spcPts val="0"/>
              </a:spcAft>
              <a:buClr>
                <a:schemeClr val="dk1"/>
              </a:buClr>
              <a:buSzPts val="900"/>
              <a:buChar char="•"/>
              <a:defRPr/>
            </a:lvl7pPr>
            <a:lvl8pPr marL="3657600" lvl="7" indent="-285750" algn="l" rtl="0">
              <a:spcBef>
                <a:spcPts val="200"/>
              </a:spcBef>
              <a:spcAft>
                <a:spcPts val="0"/>
              </a:spcAft>
              <a:buClr>
                <a:schemeClr val="dk1"/>
              </a:buClr>
              <a:buSzPts val="900"/>
              <a:buChar char="•"/>
              <a:defRPr/>
            </a:lvl8pPr>
            <a:lvl9pPr marL="4114800" lvl="8" indent="-285750" algn="l" rtl="0">
              <a:spcBef>
                <a:spcPts val="200"/>
              </a:spcBef>
              <a:spcAft>
                <a:spcPts val="0"/>
              </a:spcAft>
              <a:buClr>
                <a:schemeClr val="dk1"/>
              </a:buClr>
              <a:buSzPts val="900"/>
              <a:buChar char="•"/>
              <a:defRPr/>
            </a:lvl9pPr>
          </a:lstStyle>
          <a:p>
            <a:endParaRPr/>
          </a:p>
        </p:txBody>
      </p:sp>
      <p:sp>
        <p:nvSpPr>
          <p:cNvPr id="785" name="Google Shape;785;p128"/>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86" name="Google Shape;786;p128"/>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87" name="Google Shape;787;p128"/>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13"/>
          <p:cNvSpPr txBox="1">
            <a:spLocks noGrp="1"/>
          </p:cNvSpPr>
          <p:nvPr>
            <p:ph type="body" idx="1"/>
          </p:nvPr>
        </p:nvSpPr>
        <p:spPr>
          <a:xfrm>
            <a:off x="2286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AutoNum type="arabicPeriod"/>
              <a:defRPr sz="1400"/>
            </a:lvl1pPr>
            <a:lvl2pPr marL="914400" lvl="1" indent="-304800" algn="l" rtl="0">
              <a:lnSpc>
                <a:spcPct val="100000"/>
              </a:lnSpc>
              <a:spcBef>
                <a:spcPts val="200"/>
              </a:spcBef>
              <a:spcAft>
                <a:spcPts val="0"/>
              </a:spcAft>
              <a:buClr>
                <a:srgbClr val="000000"/>
              </a:buClr>
              <a:buSzPts val="1200"/>
              <a:buFont typeface="Calibri"/>
              <a:buAutoNum type="arabicPeriod"/>
              <a:defRPr sz="1200"/>
            </a:lvl2pPr>
            <a:lvl3pPr marL="1371600" lvl="2" indent="-292100" algn="l" rtl="0">
              <a:lnSpc>
                <a:spcPct val="100000"/>
              </a:lnSpc>
              <a:spcBef>
                <a:spcPts val="200"/>
              </a:spcBef>
              <a:spcAft>
                <a:spcPts val="0"/>
              </a:spcAft>
              <a:buClr>
                <a:srgbClr val="000000"/>
              </a:buClr>
              <a:buSzPts val="1000"/>
              <a:buFont typeface="Calibri"/>
              <a:buAutoNum type="arabicPeriod"/>
              <a:defRPr sz="1000"/>
            </a:lvl3pPr>
            <a:lvl4pPr marL="1828800" lvl="3" indent="-285750" algn="l" rtl="0">
              <a:lnSpc>
                <a:spcPct val="100000"/>
              </a:lnSpc>
              <a:spcBef>
                <a:spcPts val="200"/>
              </a:spcBef>
              <a:spcAft>
                <a:spcPts val="0"/>
              </a:spcAft>
              <a:buClr>
                <a:srgbClr val="000000"/>
              </a:buClr>
              <a:buSzPts val="900"/>
              <a:buFont typeface="Calibri"/>
              <a:buAutoNum type="arabicPeriod"/>
              <a:defRPr sz="900"/>
            </a:lvl4pPr>
            <a:lvl5pPr marL="2286000" lvl="4" indent="-285750" algn="l" rtl="0">
              <a:lnSpc>
                <a:spcPct val="100000"/>
              </a:lnSpc>
              <a:spcBef>
                <a:spcPts val="200"/>
              </a:spcBef>
              <a:spcAft>
                <a:spcPts val="0"/>
              </a:spcAft>
              <a:buClr>
                <a:srgbClr val="000000"/>
              </a:buClr>
              <a:buSzPts val="900"/>
              <a:buFont typeface="Calibri"/>
              <a:buAutoNum type="arabicPeriod"/>
              <a:defRPr sz="900"/>
            </a:lvl5pPr>
            <a:lvl6pPr marL="2743200" lvl="5" indent="-285750" algn="l" rtl="0">
              <a:lnSpc>
                <a:spcPct val="100000"/>
              </a:lnSpc>
              <a:spcBef>
                <a:spcPts val="200"/>
              </a:spcBef>
              <a:spcAft>
                <a:spcPts val="0"/>
              </a:spcAft>
              <a:buClr>
                <a:srgbClr val="000000"/>
              </a:buClr>
              <a:buSzPts val="900"/>
              <a:buFont typeface="Calibri"/>
              <a:buAutoNum type="arabicPeriod"/>
              <a:defRPr sz="900"/>
            </a:lvl6pPr>
            <a:lvl7pPr marL="3200400" lvl="6" indent="-285750" algn="l" rtl="0">
              <a:lnSpc>
                <a:spcPct val="100000"/>
              </a:lnSpc>
              <a:spcBef>
                <a:spcPts val="200"/>
              </a:spcBef>
              <a:spcAft>
                <a:spcPts val="0"/>
              </a:spcAft>
              <a:buClr>
                <a:srgbClr val="000000"/>
              </a:buClr>
              <a:buSzPts val="900"/>
              <a:buFont typeface="Calibri"/>
              <a:buAutoNum type="arabicPeriod"/>
              <a:defRPr sz="900"/>
            </a:lvl7pPr>
            <a:lvl8pPr marL="3657600" lvl="7" indent="-285750" algn="l" rtl="0">
              <a:lnSpc>
                <a:spcPct val="100000"/>
              </a:lnSpc>
              <a:spcBef>
                <a:spcPts val="200"/>
              </a:spcBef>
              <a:spcAft>
                <a:spcPts val="0"/>
              </a:spcAft>
              <a:buClr>
                <a:srgbClr val="000000"/>
              </a:buClr>
              <a:buSzPts val="900"/>
              <a:buFont typeface="Calibri"/>
              <a:buAutoNum type="arabicPeriod"/>
              <a:defRPr sz="900"/>
            </a:lvl8pPr>
            <a:lvl9pPr marL="4114800" lvl="8" indent="-285750" algn="l" rtl="0">
              <a:lnSpc>
                <a:spcPct val="100000"/>
              </a:lnSpc>
              <a:spcBef>
                <a:spcPts val="200"/>
              </a:spcBef>
              <a:spcAft>
                <a:spcPts val="0"/>
              </a:spcAft>
              <a:buClr>
                <a:srgbClr val="000000"/>
              </a:buClr>
              <a:buSzPts val="900"/>
              <a:buFont typeface="Calibri"/>
              <a:buAutoNum type="arabicPeriod"/>
              <a:defRPr sz="900"/>
            </a:lvl9pPr>
          </a:lstStyle>
          <a:p>
            <a:endParaRPr/>
          </a:p>
        </p:txBody>
      </p:sp>
      <p:sp>
        <p:nvSpPr>
          <p:cNvPr id="53" name="Google Shape;53;p13"/>
          <p:cNvSpPr txBox="1">
            <a:spLocks noGrp="1"/>
          </p:cNvSpPr>
          <p:nvPr>
            <p:ph type="body" idx="2"/>
          </p:nvPr>
        </p:nvSpPr>
        <p:spPr>
          <a:xfrm>
            <a:off x="23241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AutoNum type="arabicPeriod"/>
              <a:defRPr sz="1400"/>
            </a:lvl1pPr>
            <a:lvl2pPr marL="914400" lvl="1" indent="-304800" algn="l" rtl="0">
              <a:lnSpc>
                <a:spcPct val="100000"/>
              </a:lnSpc>
              <a:spcBef>
                <a:spcPts val="200"/>
              </a:spcBef>
              <a:spcAft>
                <a:spcPts val="0"/>
              </a:spcAft>
              <a:buClr>
                <a:srgbClr val="000000"/>
              </a:buClr>
              <a:buSzPts val="1200"/>
              <a:buFont typeface="Calibri"/>
              <a:buAutoNum type="arabicPeriod"/>
              <a:defRPr sz="1200"/>
            </a:lvl2pPr>
            <a:lvl3pPr marL="1371600" lvl="2" indent="-292100" algn="l" rtl="0">
              <a:lnSpc>
                <a:spcPct val="100000"/>
              </a:lnSpc>
              <a:spcBef>
                <a:spcPts val="200"/>
              </a:spcBef>
              <a:spcAft>
                <a:spcPts val="0"/>
              </a:spcAft>
              <a:buClr>
                <a:srgbClr val="000000"/>
              </a:buClr>
              <a:buSzPts val="1000"/>
              <a:buFont typeface="Calibri"/>
              <a:buAutoNum type="arabicPeriod"/>
              <a:defRPr sz="1000"/>
            </a:lvl3pPr>
            <a:lvl4pPr marL="1828800" lvl="3" indent="-285750" algn="l" rtl="0">
              <a:lnSpc>
                <a:spcPct val="100000"/>
              </a:lnSpc>
              <a:spcBef>
                <a:spcPts val="200"/>
              </a:spcBef>
              <a:spcAft>
                <a:spcPts val="0"/>
              </a:spcAft>
              <a:buClr>
                <a:srgbClr val="000000"/>
              </a:buClr>
              <a:buSzPts val="900"/>
              <a:buFont typeface="Calibri"/>
              <a:buAutoNum type="arabicPeriod"/>
              <a:defRPr sz="900"/>
            </a:lvl4pPr>
            <a:lvl5pPr marL="2286000" lvl="4" indent="-285750" algn="l" rtl="0">
              <a:lnSpc>
                <a:spcPct val="100000"/>
              </a:lnSpc>
              <a:spcBef>
                <a:spcPts val="200"/>
              </a:spcBef>
              <a:spcAft>
                <a:spcPts val="0"/>
              </a:spcAft>
              <a:buClr>
                <a:srgbClr val="000000"/>
              </a:buClr>
              <a:buSzPts val="900"/>
              <a:buFont typeface="Calibri"/>
              <a:buAutoNum type="arabicPeriod"/>
              <a:defRPr sz="900"/>
            </a:lvl5pPr>
            <a:lvl6pPr marL="2743200" lvl="5" indent="-285750" algn="l" rtl="0">
              <a:lnSpc>
                <a:spcPct val="100000"/>
              </a:lnSpc>
              <a:spcBef>
                <a:spcPts val="200"/>
              </a:spcBef>
              <a:spcAft>
                <a:spcPts val="0"/>
              </a:spcAft>
              <a:buClr>
                <a:srgbClr val="000000"/>
              </a:buClr>
              <a:buSzPts val="900"/>
              <a:buFont typeface="Calibri"/>
              <a:buAutoNum type="arabicPeriod"/>
              <a:defRPr sz="900"/>
            </a:lvl6pPr>
            <a:lvl7pPr marL="3200400" lvl="6" indent="-285750" algn="l" rtl="0">
              <a:lnSpc>
                <a:spcPct val="100000"/>
              </a:lnSpc>
              <a:spcBef>
                <a:spcPts val="200"/>
              </a:spcBef>
              <a:spcAft>
                <a:spcPts val="0"/>
              </a:spcAft>
              <a:buClr>
                <a:srgbClr val="000000"/>
              </a:buClr>
              <a:buSzPts val="900"/>
              <a:buFont typeface="Calibri"/>
              <a:buAutoNum type="arabicPeriod"/>
              <a:defRPr sz="900"/>
            </a:lvl7pPr>
            <a:lvl8pPr marL="3657600" lvl="7" indent="-285750" algn="l" rtl="0">
              <a:lnSpc>
                <a:spcPct val="100000"/>
              </a:lnSpc>
              <a:spcBef>
                <a:spcPts val="200"/>
              </a:spcBef>
              <a:spcAft>
                <a:spcPts val="0"/>
              </a:spcAft>
              <a:buClr>
                <a:srgbClr val="000000"/>
              </a:buClr>
              <a:buSzPts val="900"/>
              <a:buFont typeface="Calibri"/>
              <a:buAutoNum type="arabicPeriod"/>
              <a:defRPr sz="900"/>
            </a:lvl8pPr>
            <a:lvl9pPr marL="4114800" lvl="8" indent="-285750" algn="l" rtl="0">
              <a:lnSpc>
                <a:spcPct val="100000"/>
              </a:lnSpc>
              <a:spcBef>
                <a:spcPts val="200"/>
              </a:spcBef>
              <a:spcAft>
                <a:spcPts val="0"/>
              </a:spcAft>
              <a:buClr>
                <a:srgbClr val="000000"/>
              </a:buClr>
              <a:buSzPts val="900"/>
              <a:buFont typeface="Calibri"/>
              <a:buAutoNum type="arabicPeriod"/>
              <a:defRPr sz="900"/>
            </a:lvl9pPr>
          </a:lstStyle>
          <a:p>
            <a:endParaRPr/>
          </a:p>
        </p:txBody>
      </p:sp>
      <p:sp>
        <p:nvSpPr>
          <p:cNvPr id="54" name="Google Shape;54;p13"/>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eight">
  <p:cSld name="eight">
    <p:spTree>
      <p:nvGrpSpPr>
        <p:cNvPr id="1" name="Shape 788"/>
        <p:cNvGrpSpPr/>
        <p:nvPr/>
      </p:nvGrpSpPr>
      <p:grpSpPr>
        <a:xfrm>
          <a:off x="0" y="0"/>
          <a:ext cx="0" cy="0"/>
          <a:chOff x="0" y="0"/>
          <a:chExt cx="0" cy="0"/>
        </a:xfrm>
      </p:grpSpPr>
      <p:sp>
        <p:nvSpPr>
          <p:cNvPr id="789" name="Google Shape;789;p129"/>
          <p:cNvSpPr>
            <a:spLocks noGrp="1"/>
          </p:cNvSpPr>
          <p:nvPr>
            <p:ph type="pic" idx="2"/>
          </p:nvPr>
        </p:nvSpPr>
        <p:spPr>
          <a:xfrm>
            <a:off x="6491674" y="1840293"/>
            <a:ext cx="665700" cy="666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800"/>
              <a:buFont typeface="Arial"/>
              <a:buNone/>
              <a:defRPr sz="800" b="0" i="0" u="none" strike="noStrike" cap="none">
                <a:solidFill>
                  <a:schemeClr val="dk1"/>
                </a:solidFill>
                <a:latin typeface="Avenir"/>
                <a:ea typeface="Avenir"/>
                <a:cs typeface="Avenir"/>
                <a:sym typeface="Avenir"/>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venir"/>
                <a:ea typeface="Avenir"/>
                <a:cs typeface="Avenir"/>
                <a:sym typeface="Avenir"/>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9pPr>
          </a:lstStyle>
          <a:p>
            <a:endParaRPr/>
          </a:p>
        </p:txBody>
      </p:sp>
      <p:sp>
        <p:nvSpPr>
          <p:cNvPr id="790" name="Google Shape;790;p129"/>
          <p:cNvSpPr txBox="1">
            <a:spLocks noGrp="1"/>
          </p:cNvSpPr>
          <p:nvPr>
            <p:ph type="body" idx="1"/>
          </p:nvPr>
        </p:nvSpPr>
        <p:spPr>
          <a:xfrm>
            <a:off x="7283071" y="3481116"/>
            <a:ext cx="1603800" cy="4515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800"/>
              <a:buNone/>
              <a:defRPr sz="800">
                <a:solidFill>
                  <a:schemeClr val="dk1"/>
                </a:solidFill>
              </a:defRPr>
            </a:lvl1pPr>
            <a:lvl2pPr marL="914400" lvl="1" indent="-228600" algn="l" rtl="0">
              <a:lnSpc>
                <a:spcPct val="90000"/>
              </a:lnSpc>
              <a:spcBef>
                <a:spcPts val="400"/>
              </a:spcBef>
              <a:spcAft>
                <a:spcPts val="0"/>
              </a:spcAft>
              <a:buClr>
                <a:schemeClr val="dk1"/>
              </a:buClr>
              <a:buSzPts val="800"/>
              <a:buNone/>
              <a:defRPr sz="8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1" name="Google Shape;791;p129"/>
          <p:cNvSpPr txBox="1">
            <a:spLocks noGrp="1"/>
          </p:cNvSpPr>
          <p:nvPr>
            <p:ph type="body" idx="3"/>
          </p:nvPr>
        </p:nvSpPr>
        <p:spPr>
          <a:xfrm>
            <a:off x="7283071" y="3180646"/>
            <a:ext cx="1603800" cy="224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1400"/>
              <a:buNone/>
              <a:defRPr sz="1400" b="1">
                <a:latin typeface="Arial"/>
                <a:ea typeface="Arial"/>
                <a:cs typeface="Arial"/>
                <a:sym typeface="Arial"/>
              </a:defRPr>
            </a:lvl1pPr>
            <a:lvl2pPr marL="914400" lvl="1" indent="-228600" algn="l" rtl="0">
              <a:lnSpc>
                <a:spcPct val="90000"/>
              </a:lnSpc>
              <a:spcBef>
                <a:spcPts val="400"/>
              </a:spcBef>
              <a:spcAft>
                <a:spcPts val="0"/>
              </a:spcAft>
              <a:buClr>
                <a:schemeClr val="dk1"/>
              </a:buClr>
              <a:buSzPts val="1400"/>
              <a:buNone/>
              <a:defRPr sz="1400"/>
            </a:lvl2pPr>
            <a:lvl3pPr marL="1371600" lvl="2" indent="-228600" algn="l" rtl="0">
              <a:lnSpc>
                <a:spcPct val="90000"/>
              </a:lnSpc>
              <a:spcBef>
                <a:spcPts val="400"/>
              </a:spcBef>
              <a:spcAft>
                <a:spcPts val="0"/>
              </a:spcAft>
              <a:buClr>
                <a:schemeClr val="dk1"/>
              </a:buClr>
              <a:buSzPts val="1400"/>
              <a:buNone/>
              <a:defRPr sz="1400"/>
            </a:lvl3pPr>
            <a:lvl4pPr marL="1828800" lvl="3" indent="-228600" algn="l" rtl="0">
              <a:lnSpc>
                <a:spcPct val="90000"/>
              </a:lnSpc>
              <a:spcBef>
                <a:spcPts val="400"/>
              </a:spcBef>
              <a:spcAft>
                <a:spcPts val="0"/>
              </a:spcAft>
              <a:buClr>
                <a:schemeClr val="dk1"/>
              </a:buClr>
              <a:buSzPts val="1400"/>
              <a:buNone/>
              <a:defRPr sz="1400"/>
            </a:lvl4pPr>
            <a:lvl5pPr marL="2286000" lvl="4" indent="-228600" algn="l" rtl="0">
              <a:lnSpc>
                <a:spcPct val="90000"/>
              </a:lnSpc>
              <a:spcBef>
                <a:spcPts val="400"/>
              </a:spcBef>
              <a:spcAft>
                <a:spcPts val="0"/>
              </a:spcAft>
              <a:buClr>
                <a:schemeClr val="dk1"/>
              </a:buClr>
              <a:buSzPts val="1400"/>
              <a:buNone/>
              <a:defRPr sz="14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2" name="Google Shape;792;p129"/>
          <p:cNvSpPr>
            <a:spLocks noGrp="1"/>
          </p:cNvSpPr>
          <p:nvPr>
            <p:ph type="pic" idx="4"/>
          </p:nvPr>
        </p:nvSpPr>
        <p:spPr>
          <a:xfrm>
            <a:off x="3827599" y="1840293"/>
            <a:ext cx="665700" cy="666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800"/>
              <a:buFont typeface="Arial"/>
              <a:buNone/>
              <a:defRPr sz="800" b="0" i="0" u="none" strike="noStrike" cap="none">
                <a:solidFill>
                  <a:schemeClr val="dk1"/>
                </a:solidFill>
                <a:latin typeface="Avenir"/>
                <a:ea typeface="Avenir"/>
                <a:cs typeface="Avenir"/>
                <a:sym typeface="Avenir"/>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venir"/>
                <a:ea typeface="Avenir"/>
                <a:cs typeface="Avenir"/>
                <a:sym typeface="Avenir"/>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9pPr>
          </a:lstStyle>
          <a:p>
            <a:endParaRPr/>
          </a:p>
        </p:txBody>
      </p:sp>
      <p:sp>
        <p:nvSpPr>
          <p:cNvPr id="793" name="Google Shape;793;p129"/>
          <p:cNvSpPr>
            <a:spLocks noGrp="1"/>
          </p:cNvSpPr>
          <p:nvPr>
            <p:ph type="pic" idx="5"/>
          </p:nvPr>
        </p:nvSpPr>
        <p:spPr>
          <a:xfrm>
            <a:off x="1163523" y="1840293"/>
            <a:ext cx="665700" cy="666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800"/>
              <a:buFont typeface="Arial"/>
              <a:buNone/>
              <a:defRPr sz="800" b="0" i="0" u="none" strike="noStrike" cap="none">
                <a:solidFill>
                  <a:schemeClr val="dk1"/>
                </a:solidFill>
                <a:latin typeface="Avenir"/>
                <a:ea typeface="Avenir"/>
                <a:cs typeface="Avenir"/>
                <a:sym typeface="Avenir"/>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venir"/>
                <a:ea typeface="Avenir"/>
                <a:cs typeface="Avenir"/>
                <a:sym typeface="Avenir"/>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9pPr>
          </a:lstStyle>
          <a:p>
            <a:endParaRPr/>
          </a:p>
        </p:txBody>
      </p:sp>
      <p:sp>
        <p:nvSpPr>
          <p:cNvPr id="794" name="Google Shape;794;p129"/>
          <p:cNvSpPr>
            <a:spLocks noGrp="1"/>
          </p:cNvSpPr>
          <p:nvPr>
            <p:ph type="pic" idx="6"/>
          </p:nvPr>
        </p:nvSpPr>
        <p:spPr>
          <a:xfrm>
            <a:off x="6491674" y="3140123"/>
            <a:ext cx="665700" cy="666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800"/>
              <a:buFont typeface="Arial"/>
              <a:buNone/>
              <a:defRPr sz="800" b="0" i="0" u="none" strike="noStrike" cap="none">
                <a:solidFill>
                  <a:schemeClr val="dk1"/>
                </a:solidFill>
                <a:latin typeface="Avenir"/>
                <a:ea typeface="Avenir"/>
                <a:cs typeface="Avenir"/>
                <a:sym typeface="Avenir"/>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venir"/>
                <a:ea typeface="Avenir"/>
                <a:cs typeface="Avenir"/>
                <a:sym typeface="Avenir"/>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9pPr>
          </a:lstStyle>
          <a:p>
            <a:endParaRPr/>
          </a:p>
        </p:txBody>
      </p:sp>
      <p:sp>
        <p:nvSpPr>
          <p:cNvPr id="795" name="Google Shape;795;p129"/>
          <p:cNvSpPr>
            <a:spLocks noGrp="1"/>
          </p:cNvSpPr>
          <p:nvPr>
            <p:ph type="pic" idx="7"/>
          </p:nvPr>
        </p:nvSpPr>
        <p:spPr>
          <a:xfrm>
            <a:off x="3827599" y="3140123"/>
            <a:ext cx="665700" cy="666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800"/>
              <a:buFont typeface="Arial"/>
              <a:buNone/>
              <a:defRPr sz="800" b="0" i="0" u="none" strike="noStrike" cap="none">
                <a:solidFill>
                  <a:schemeClr val="dk1"/>
                </a:solidFill>
                <a:latin typeface="Avenir"/>
                <a:ea typeface="Avenir"/>
                <a:cs typeface="Avenir"/>
                <a:sym typeface="Avenir"/>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venir"/>
                <a:ea typeface="Avenir"/>
                <a:cs typeface="Avenir"/>
                <a:sym typeface="Avenir"/>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9pPr>
          </a:lstStyle>
          <a:p>
            <a:endParaRPr/>
          </a:p>
        </p:txBody>
      </p:sp>
      <p:sp>
        <p:nvSpPr>
          <p:cNvPr id="796" name="Google Shape;796;p129"/>
          <p:cNvSpPr>
            <a:spLocks noGrp="1"/>
          </p:cNvSpPr>
          <p:nvPr>
            <p:ph type="pic" idx="8"/>
          </p:nvPr>
        </p:nvSpPr>
        <p:spPr>
          <a:xfrm>
            <a:off x="1163523" y="3140123"/>
            <a:ext cx="665700" cy="666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800"/>
              <a:buFont typeface="Arial"/>
              <a:buNone/>
              <a:defRPr sz="800" b="0" i="0" u="none" strike="noStrike" cap="none">
                <a:solidFill>
                  <a:schemeClr val="dk1"/>
                </a:solidFill>
                <a:latin typeface="Avenir"/>
                <a:ea typeface="Avenir"/>
                <a:cs typeface="Avenir"/>
                <a:sym typeface="Avenir"/>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venir"/>
                <a:ea typeface="Avenir"/>
                <a:cs typeface="Avenir"/>
                <a:sym typeface="Avenir"/>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9pPr>
          </a:lstStyle>
          <a:p>
            <a:endParaRPr/>
          </a:p>
        </p:txBody>
      </p:sp>
      <p:sp>
        <p:nvSpPr>
          <p:cNvPr id="797" name="Google Shape;797;p129"/>
          <p:cNvSpPr>
            <a:spLocks noGrp="1"/>
          </p:cNvSpPr>
          <p:nvPr>
            <p:ph type="pic" idx="9"/>
          </p:nvPr>
        </p:nvSpPr>
        <p:spPr>
          <a:xfrm>
            <a:off x="571876" y="229540"/>
            <a:ext cx="665700" cy="666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800"/>
              <a:buFont typeface="Arial"/>
              <a:buNone/>
              <a:defRPr sz="800" b="0" i="0" u="none" strike="noStrike" cap="none">
                <a:solidFill>
                  <a:schemeClr val="dk1"/>
                </a:solidFill>
                <a:latin typeface="Avenir"/>
                <a:ea typeface="Avenir"/>
                <a:cs typeface="Avenir"/>
                <a:sym typeface="Avenir"/>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venir"/>
                <a:ea typeface="Avenir"/>
                <a:cs typeface="Avenir"/>
                <a:sym typeface="Avenir"/>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9pPr>
          </a:lstStyle>
          <a:p>
            <a:endParaRPr/>
          </a:p>
        </p:txBody>
      </p:sp>
      <p:sp>
        <p:nvSpPr>
          <p:cNvPr id="798" name="Google Shape;798;p129"/>
          <p:cNvSpPr>
            <a:spLocks noGrp="1"/>
          </p:cNvSpPr>
          <p:nvPr>
            <p:ph type="pic" idx="13"/>
          </p:nvPr>
        </p:nvSpPr>
        <p:spPr>
          <a:xfrm>
            <a:off x="3827599" y="4312363"/>
            <a:ext cx="665700" cy="666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800"/>
              <a:buFont typeface="Arial"/>
              <a:buNone/>
              <a:defRPr sz="800" b="0" i="0" u="none" strike="noStrike" cap="none">
                <a:solidFill>
                  <a:schemeClr val="dk1"/>
                </a:solidFill>
                <a:latin typeface="Avenir"/>
                <a:ea typeface="Avenir"/>
                <a:cs typeface="Avenir"/>
                <a:sym typeface="Avenir"/>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venir"/>
                <a:ea typeface="Avenir"/>
                <a:cs typeface="Avenir"/>
                <a:sym typeface="Avenir"/>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9pPr>
          </a:lstStyle>
          <a:p>
            <a:endParaRPr/>
          </a:p>
        </p:txBody>
      </p:sp>
      <p:sp>
        <p:nvSpPr>
          <p:cNvPr id="799" name="Google Shape;799;p129"/>
          <p:cNvSpPr txBox="1">
            <a:spLocks noGrp="1"/>
          </p:cNvSpPr>
          <p:nvPr>
            <p:ph type="body" idx="14"/>
          </p:nvPr>
        </p:nvSpPr>
        <p:spPr>
          <a:xfrm>
            <a:off x="7283071" y="2158226"/>
            <a:ext cx="1603800" cy="4515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800"/>
              <a:buNone/>
              <a:defRPr sz="800">
                <a:solidFill>
                  <a:schemeClr val="dk1"/>
                </a:solidFill>
              </a:defRPr>
            </a:lvl1pPr>
            <a:lvl2pPr marL="914400" lvl="1" indent="-228600" algn="l" rtl="0">
              <a:lnSpc>
                <a:spcPct val="90000"/>
              </a:lnSpc>
              <a:spcBef>
                <a:spcPts val="400"/>
              </a:spcBef>
              <a:spcAft>
                <a:spcPts val="0"/>
              </a:spcAft>
              <a:buClr>
                <a:schemeClr val="dk1"/>
              </a:buClr>
              <a:buSzPts val="800"/>
              <a:buNone/>
              <a:defRPr sz="8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0" name="Google Shape;800;p129"/>
          <p:cNvSpPr txBox="1">
            <a:spLocks noGrp="1"/>
          </p:cNvSpPr>
          <p:nvPr>
            <p:ph type="body" idx="15"/>
          </p:nvPr>
        </p:nvSpPr>
        <p:spPr>
          <a:xfrm>
            <a:off x="7283071" y="1857756"/>
            <a:ext cx="1603800" cy="224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1400"/>
              <a:buNone/>
              <a:defRPr sz="1400" b="1">
                <a:latin typeface="Arial"/>
                <a:ea typeface="Arial"/>
                <a:cs typeface="Arial"/>
                <a:sym typeface="Arial"/>
              </a:defRPr>
            </a:lvl1pPr>
            <a:lvl2pPr marL="914400" lvl="1" indent="-228600" algn="l" rtl="0">
              <a:lnSpc>
                <a:spcPct val="90000"/>
              </a:lnSpc>
              <a:spcBef>
                <a:spcPts val="400"/>
              </a:spcBef>
              <a:spcAft>
                <a:spcPts val="0"/>
              </a:spcAft>
              <a:buClr>
                <a:schemeClr val="dk1"/>
              </a:buClr>
              <a:buSzPts val="1400"/>
              <a:buNone/>
              <a:defRPr sz="1400"/>
            </a:lvl2pPr>
            <a:lvl3pPr marL="1371600" lvl="2" indent="-228600" algn="l" rtl="0">
              <a:lnSpc>
                <a:spcPct val="90000"/>
              </a:lnSpc>
              <a:spcBef>
                <a:spcPts val="400"/>
              </a:spcBef>
              <a:spcAft>
                <a:spcPts val="0"/>
              </a:spcAft>
              <a:buClr>
                <a:schemeClr val="dk1"/>
              </a:buClr>
              <a:buSzPts val="1400"/>
              <a:buNone/>
              <a:defRPr sz="1400"/>
            </a:lvl3pPr>
            <a:lvl4pPr marL="1828800" lvl="3" indent="-228600" algn="l" rtl="0">
              <a:lnSpc>
                <a:spcPct val="90000"/>
              </a:lnSpc>
              <a:spcBef>
                <a:spcPts val="400"/>
              </a:spcBef>
              <a:spcAft>
                <a:spcPts val="0"/>
              </a:spcAft>
              <a:buClr>
                <a:schemeClr val="dk1"/>
              </a:buClr>
              <a:buSzPts val="1400"/>
              <a:buNone/>
              <a:defRPr sz="1400"/>
            </a:lvl4pPr>
            <a:lvl5pPr marL="2286000" lvl="4" indent="-228600" algn="l" rtl="0">
              <a:lnSpc>
                <a:spcPct val="90000"/>
              </a:lnSpc>
              <a:spcBef>
                <a:spcPts val="400"/>
              </a:spcBef>
              <a:spcAft>
                <a:spcPts val="0"/>
              </a:spcAft>
              <a:buClr>
                <a:schemeClr val="dk1"/>
              </a:buClr>
              <a:buSzPts val="1400"/>
              <a:buNone/>
              <a:defRPr sz="14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1" name="Google Shape;801;p129"/>
          <p:cNvSpPr txBox="1">
            <a:spLocks noGrp="1"/>
          </p:cNvSpPr>
          <p:nvPr>
            <p:ph type="body" idx="16"/>
          </p:nvPr>
        </p:nvSpPr>
        <p:spPr>
          <a:xfrm>
            <a:off x="4587717" y="3481116"/>
            <a:ext cx="1603800" cy="4515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800"/>
              <a:buNone/>
              <a:defRPr sz="800">
                <a:solidFill>
                  <a:schemeClr val="dk1"/>
                </a:solidFill>
              </a:defRPr>
            </a:lvl1pPr>
            <a:lvl2pPr marL="914400" lvl="1" indent="-228600" algn="l" rtl="0">
              <a:lnSpc>
                <a:spcPct val="90000"/>
              </a:lnSpc>
              <a:spcBef>
                <a:spcPts val="400"/>
              </a:spcBef>
              <a:spcAft>
                <a:spcPts val="0"/>
              </a:spcAft>
              <a:buClr>
                <a:schemeClr val="dk1"/>
              </a:buClr>
              <a:buSzPts val="800"/>
              <a:buNone/>
              <a:defRPr sz="8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2" name="Google Shape;802;p129"/>
          <p:cNvSpPr txBox="1">
            <a:spLocks noGrp="1"/>
          </p:cNvSpPr>
          <p:nvPr>
            <p:ph type="body" idx="17"/>
          </p:nvPr>
        </p:nvSpPr>
        <p:spPr>
          <a:xfrm>
            <a:off x="4587717" y="3180646"/>
            <a:ext cx="1603800" cy="224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1400"/>
              <a:buNone/>
              <a:defRPr sz="1400" b="1">
                <a:latin typeface="Arial"/>
                <a:ea typeface="Arial"/>
                <a:cs typeface="Arial"/>
                <a:sym typeface="Arial"/>
              </a:defRPr>
            </a:lvl1pPr>
            <a:lvl2pPr marL="914400" lvl="1" indent="-228600" algn="l" rtl="0">
              <a:lnSpc>
                <a:spcPct val="90000"/>
              </a:lnSpc>
              <a:spcBef>
                <a:spcPts val="400"/>
              </a:spcBef>
              <a:spcAft>
                <a:spcPts val="0"/>
              </a:spcAft>
              <a:buClr>
                <a:schemeClr val="dk1"/>
              </a:buClr>
              <a:buSzPts val="1400"/>
              <a:buNone/>
              <a:defRPr sz="1400"/>
            </a:lvl2pPr>
            <a:lvl3pPr marL="1371600" lvl="2" indent="-228600" algn="l" rtl="0">
              <a:lnSpc>
                <a:spcPct val="90000"/>
              </a:lnSpc>
              <a:spcBef>
                <a:spcPts val="400"/>
              </a:spcBef>
              <a:spcAft>
                <a:spcPts val="0"/>
              </a:spcAft>
              <a:buClr>
                <a:schemeClr val="dk1"/>
              </a:buClr>
              <a:buSzPts val="1400"/>
              <a:buNone/>
              <a:defRPr sz="1400"/>
            </a:lvl3pPr>
            <a:lvl4pPr marL="1828800" lvl="3" indent="-228600" algn="l" rtl="0">
              <a:lnSpc>
                <a:spcPct val="90000"/>
              </a:lnSpc>
              <a:spcBef>
                <a:spcPts val="400"/>
              </a:spcBef>
              <a:spcAft>
                <a:spcPts val="0"/>
              </a:spcAft>
              <a:buClr>
                <a:schemeClr val="dk1"/>
              </a:buClr>
              <a:buSzPts val="1400"/>
              <a:buNone/>
              <a:defRPr sz="1400"/>
            </a:lvl4pPr>
            <a:lvl5pPr marL="2286000" lvl="4" indent="-228600" algn="l" rtl="0">
              <a:lnSpc>
                <a:spcPct val="90000"/>
              </a:lnSpc>
              <a:spcBef>
                <a:spcPts val="400"/>
              </a:spcBef>
              <a:spcAft>
                <a:spcPts val="0"/>
              </a:spcAft>
              <a:buClr>
                <a:schemeClr val="dk1"/>
              </a:buClr>
              <a:buSzPts val="1400"/>
              <a:buNone/>
              <a:defRPr sz="14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3" name="Google Shape;803;p129"/>
          <p:cNvSpPr txBox="1">
            <a:spLocks noGrp="1"/>
          </p:cNvSpPr>
          <p:nvPr>
            <p:ph type="body" idx="18"/>
          </p:nvPr>
        </p:nvSpPr>
        <p:spPr>
          <a:xfrm>
            <a:off x="4587717" y="2158226"/>
            <a:ext cx="1603800" cy="4515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800"/>
              <a:buNone/>
              <a:defRPr sz="800">
                <a:solidFill>
                  <a:schemeClr val="dk1"/>
                </a:solidFill>
              </a:defRPr>
            </a:lvl1pPr>
            <a:lvl2pPr marL="914400" lvl="1" indent="-228600" algn="l" rtl="0">
              <a:lnSpc>
                <a:spcPct val="90000"/>
              </a:lnSpc>
              <a:spcBef>
                <a:spcPts val="400"/>
              </a:spcBef>
              <a:spcAft>
                <a:spcPts val="0"/>
              </a:spcAft>
              <a:buClr>
                <a:schemeClr val="dk1"/>
              </a:buClr>
              <a:buSzPts val="800"/>
              <a:buNone/>
              <a:defRPr sz="8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4" name="Google Shape;804;p129"/>
          <p:cNvSpPr txBox="1">
            <a:spLocks noGrp="1"/>
          </p:cNvSpPr>
          <p:nvPr>
            <p:ph type="body" idx="19"/>
          </p:nvPr>
        </p:nvSpPr>
        <p:spPr>
          <a:xfrm>
            <a:off x="4587717" y="1857756"/>
            <a:ext cx="1603800" cy="224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1400"/>
              <a:buNone/>
              <a:defRPr sz="1400" b="1">
                <a:latin typeface="Arial"/>
                <a:ea typeface="Arial"/>
                <a:cs typeface="Arial"/>
                <a:sym typeface="Arial"/>
              </a:defRPr>
            </a:lvl1pPr>
            <a:lvl2pPr marL="914400" lvl="1" indent="-228600" algn="l" rtl="0">
              <a:lnSpc>
                <a:spcPct val="90000"/>
              </a:lnSpc>
              <a:spcBef>
                <a:spcPts val="400"/>
              </a:spcBef>
              <a:spcAft>
                <a:spcPts val="0"/>
              </a:spcAft>
              <a:buClr>
                <a:schemeClr val="dk1"/>
              </a:buClr>
              <a:buSzPts val="1400"/>
              <a:buNone/>
              <a:defRPr sz="1400"/>
            </a:lvl2pPr>
            <a:lvl3pPr marL="1371600" lvl="2" indent="-228600" algn="l" rtl="0">
              <a:lnSpc>
                <a:spcPct val="90000"/>
              </a:lnSpc>
              <a:spcBef>
                <a:spcPts val="400"/>
              </a:spcBef>
              <a:spcAft>
                <a:spcPts val="0"/>
              </a:spcAft>
              <a:buClr>
                <a:schemeClr val="dk1"/>
              </a:buClr>
              <a:buSzPts val="1400"/>
              <a:buNone/>
              <a:defRPr sz="1400"/>
            </a:lvl3pPr>
            <a:lvl4pPr marL="1828800" lvl="3" indent="-228600" algn="l" rtl="0">
              <a:lnSpc>
                <a:spcPct val="90000"/>
              </a:lnSpc>
              <a:spcBef>
                <a:spcPts val="400"/>
              </a:spcBef>
              <a:spcAft>
                <a:spcPts val="0"/>
              </a:spcAft>
              <a:buClr>
                <a:schemeClr val="dk1"/>
              </a:buClr>
              <a:buSzPts val="1400"/>
              <a:buNone/>
              <a:defRPr sz="1400"/>
            </a:lvl4pPr>
            <a:lvl5pPr marL="2286000" lvl="4" indent="-228600" algn="l" rtl="0">
              <a:lnSpc>
                <a:spcPct val="90000"/>
              </a:lnSpc>
              <a:spcBef>
                <a:spcPts val="400"/>
              </a:spcBef>
              <a:spcAft>
                <a:spcPts val="0"/>
              </a:spcAft>
              <a:buClr>
                <a:schemeClr val="dk1"/>
              </a:buClr>
              <a:buSzPts val="1400"/>
              <a:buNone/>
              <a:defRPr sz="14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5" name="Google Shape;805;p129"/>
          <p:cNvSpPr txBox="1">
            <a:spLocks noGrp="1"/>
          </p:cNvSpPr>
          <p:nvPr>
            <p:ph type="body" idx="20"/>
          </p:nvPr>
        </p:nvSpPr>
        <p:spPr>
          <a:xfrm>
            <a:off x="4587717" y="4603712"/>
            <a:ext cx="1603800" cy="4515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800"/>
              <a:buNone/>
              <a:defRPr sz="800">
                <a:solidFill>
                  <a:schemeClr val="dk1"/>
                </a:solidFill>
              </a:defRPr>
            </a:lvl1pPr>
            <a:lvl2pPr marL="914400" lvl="1" indent="-228600" algn="l" rtl="0">
              <a:lnSpc>
                <a:spcPct val="90000"/>
              </a:lnSpc>
              <a:spcBef>
                <a:spcPts val="400"/>
              </a:spcBef>
              <a:spcAft>
                <a:spcPts val="0"/>
              </a:spcAft>
              <a:buClr>
                <a:schemeClr val="dk1"/>
              </a:buClr>
              <a:buSzPts val="800"/>
              <a:buNone/>
              <a:defRPr sz="8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6" name="Google Shape;806;p129"/>
          <p:cNvSpPr txBox="1">
            <a:spLocks noGrp="1"/>
          </p:cNvSpPr>
          <p:nvPr>
            <p:ph type="body" idx="21"/>
          </p:nvPr>
        </p:nvSpPr>
        <p:spPr>
          <a:xfrm>
            <a:off x="4587717" y="4312813"/>
            <a:ext cx="1603800" cy="224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1400"/>
              <a:buNone/>
              <a:defRPr sz="1400" b="1">
                <a:latin typeface="Arial"/>
                <a:ea typeface="Arial"/>
                <a:cs typeface="Arial"/>
                <a:sym typeface="Arial"/>
              </a:defRPr>
            </a:lvl1pPr>
            <a:lvl2pPr marL="914400" lvl="1" indent="-228600" algn="l" rtl="0">
              <a:lnSpc>
                <a:spcPct val="90000"/>
              </a:lnSpc>
              <a:spcBef>
                <a:spcPts val="400"/>
              </a:spcBef>
              <a:spcAft>
                <a:spcPts val="0"/>
              </a:spcAft>
              <a:buClr>
                <a:schemeClr val="dk1"/>
              </a:buClr>
              <a:buSzPts val="1400"/>
              <a:buNone/>
              <a:defRPr sz="1400"/>
            </a:lvl2pPr>
            <a:lvl3pPr marL="1371600" lvl="2" indent="-228600" algn="l" rtl="0">
              <a:lnSpc>
                <a:spcPct val="90000"/>
              </a:lnSpc>
              <a:spcBef>
                <a:spcPts val="400"/>
              </a:spcBef>
              <a:spcAft>
                <a:spcPts val="0"/>
              </a:spcAft>
              <a:buClr>
                <a:schemeClr val="dk1"/>
              </a:buClr>
              <a:buSzPts val="1400"/>
              <a:buNone/>
              <a:defRPr sz="1400"/>
            </a:lvl3pPr>
            <a:lvl4pPr marL="1828800" lvl="3" indent="-228600" algn="l" rtl="0">
              <a:lnSpc>
                <a:spcPct val="90000"/>
              </a:lnSpc>
              <a:spcBef>
                <a:spcPts val="400"/>
              </a:spcBef>
              <a:spcAft>
                <a:spcPts val="0"/>
              </a:spcAft>
              <a:buClr>
                <a:schemeClr val="dk1"/>
              </a:buClr>
              <a:buSzPts val="1400"/>
              <a:buNone/>
              <a:defRPr sz="1400"/>
            </a:lvl4pPr>
            <a:lvl5pPr marL="2286000" lvl="4" indent="-228600" algn="l" rtl="0">
              <a:lnSpc>
                <a:spcPct val="90000"/>
              </a:lnSpc>
              <a:spcBef>
                <a:spcPts val="400"/>
              </a:spcBef>
              <a:spcAft>
                <a:spcPts val="0"/>
              </a:spcAft>
              <a:buClr>
                <a:schemeClr val="dk1"/>
              </a:buClr>
              <a:buSzPts val="1400"/>
              <a:buNone/>
              <a:defRPr sz="14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7" name="Google Shape;807;p129"/>
          <p:cNvSpPr txBox="1">
            <a:spLocks noGrp="1"/>
          </p:cNvSpPr>
          <p:nvPr>
            <p:ph type="body" idx="22"/>
          </p:nvPr>
        </p:nvSpPr>
        <p:spPr>
          <a:xfrm>
            <a:off x="1915031" y="2158226"/>
            <a:ext cx="1603800" cy="4515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800"/>
              <a:buNone/>
              <a:defRPr sz="800">
                <a:solidFill>
                  <a:schemeClr val="dk1"/>
                </a:solidFill>
              </a:defRPr>
            </a:lvl1pPr>
            <a:lvl2pPr marL="914400" lvl="1" indent="-228600" algn="l" rtl="0">
              <a:lnSpc>
                <a:spcPct val="90000"/>
              </a:lnSpc>
              <a:spcBef>
                <a:spcPts val="400"/>
              </a:spcBef>
              <a:spcAft>
                <a:spcPts val="0"/>
              </a:spcAft>
              <a:buClr>
                <a:schemeClr val="dk1"/>
              </a:buClr>
              <a:buSzPts val="800"/>
              <a:buNone/>
              <a:defRPr sz="8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8" name="Google Shape;808;p129"/>
          <p:cNvSpPr txBox="1">
            <a:spLocks noGrp="1"/>
          </p:cNvSpPr>
          <p:nvPr>
            <p:ph type="body" idx="23"/>
          </p:nvPr>
        </p:nvSpPr>
        <p:spPr>
          <a:xfrm>
            <a:off x="1915031" y="1857756"/>
            <a:ext cx="1603800" cy="224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1400"/>
              <a:buNone/>
              <a:defRPr sz="1400" b="1">
                <a:latin typeface="Arial"/>
                <a:ea typeface="Arial"/>
                <a:cs typeface="Arial"/>
                <a:sym typeface="Arial"/>
              </a:defRPr>
            </a:lvl1pPr>
            <a:lvl2pPr marL="914400" lvl="1" indent="-228600" algn="l" rtl="0">
              <a:lnSpc>
                <a:spcPct val="90000"/>
              </a:lnSpc>
              <a:spcBef>
                <a:spcPts val="400"/>
              </a:spcBef>
              <a:spcAft>
                <a:spcPts val="0"/>
              </a:spcAft>
              <a:buClr>
                <a:schemeClr val="dk1"/>
              </a:buClr>
              <a:buSzPts val="1400"/>
              <a:buNone/>
              <a:defRPr sz="1400"/>
            </a:lvl2pPr>
            <a:lvl3pPr marL="1371600" lvl="2" indent="-228600" algn="l" rtl="0">
              <a:lnSpc>
                <a:spcPct val="90000"/>
              </a:lnSpc>
              <a:spcBef>
                <a:spcPts val="400"/>
              </a:spcBef>
              <a:spcAft>
                <a:spcPts val="0"/>
              </a:spcAft>
              <a:buClr>
                <a:schemeClr val="dk1"/>
              </a:buClr>
              <a:buSzPts val="1400"/>
              <a:buNone/>
              <a:defRPr sz="1400"/>
            </a:lvl3pPr>
            <a:lvl4pPr marL="1828800" lvl="3" indent="-228600" algn="l" rtl="0">
              <a:lnSpc>
                <a:spcPct val="90000"/>
              </a:lnSpc>
              <a:spcBef>
                <a:spcPts val="400"/>
              </a:spcBef>
              <a:spcAft>
                <a:spcPts val="0"/>
              </a:spcAft>
              <a:buClr>
                <a:schemeClr val="dk1"/>
              </a:buClr>
              <a:buSzPts val="1400"/>
              <a:buNone/>
              <a:defRPr sz="1400"/>
            </a:lvl4pPr>
            <a:lvl5pPr marL="2286000" lvl="4" indent="-228600" algn="l" rtl="0">
              <a:lnSpc>
                <a:spcPct val="90000"/>
              </a:lnSpc>
              <a:spcBef>
                <a:spcPts val="400"/>
              </a:spcBef>
              <a:spcAft>
                <a:spcPts val="0"/>
              </a:spcAft>
              <a:buClr>
                <a:schemeClr val="dk1"/>
              </a:buClr>
              <a:buSzPts val="1400"/>
              <a:buNone/>
              <a:defRPr sz="14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9" name="Google Shape;809;p129"/>
          <p:cNvSpPr txBox="1">
            <a:spLocks noGrp="1"/>
          </p:cNvSpPr>
          <p:nvPr>
            <p:ph type="body" idx="24"/>
          </p:nvPr>
        </p:nvSpPr>
        <p:spPr>
          <a:xfrm>
            <a:off x="1915031" y="3481116"/>
            <a:ext cx="1603800" cy="4515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800"/>
              <a:buNone/>
              <a:defRPr sz="800">
                <a:solidFill>
                  <a:schemeClr val="dk1"/>
                </a:solidFill>
              </a:defRPr>
            </a:lvl1pPr>
            <a:lvl2pPr marL="914400" lvl="1" indent="-228600" algn="l" rtl="0">
              <a:lnSpc>
                <a:spcPct val="90000"/>
              </a:lnSpc>
              <a:spcBef>
                <a:spcPts val="400"/>
              </a:spcBef>
              <a:spcAft>
                <a:spcPts val="0"/>
              </a:spcAft>
              <a:buClr>
                <a:schemeClr val="dk1"/>
              </a:buClr>
              <a:buSzPts val="800"/>
              <a:buNone/>
              <a:defRPr sz="8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0" name="Google Shape;810;p129"/>
          <p:cNvSpPr txBox="1">
            <a:spLocks noGrp="1"/>
          </p:cNvSpPr>
          <p:nvPr>
            <p:ph type="body" idx="25"/>
          </p:nvPr>
        </p:nvSpPr>
        <p:spPr>
          <a:xfrm>
            <a:off x="1915031" y="3180646"/>
            <a:ext cx="1603800" cy="224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1400"/>
              <a:buNone/>
              <a:defRPr sz="1400" b="1">
                <a:latin typeface="Arial"/>
                <a:ea typeface="Arial"/>
                <a:cs typeface="Arial"/>
                <a:sym typeface="Arial"/>
              </a:defRPr>
            </a:lvl1pPr>
            <a:lvl2pPr marL="914400" lvl="1" indent="-228600" algn="l" rtl="0">
              <a:lnSpc>
                <a:spcPct val="90000"/>
              </a:lnSpc>
              <a:spcBef>
                <a:spcPts val="400"/>
              </a:spcBef>
              <a:spcAft>
                <a:spcPts val="0"/>
              </a:spcAft>
              <a:buClr>
                <a:schemeClr val="dk1"/>
              </a:buClr>
              <a:buSzPts val="1400"/>
              <a:buNone/>
              <a:defRPr sz="1400"/>
            </a:lvl2pPr>
            <a:lvl3pPr marL="1371600" lvl="2" indent="-228600" algn="l" rtl="0">
              <a:lnSpc>
                <a:spcPct val="90000"/>
              </a:lnSpc>
              <a:spcBef>
                <a:spcPts val="400"/>
              </a:spcBef>
              <a:spcAft>
                <a:spcPts val="0"/>
              </a:spcAft>
              <a:buClr>
                <a:schemeClr val="dk1"/>
              </a:buClr>
              <a:buSzPts val="1400"/>
              <a:buNone/>
              <a:defRPr sz="1400"/>
            </a:lvl3pPr>
            <a:lvl4pPr marL="1828800" lvl="3" indent="-228600" algn="l" rtl="0">
              <a:lnSpc>
                <a:spcPct val="90000"/>
              </a:lnSpc>
              <a:spcBef>
                <a:spcPts val="400"/>
              </a:spcBef>
              <a:spcAft>
                <a:spcPts val="0"/>
              </a:spcAft>
              <a:buClr>
                <a:schemeClr val="dk1"/>
              </a:buClr>
              <a:buSzPts val="1400"/>
              <a:buNone/>
              <a:defRPr sz="1400"/>
            </a:lvl4pPr>
            <a:lvl5pPr marL="2286000" lvl="4" indent="-228600" algn="l" rtl="0">
              <a:lnSpc>
                <a:spcPct val="90000"/>
              </a:lnSpc>
              <a:spcBef>
                <a:spcPts val="400"/>
              </a:spcBef>
              <a:spcAft>
                <a:spcPts val="0"/>
              </a:spcAft>
              <a:buClr>
                <a:schemeClr val="dk1"/>
              </a:buClr>
              <a:buSzPts val="1400"/>
              <a:buNone/>
              <a:defRPr sz="14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1" name="Google Shape;811;p129"/>
          <p:cNvSpPr txBox="1">
            <a:spLocks noGrp="1"/>
          </p:cNvSpPr>
          <p:nvPr>
            <p:ph type="body" idx="26"/>
          </p:nvPr>
        </p:nvSpPr>
        <p:spPr>
          <a:xfrm>
            <a:off x="1312269" y="611189"/>
            <a:ext cx="1603800" cy="4515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800"/>
              <a:buNone/>
              <a:defRPr sz="800">
                <a:solidFill>
                  <a:schemeClr val="dk1"/>
                </a:solidFill>
              </a:defRPr>
            </a:lvl1pPr>
            <a:lvl2pPr marL="914400" lvl="1" indent="-228600" algn="l" rtl="0">
              <a:lnSpc>
                <a:spcPct val="90000"/>
              </a:lnSpc>
              <a:spcBef>
                <a:spcPts val="400"/>
              </a:spcBef>
              <a:spcAft>
                <a:spcPts val="0"/>
              </a:spcAft>
              <a:buClr>
                <a:schemeClr val="dk1"/>
              </a:buClr>
              <a:buSzPts val="800"/>
              <a:buNone/>
              <a:defRPr sz="800"/>
            </a:lvl2pPr>
            <a:lvl3pPr marL="1371600" lvl="2" indent="-228600" algn="l" rtl="0">
              <a:lnSpc>
                <a:spcPct val="90000"/>
              </a:lnSpc>
              <a:spcBef>
                <a:spcPts val="400"/>
              </a:spcBef>
              <a:spcAft>
                <a:spcPts val="0"/>
              </a:spcAft>
              <a:buClr>
                <a:schemeClr val="dk1"/>
              </a:buClr>
              <a:buSzPts val="800"/>
              <a:buNone/>
              <a:defRPr sz="8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2" name="Google Shape;812;p129"/>
          <p:cNvSpPr txBox="1">
            <a:spLocks noGrp="1"/>
          </p:cNvSpPr>
          <p:nvPr>
            <p:ph type="body" idx="27"/>
          </p:nvPr>
        </p:nvSpPr>
        <p:spPr>
          <a:xfrm>
            <a:off x="1312269" y="308982"/>
            <a:ext cx="1603800" cy="224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1400"/>
              <a:buNone/>
              <a:defRPr sz="1400" b="1">
                <a:latin typeface="Arial"/>
                <a:ea typeface="Arial"/>
                <a:cs typeface="Arial"/>
                <a:sym typeface="Arial"/>
              </a:defRPr>
            </a:lvl1pPr>
            <a:lvl2pPr marL="914400" lvl="1" indent="-228600" algn="l" rtl="0">
              <a:lnSpc>
                <a:spcPct val="90000"/>
              </a:lnSpc>
              <a:spcBef>
                <a:spcPts val="400"/>
              </a:spcBef>
              <a:spcAft>
                <a:spcPts val="0"/>
              </a:spcAft>
              <a:buClr>
                <a:schemeClr val="dk1"/>
              </a:buClr>
              <a:buSzPts val="1400"/>
              <a:buNone/>
              <a:defRPr sz="1400"/>
            </a:lvl2pPr>
            <a:lvl3pPr marL="1371600" lvl="2" indent="-228600" algn="l" rtl="0">
              <a:lnSpc>
                <a:spcPct val="90000"/>
              </a:lnSpc>
              <a:spcBef>
                <a:spcPts val="400"/>
              </a:spcBef>
              <a:spcAft>
                <a:spcPts val="0"/>
              </a:spcAft>
              <a:buClr>
                <a:schemeClr val="dk1"/>
              </a:buClr>
              <a:buSzPts val="1400"/>
              <a:buNone/>
              <a:defRPr sz="1400"/>
            </a:lvl3pPr>
            <a:lvl4pPr marL="1828800" lvl="3" indent="-228600" algn="l" rtl="0">
              <a:lnSpc>
                <a:spcPct val="90000"/>
              </a:lnSpc>
              <a:spcBef>
                <a:spcPts val="400"/>
              </a:spcBef>
              <a:spcAft>
                <a:spcPts val="0"/>
              </a:spcAft>
              <a:buClr>
                <a:schemeClr val="dk1"/>
              </a:buClr>
              <a:buSzPts val="1400"/>
              <a:buNone/>
              <a:defRPr sz="1400"/>
            </a:lvl4pPr>
            <a:lvl5pPr marL="2286000" lvl="4" indent="-228600" algn="l" rtl="0">
              <a:lnSpc>
                <a:spcPct val="90000"/>
              </a:lnSpc>
              <a:spcBef>
                <a:spcPts val="400"/>
              </a:spcBef>
              <a:spcAft>
                <a:spcPts val="0"/>
              </a:spcAft>
              <a:buClr>
                <a:schemeClr val="dk1"/>
              </a:buClr>
              <a:buSzPts val="1400"/>
              <a:buNone/>
              <a:defRPr sz="14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3" name="Google Shape;813;p129"/>
          <p:cNvSpPr txBox="1">
            <a:spLocks noGrp="1"/>
          </p:cNvSpPr>
          <p:nvPr>
            <p:ph type="title"/>
          </p:nvPr>
        </p:nvSpPr>
        <p:spPr>
          <a:xfrm>
            <a:off x="4314824" y="342900"/>
            <a:ext cx="4572000" cy="451500"/>
          </a:xfrm>
          <a:prstGeom prst="rect">
            <a:avLst/>
          </a:prstGeom>
          <a:noFill/>
          <a:ln>
            <a:noFill/>
          </a:ln>
        </p:spPr>
        <p:txBody>
          <a:bodyPr spcFirstLastPara="1" wrap="square" lIns="68575" tIns="34275" rIns="68575" bIns="34275" anchor="t" anchorCtr="0">
            <a:noAutofit/>
          </a:bodyPr>
          <a:lstStyle>
            <a:lvl1pPr lvl="0" algn="r" rtl="0">
              <a:lnSpc>
                <a:spcPct val="90000"/>
              </a:lnSpc>
              <a:spcBef>
                <a:spcPts val="0"/>
              </a:spcBef>
              <a:spcAft>
                <a:spcPts val="0"/>
              </a:spcAft>
              <a:buClr>
                <a:schemeClr val="dk1"/>
              </a:buClr>
              <a:buSzPts val="2700"/>
              <a:buFont typeface="Arial"/>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Tree>
  </p:cSld>
  <p:clrMapOvr>
    <a:masterClrMapping/>
  </p:clrMapOvr>
  <p:extLst>
    <p:ext uri="{DCECCB84-F9BA-43D5-87BE-67443E8EF086}">
      <p15:sldGuideLst xmlns:p15="http://schemas.microsoft.com/office/powerpoint/2012/main">
        <p15:guide id="1" pos="1440">
          <p15:clr>
            <a:srgbClr val="FBAE40"/>
          </p15:clr>
        </p15:guide>
        <p15:guide id="2" pos="2880">
          <p15:clr>
            <a:srgbClr val="FBAE40"/>
          </p15:clr>
        </p15:guide>
        <p15:guide id="3" pos="4320">
          <p15:clr>
            <a:srgbClr val="FBAE40"/>
          </p15:clr>
        </p15:guide>
        <p15:guide id="4" pos="2988">
          <p15:clr>
            <a:srgbClr val="5ACBF0"/>
          </p15:clr>
        </p15:guide>
        <p15:guide id="5" pos="2754">
          <p15:clr>
            <a:srgbClr val="5ACBF0"/>
          </p15:clr>
        </p15:guide>
        <p15:guide id="6" pos="1548">
          <p15:clr>
            <a:srgbClr val="5ACBF0"/>
          </p15:clr>
        </p15:guide>
        <p15:guide id="7" pos="1332">
          <p15:clr>
            <a:srgbClr val="5ACBF0"/>
          </p15:clr>
        </p15:guide>
        <p15:guide id="8" pos="4212">
          <p15:clr>
            <a:srgbClr val="5ACBF0"/>
          </p15:clr>
        </p15:guide>
        <p15:guide id="9" pos="4446">
          <p15:clr>
            <a:srgbClr val="5ACBF0"/>
          </p15:clr>
        </p15:guide>
        <p15:guide id="10" pos="108">
          <p15:clr>
            <a:srgbClr val="5ACBF0"/>
          </p15:clr>
        </p15:guide>
        <p15:guide id="11" orient="horz" pos="3150">
          <p15:clr>
            <a:srgbClr val="5ACBF0"/>
          </p15:clr>
        </p15:guide>
        <p15:guide id="12" pos="5652">
          <p15:clr>
            <a:srgbClr val="5ACBF0"/>
          </p15:clr>
        </p15:guide>
        <p15:guide id="13" orient="horz" pos="108">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814"/>
        <p:cNvGrpSpPr/>
        <p:nvPr/>
      </p:nvGrpSpPr>
      <p:grpSpPr>
        <a:xfrm>
          <a:off x="0" y="0"/>
          <a:ext cx="0" cy="0"/>
          <a:chOff x="0" y="0"/>
          <a:chExt cx="0" cy="0"/>
        </a:xfrm>
      </p:grpSpPr>
      <p:sp>
        <p:nvSpPr>
          <p:cNvPr id="815" name="Google Shape;815;p130"/>
          <p:cNvSpPr/>
          <p:nvPr/>
        </p:nvSpPr>
        <p:spPr>
          <a:xfrm>
            <a:off x="670836" y="1043878"/>
            <a:ext cx="8487900" cy="473100"/>
          </a:xfrm>
          <a:prstGeom prst="rect">
            <a:avLst/>
          </a:prstGeom>
          <a:solidFill>
            <a:srgbClr val="DEE6E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sp>
        <p:nvSpPr>
          <p:cNvPr id="816" name="Google Shape;816;p130"/>
          <p:cNvSpPr txBox="1">
            <a:spLocks noGrp="1"/>
          </p:cNvSpPr>
          <p:nvPr>
            <p:ph type="body" idx="1"/>
          </p:nvPr>
        </p:nvSpPr>
        <p:spPr>
          <a:xfrm>
            <a:off x="749901" y="1107136"/>
            <a:ext cx="1272900" cy="3381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accent1"/>
              </a:buClr>
              <a:buSzPts val="2100"/>
              <a:buNone/>
              <a:defRPr sz="2100" b="1">
                <a:solidFill>
                  <a:schemeClr val="accent1"/>
                </a:solidFill>
                <a:latin typeface="Tahoma"/>
                <a:ea typeface="Tahoma"/>
                <a:cs typeface="Tahoma"/>
                <a:sym typeface="Tahoma"/>
              </a:defRPr>
            </a:lvl1pPr>
            <a:lvl2pPr marL="914400" lvl="1"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2pPr>
            <a:lvl3pPr marL="1371600" lvl="2"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3pPr>
            <a:lvl4pPr marL="1828800" lvl="3"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4pPr>
            <a:lvl5pPr marL="2286000" lvl="4"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7" name="Google Shape;817;p130"/>
          <p:cNvSpPr txBox="1">
            <a:spLocks noGrp="1"/>
          </p:cNvSpPr>
          <p:nvPr>
            <p:ph type="body" idx="2"/>
          </p:nvPr>
        </p:nvSpPr>
        <p:spPr>
          <a:xfrm>
            <a:off x="751502" y="1622273"/>
            <a:ext cx="1272900" cy="2769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accent3"/>
              </a:buClr>
              <a:buSzPts val="1400"/>
              <a:buNone/>
              <a:defRPr sz="1400" b="1">
                <a:solidFill>
                  <a:schemeClr val="accent3"/>
                </a:solidFill>
                <a:latin typeface="Tahoma"/>
                <a:ea typeface="Tahoma"/>
                <a:cs typeface="Tahoma"/>
                <a:sym typeface="Tahoma"/>
              </a:defRPr>
            </a:lvl1pPr>
            <a:lvl2pPr marL="914400" lvl="1"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2pPr>
            <a:lvl3pPr marL="1371600" lvl="2"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3pPr>
            <a:lvl4pPr marL="1828800" lvl="3"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4pPr>
            <a:lvl5pPr marL="2286000" lvl="4"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8" name="Google Shape;818;p130"/>
          <p:cNvSpPr txBox="1">
            <a:spLocks noGrp="1"/>
          </p:cNvSpPr>
          <p:nvPr>
            <p:ph type="body" idx="3"/>
          </p:nvPr>
        </p:nvSpPr>
        <p:spPr>
          <a:xfrm>
            <a:off x="2307697" y="1107136"/>
            <a:ext cx="1272900" cy="3381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accent1"/>
              </a:buClr>
              <a:buSzPts val="2100"/>
              <a:buNone/>
              <a:defRPr sz="2100" b="1">
                <a:solidFill>
                  <a:schemeClr val="accent1"/>
                </a:solidFill>
                <a:latin typeface="Tahoma"/>
                <a:ea typeface="Tahoma"/>
                <a:cs typeface="Tahoma"/>
                <a:sym typeface="Tahoma"/>
              </a:defRPr>
            </a:lvl1pPr>
            <a:lvl2pPr marL="914400" lvl="1"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2pPr>
            <a:lvl3pPr marL="1371600" lvl="2"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3pPr>
            <a:lvl4pPr marL="1828800" lvl="3"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4pPr>
            <a:lvl5pPr marL="2286000" lvl="4"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9" name="Google Shape;819;p130"/>
          <p:cNvSpPr txBox="1">
            <a:spLocks noGrp="1"/>
          </p:cNvSpPr>
          <p:nvPr>
            <p:ph type="body" idx="4"/>
          </p:nvPr>
        </p:nvSpPr>
        <p:spPr>
          <a:xfrm>
            <a:off x="2309298" y="1622273"/>
            <a:ext cx="1272900" cy="2769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accent3"/>
              </a:buClr>
              <a:buSzPts val="1400"/>
              <a:buNone/>
              <a:defRPr sz="1400" b="1">
                <a:solidFill>
                  <a:schemeClr val="accent3"/>
                </a:solidFill>
                <a:latin typeface="Tahoma"/>
                <a:ea typeface="Tahoma"/>
                <a:cs typeface="Tahoma"/>
                <a:sym typeface="Tahoma"/>
              </a:defRPr>
            </a:lvl1pPr>
            <a:lvl2pPr marL="914400" lvl="1"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2pPr>
            <a:lvl3pPr marL="1371600" lvl="2"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3pPr>
            <a:lvl4pPr marL="1828800" lvl="3"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4pPr>
            <a:lvl5pPr marL="2286000" lvl="4"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0" name="Google Shape;820;p130"/>
          <p:cNvSpPr txBox="1">
            <a:spLocks noGrp="1"/>
          </p:cNvSpPr>
          <p:nvPr>
            <p:ph type="body" idx="5"/>
          </p:nvPr>
        </p:nvSpPr>
        <p:spPr>
          <a:xfrm>
            <a:off x="3865492" y="1107136"/>
            <a:ext cx="1272900" cy="3381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accent1"/>
              </a:buClr>
              <a:buSzPts val="2100"/>
              <a:buNone/>
              <a:defRPr sz="2100" b="1">
                <a:solidFill>
                  <a:schemeClr val="accent1"/>
                </a:solidFill>
                <a:latin typeface="Tahoma"/>
                <a:ea typeface="Tahoma"/>
                <a:cs typeface="Tahoma"/>
                <a:sym typeface="Tahoma"/>
              </a:defRPr>
            </a:lvl1pPr>
            <a:lvl2pPr marL="914400" lvl="1"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2pPr>
            <a:lvl3pPr marL="1371600" lvl="2"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3pPr>
            <a:lvl4pPr marL="1828800" lvl="3"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4pPr>
            <a:lvl5pPr marL="2286000" lvl="4"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1" name="Google Shape;821;p130"/>
          <p:cNvSpPr txBox="1">
            <a:spLocks noGrp="1"/>
          </p:cNvSpPr>
          <p:nvPr>
            <p:ph type="body" idx="6"/>
          </p:nvPr>
        </p:nvSpPr>
        <p:spPr>
          <a:xfrm>
            <a:off x="3867094" y="1622273"/>
            <a:ext cx="1272900" cy="27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accent3"/>
              </a:buClr>
              <a:buSzPts val="1400"/>
              <a:buFont typeface="Arial"/>
              <a:buNone/>
              <a:defRPr sz="1400" b="1">
                <a:solidFill>
                  <a:schemeClr val="accent3"/>
                </a:solidFill>
                <a:latin typeface="Tahoma"/>
                <a:ea typeface="Tahoma"/>
                <a:cs typeface="Tahoma"/>
                <a:sym typeface="Tahoma"/>
              </a:defRPr>
            </a:lvl1pPr>
            <a:lvl2pPr marL="914400" lvl="1"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2pPr>
            <a:lvl3pPr marL="1371600" lvl="2"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3pPr>
            <a:lvl4pPr marL="1828800" lvl="3"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4pPr>
            <a:lvl5pPr marL="2286000" lvl="4"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2" name="Google Shape;822;p130"/>
          <p:cNvSpPr txBox="1">
            <a:spLocks noGrp="1"/>
          </p:cNvSpPr>
          <p:nvPr>
            <p:ph type="body" idx="7"/>
          </p:nvPr>
        </p:nvSpPr>
        <p:spPr>
          <a:xfrm>
            <a:off x="5423288" y="1107136"/>
            <a:ext cx="1272900" cy="3381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accent1"/>
              </a:buClr>
              <a:buSzPts val="2100"/>
              <a:buNone/>
              <a:defRPr sz="2100" b="1">
                <a:solidFill>
                  <a:schemeClr val="accent1"/>
                </a:solidFill>
                <a:latin typeface="Tahoma"/>
                <a:ea typeface="Tahoma"/>
                <a:cs typeface="Tahoma"/>
                <a:sym typeface="Tahoma"/>
              </a:defRPr>
            </a:lvl1pPr>
            <a:lvl2pPr marL="914400" lvl="1"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2pPr>
            <a:lvl3pPr marL="1371600" lvl="2"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3pPr>
            <a:lvl4pPr marL="1828800" lvl="3"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4pPr>
            <a:lvl5pPr marL="2286000" lvl="4"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3" name="Google Shape;823;p130"/>
          <p:cNvSpPr txBox="1">
            <a:spLocks noGrp="1"/>
          </p:cNvSpPr>
          <p:nvPr>
            <p:ph type="body" idx="8"/>
          </p:nvPr>
        </p:nvSpPr>
        <p:spPr>
          <a:xfrm>
            <a:off x="5424889" y="1622273"/>
            <a:ext cx="1272900" cy="27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accent3"/>
              </a:buClr>
              <a:buSzPts val="1400"/>
              <a:buFont typeface="Arial"/>
              <a:buNone/>
              <a:defRPr sz="1400" b="1">
                <a:solidFill>
                  <a:schemeClr val="accent3"/>
                </a:solidFill>
                <a:latin typeface="Tahoma"/>
                <a:ea typeface="Tahoma"/>
                <a:cs typeface="Tahoma"/>
                <a:sym typeface="Tahoma"/>
              </a:defRPr>
            </a:lvl1pPr>
            <a:lvl2pPr marL="914400" lvl="1"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2pPr>
            <a:lvl3pPr marL="1371600" lvl="2"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3pPr>
            <a:lvl4pPr marL="1828800" lvl="3"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4pPr>
            <a:lvl5pPr marL="2286000" lvl="4"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4" name="Google Shape;824;p130"/>
          <p:cNvSpPr txBox="1">
            <a:spLocks noGrp="1"/>
          </p:cNvSpPr>
          <p:nvPr>
            <p:ph type="body" idx="9"/>
          </p:nvPr>
        </p:nvSpPr>
        <p:spPr>
          <a:xfrm>
            <a:off x="6981084" y="1107136"/>
            <a:ext cx="1272900" cy="3381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accent1"/>
              </a:buClr>
              <a:buSzPts val="2100"/>
              <a:buNone/>
              <a:defRPr sz="2100" b="1">
                <a:solidFill>
                  <a:schemeClr val="accent1"/>
                </a:solidFill>
                <a:latin typeface="Tahoma"/>
                <a:ea typeface="Tahoma"/>
                <a:cs typeface="Tahoma"/>
                <a:sym typeface="Tahoma"/>
              </a:defRPr>
            </a:lvl1pPr>
            <a:lvl2pPr marL="914400" lvl="1"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2pPr>
            <a:lvl3pPr marL="1371600" lvl="2"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3pPr>
            <a:lvl4pPr marL="1828800" lvl="3"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4pPr>
            <a:lvl5pPr marL="2286000" lvl="4"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5" name="Google Shape;825;p130"/>
          <p:cNvSpPr txBox="1">
            <a:spLocks noGrp="1"/>
          </p:cNvSpPr>
          <p:nvPr>
            <p:ph type="body" idx="13"/>
          </p:nvPr>
        </p:nvSpPr>
        <p:spPr>
          <a:xfrm>
            <a:off x="6982685" y="1622273"/>
            <a:ext cx="1272900" cy="27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accent3"/>
              </a:buClr>
              <a:buSzPts val="1400"/>
              <a:buFont typeface="Arial"/>
              <a:buNone/>
              <a:defRPr sz="1400" b="1">
                <a:solidFill>
                  <a:schemeClr val="accent3"/>
                </a:solidFill>
                <a:latin typeface="Tahoma"/>
                <a:ea typeface="Tahoma"/>
                <a:cs typeface="Tahoma"/>
                <a:sym typeface="Tahoma"/>
              </a:defRPr>
            </a:lvl1pPr>
            <a:lvl2pPr marL="914400" lvl="1"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2pPr>
            <a:lvl3pPr marL="1371600" lvl="2"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3pPr>
            <a:lvl4pPr marL="1828800" lvl="3"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4pPr>
            <a:lvl5pPr marL="2286000" lvl="4" indent="-361950" algn="l" rtl="0">
              <a:lnSpc>
                <a:spcPct val="90000"/>
              </a:lnSpc>
              <a:spcBef>
                <a:spcPts val="400"/>
              </a:spcBef>
              <a:spcAft>
                <a:spcPts val="0"/>
              </a:spcAft>
              <a:buClr>
                <a:srgbClr val="B4001B"/>
              </a:buClr>
              <a:buSzPts val="2100"/>
              <a:buChar char="»"/>
              <a:defRPr sz="2100" b="1">
                <a:solidFill>
                  <a:srgbClr val="B4001B"/>
                </a:solidFill>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826" name="Google Shape;826;p130"/>
          <p:cNvCxnSpPr/>
          <p:nvPr/>
        </p:nvCxnSpPr>
        <p:spPr>
          <a:xfrm>
            <a:off x="689498" y="1034012"/>
            <a:ext cx="8478000" cy="0"/>
          </a:xfrm>
          <a:prstGeom prst="straightConnector1">
            <a:avLst/>
          </a:prstGeom>
          <a:noFill/>
          <a:ln w="19050" cap="flat" cmpd="sng">
            <a:solidFill>
              <a:srgbClr val="9399A1"/>
            </a:solidFill>
            <a:prstDash val="solid"/>
            <a:miter lim="800000"/>
            <a:headEnd type="none" w="sm" len="sm"/>
            <a:tailEnd type="none" w="sm" len="sm"/>
          </a:ln>
        </p:spPr>
      </p:cxnSp>
      <p:grpSp>
        <p:nvGrpSpPr>
          <p:cNvPr id="827" name="Google Shape;827;p130"/>
          <p:cNvGrpSpPr/>
          <p:nvPr/>
        </p:nvGrpSpPr>
        <p:grpSpPr>
          <a:xfrm>
            <a:off x="6821321" y="988772"/>
            <a:ext cx="147396" cy="3224508"/>
            <a:chOff x="882917" y="2474883"/>
            <a:chExt cx="137100" cy="2999263"/>
          </a:xfrm>
        </p:grpSpPr>
        <p:cxnSp>
          <p:nvCxnSpPr>
            <p:cNvPr id="828" name="Google Shape;828;p130"/>
            <p:cNvCxnSpPr/>
            <p:nvPr/>
          </p:nvCxnSpPr>
          <p:spPr>
            <a:xfrm>
              <a:off x="951497" y="2543463"/>
              <a:ext cx="0" cy="2898600"/>
            </a:xfrm>
            <a:prstGeom prst="straightConnector1">
              <a:avLst/>
            </a:prstGeom>
            <a:noFill/>
            <a:ln w="19050" cap="flat" cmpd="sng">
              <a:solidFill>
                <a:schemeClr val="accent2"/>
              </a:solidFill>
              <a:prstDash val="solid"/>
              <a:miter lim="800000"/>
              <a:headEnd type="none" w="sm" len="sm"/>
              <a:tailEnd type="none" w="sm" len="sm"/>
            </a:ln>
          </p:spPr>
        </p:cxnSp>
        <p:sp>
          <p:nvSpPr>
            <p:cNvPr id="829" name="Google Shape;829;p130"/>
            <p:cNvSpPr/>
            <p:nvPr/>
          </p:nvSpPr>
          <p:spPr>
            <a:xfrm>
              <a:off x="882917" y="2474883"/>
              <a:ext cx="137100" cy="137100"/>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sp>
          <p:nvSpPr>
            <p:cNvPr id="830" name="Google Shape;830;p130"/>
            <p:cNvSpPr/>
            <p:nvPr/>
          </p:nvSpPr>
          <p:spPr>
            <a:xfrm>
              <a:off x="882917" y="5337046"/>
              <a:ext cx="137100" cy="137100"/>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grpSp>
      <p:cxnSp>
        <p:nvCxnSpPr>
          <p:cNvPr id="831" name="Google Shape;831;p130"/>
          <p:cNvCxnSpPr/>
          <p:nvPr/>
        </p:nvCxnSpPr>
        <p:spPr>
          <a:xfrm>
            <a:off x="718556" y="1519631"/>
            <a:ext cx="8430300" cy="0"/>
          </a:xfrm>
          <a:prstGeom prst="straightConnector1">
            <a:avLst/>
          </a:prstGeom>
          <a:noFill/>
          <a:ln w="72375" cap="flat" cmpd="sng">
            <a:solidFill>
              <a:schemeClr val="accent1"/>
            </a:solidFill>
            <a:prstDash val="solid"/>
            <a:miter lim="800000"/>
            <a:headEnd type="none" w="sm" len="sm"/>
            <a:tailEnd type="none" w="sm" len="sm"/>
          </a:ln>
        </p:spPr>
      </p:cxnSp>
      <p:grpSp>
        <p:nvGrpSpPr>
          <p:cNvPr id="832" name="Google Shape;832;p130"/>
          <p:cNvGrpSpPr/>
          <p:nvPr/>
        </p:nvGrpSpPr>
        <p:grpSpPr>
          <a:xfrm>
            <a:off x="585805" y="988773"/>
            <a:ext cx="147398" cy="3224508"/>
            <a:chOff x="882915" y="2453736"/>
            <a:chExt cx="137102" cy="2999263"/>
          </a:xfrm>
        </p:grpSpPr>
        <p:cxnSp>
          <p:nvCxnSpPr>
            <p:cNvPr id="833" name="Google Shape;833;p130"/>
            <p:cNvCxnSpPr/>
            <p:nvPr/>
          </p:nvCxnSpPr>
          <p:spPr>
            <a:xfrm>
              <a:off x="951497" y="2522316"/>
              <a:ext cx="0" cy="2898600"/>
            </a:xfrm>
            <a:prstGeom prst="straightConnector1">
              <a:avLst/>
            </a:prstGeom>
            <a:noFill/>
            <a:ln w="19050" cap="flat" cmpd="sng">
              <a:solidFill>
                <a:schemeClr val="accent2"/>
              </a:solidFill>
              <a:prstDash val="solid"/>
              <a:miter lim="800000"/>
              <a:headEnd type="none" w="sm" len="sm"/>
              <a:tailEnd type="none" w="sm" len="sm"/>
            </a:ln>
          </p:spPr>
        </p:cxnSp>
        <p:sp>
          <p:nvSpPr>
            <p:cNvPr id="834" name="Google Shape;834;p130"/>
            <p:cNvSpPr/>
            <p:nvPr/>
          </p:nvSpPr>
          <p:spPr>
            <a:xfrm>
              <a:off x="882915" y="2453736"/>
              <a:ext cx="137100" cy="137100"/>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sp>
          <p:nvSpPr>
            <p:cNvPr id="835" name="Google Shape;835;p130"/>
            <p:cNvSpPr/>
            <p:nvPr/>
          </p:nvSpPr>
          <p:spPr>
            <a:xfrm>
              <a:off x="882917" y="5315899"/>
              <a:ext cx="137100" cy="137100"/>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grpSp>
      <p:grpSp>
        <p:nvGrpSpPr>
          <p:cNvPr id="836" name="Google Shape;836;p130"/>
          <p:cNvGrpSpPr/>
          <p:nvPr/>
        </p:nvGrpSpPr>
        <p:grpSpPr>
          <a:xfrm>
            <a:off x="563188" y="1414169"/>
            <a:ext cx="198900" cy="198900"/>
            <a:chOff x="818907" y="3062958"/>
            <a:chExt cx="265200" cy="265200"/>
          </a:xfrm>
        </p:grpSpPr>
        <p:sp>
          <p:nvSpPr>
            <p:cNvPr id="837" name="Google Shape;837;p130"/>
            <p:cNvSpPr/>
            <p:nvPr/>
          </p:nvSpPr>
          <p:spPr>
            <a:xfrm>
              <a:off x="818907" y="3062958"/>
              <a:ext cx="265200" cy="2652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sp>
          <p:nvSpPr>
            <p:cNvPr id="838" name="Google Shape;838;p130"/>
            <p:cNvSpPr/>
            <p:nvPr/>
          </p:nvSpPr>
          <p:spPr>
            <a:xfrm>
              <a:off x="882915" y="3126966"/>
              <a:ext cx="137100" cy="1371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grpSp>
      <p:grpSp>
        <p:nvGrpSpPr>
          <p:cNvPr id="839" name="Google Shape;839;p130"/>
          <p:cNvGrpSpPr/>
          <p:nvPr/>
        </p:nvGrpSpPr>
        <p:grpSpPr>
          <a:xfrm>
            <a:off x="2156678" y="988772"/>
            <a:ext cx="147396" cy="3224508"/>
            <a:chOff x="882917" y="2474883"/>
            <a:chExt cx="137100" cy="2999263"/>
          </a:xfrm>
        </p:grpSpPr>
        <p:cxnSp>
          <p:nvCxnSpPr>
            <p:cNvPr id="840" name="Google Shape;840;p130"/>
            <p:cNvCxnSpPr/>
            <p:nvPr/>
          </p:nvCxnSpPr>
          <p:spPr>
            <a:xfrm>
              <a:off x="951497" y="2543463"/>
              <a:ext cx="0" cy="2898600"/>
            </a:xfrm>
            <a:prstGeom prst="straightConnector1">
              <a:avLst/>
            </a:prstGeom>
            <a:noFill/>
            <a:ln w="19050" cap="flat" cmpd="sng">
              <a:solidFill>
                <a:schemeClr val="accent2"/>
              </a:solidFill>
              <a:prstDash val="solid"/>
              <a:miter lim="800000"/>
              <a:headEnd type="none" w="sm" len="sm"/>
              <a:tailEnd type="none" w="sm" len="sm"/>
            </a:ln>
          </p:spPr>
        </p:cxnSp>
        <p:sp>
          <p:nvSpPr>
            <p:cNvPr id="841" name="Google Shape;841;p130"/>
            <p:cNvSpPr/>
            <p:nvPr/>
          </p:nvSpPr>
          <p:spPr>
            <a:xfrm>
              <a:off x="882917" y="2474883"/>
              <a:ext cx="137100" cy="137100"/>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sp>
          <p:nvSpPr>
            <p:cNvPr id="842" name="Google Shape;842;p130"/>
            <p:cNvSpPr/>
            <p:nvPr/>
          </p:nvSpPr>
          <p:spPr>
            <a:xfrm>
              <a:off x="882917" y="5337046"/>
              <a:ext cx="137100" cy="137100"/>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grpSp>
      <p:grpSp>
        <p:nvGrpSpPr>
          <p:cNvPr id="843" name="Google Shape;843;p130"/>
          <p:cNvGrpSpPr/>
          <p:nvPr/>
        </p:nvGrpSpPr>
        <p:grpSpPr>
          <a:xfrm>
            <a:off x="2135435" y="1414169"/>
            <a:ext cx="198900" cy="198900"/>
            <a:chOff x="818907" y="3062958"/>
            <a:chExt cx="265200" cy="265200"/>
          </a:xfrm>
        </p:grpSpPr>
        <p:sp>
          <p:nvSpPr>
            <p:cNvPr id="844" name="Google Shape;844;p130"/>
            <p:cNvSpPr/>
            <p:nvPr/>
          </p:nvSpPr>
          <p:spPr>
            <a:xfrm>
              <a:off x="818907" y="3062958"/>
              <a:ext cx="265200" cy="2652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sp>
          <p:nvSpPr>
            <p:cNvPr id="845" name="Google Shape;845;p130"/>
            <p:cNvSpPr/>
            <p:nvPr/>
          </p:nvSpPr>
          <p:spPr>
            <a:xfrm>
              <a:off x="882915" y="3126966"/>
              <a:ext cx="137100" cy="1371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grpSp>
      <p:grpSp>
        <p:nvGrpSpPr>
          <p:cNvPr id="846" name="Google Shape;846;p130"/>
          <p:cNvGrpSpPr/>
          <p:nvPr/>
        </p:nvGrpSpPr>
        <p:grpSpPr>
          <a:xfrm>
            <a:off x="6798713" y="1414169"/>
            <a:ext cx="198900" cy="198900"/>
            <a:chOff x="818907" y="3062958"/>
            <a:chExt cx="265200" cy="265200"/>
          </a:xfrm>
        </p:grpSpPr>
        <p:sp>
          <p:nvSpPr>
            <p:cNvPr id="847" name="Google Shape;847;p130"/>
            <p:cNvSpPr/>
            <p:nvPr/>
          </p:nvSpPr>
          <p:spPr>
            <a:xfrm>
              <a:off x="818907" y="3062958"/>
              <a:ext cx="265200" cy="2652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sp>
          <p:nvSpPr>
            <p:cNvPr id="848" name="Google Shape;848;p130"/>
            <p:cNvSpPr/>
            <p:nvPr/>
          </p:nvSpPr>
          <p:spPr>
            <a:xfrm>
              <a:off x="882915" y="3126966"/>
              <a:ext cx="137100" cy="1371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grpSp>
      <p:grpSp>
        <p:nvGrpSpPr>
          <p:cNvPr id="849" name="Google Shape;849;p130"/>
          <p:cNvGrpSpPr/>
          <p:nvPr/>
        </p:nvGrpSpPr>
        <p:grpSpPr>
          <a:xfrm>
            <a:off x="3727561" y="988772"/>
            <a:ext cx="147396" cy="3224508"/>
            <a:chOff x="882917" y="2474883"/>
            <a:chExt cx="137100" cy="2999263"/>
          </a:xfrm>
        </p:grpSpPr>
        <p:cxnSp>
          <p:nvCxnSpPr>
            <p:cNvPr id="850" name="Google Shape;850;p130"/>
            <p:cNvCxnSpPr/>
            <p:nvPr/>
          </p:nvCxnSpPr>
          <p:spPr>
            <a:xfrm>
              <a:off x="951497" y="2543463"/>
              <a:ext cx="0" cy="2898600"/>
            </a:xfrm>
            <a:prstGeom prst="straightConnector1">
              <a:avLst/>
            </a:prstGeom>
            <a:noFill/>
            <a:ln w="19050" cap="flat" cmpd="sng">
              <a:solidFill>
                <a:schemeClr val="accent2"/>
              </a:solidFill>
              <a:prstDash val="solid"/>
              <a:miter lim="800000"/>
              <a:headEnd type="none" w="sm" len="sm"/>
              <a:tailEnd type="none" w="sm" len="sm"/>
            </a:ln>
          </p:spPr>
        </p:cxnSp>
        <p:sp>
          <p:nvSpPr>
            <p:cNvPr id="851" name="Google Shape;851;p130"/>
            <p:cNvSpPr/>
            <p:nvPr/>
          </p:nvSpPr>
          <p:spPr>
            <a:xfrm>
              <a:off x="882917" y="2474883"/>
              <a:ext cx="137100" cy="137100"/>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sp>
          <p:nvSpPr>
            <p:cNvPr id="852" name="Google Shape;852;p130"/>
            <p:cNvSpPr/>
            <p:nvPr/>
          </p:nvSpPr>
          <p:spPr>
            <a:xfrm>
              <a:off x="882917" y="5337046"/>
              <a:ext cx="137100" cy="137100"/>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grpSp>
      <p:sp>
        <p:nvSpPr>
          <p:cNvPr id="853" name="Google Shape;853;p130"/>
          <p:cNvSpPr/>
          <p:nvPr/>
        </p:nvSpPr>
        <p:spPr>
          <a:xfrm>
            <a:off x="3703820" y="1414169"/>
            <a:ext cx="198900" cy="1989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sp>
        <p:nvSpPr>
          <p:cNvPr id="854" name="Google Shape;854;p130"/>
          <p:cNvSpPr/>
          <p:nvPr/>
        </p:nvSpPr>
        <p:spPr>
          <a:xfrm>
            <a:off x="3751825" y="1462175"/>
            <a:ext cx="102900" cy="1029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grpSp>
        <p:nvGrpSpPr>
          <p:cNvPr id="855" name="Google Shape;855;p130"/>
          <p:cNvGrpSpPr/>
          <p:nvPr/>
        </p:nvGrpSpPr>
        <p:grpSpPr>
          <a:xfrm>
            <a:off x="5298443" y="988772"/>
            <a:ext cx="147396" cy="3224508"/>
            <a:chOff x="882917" y="2474883"/>
            <a:chExt cx="137100" cy="2999263"/>
          </a:xfrm>
        </p:grpSpPr>
        <p:cxnSp>
          <p:nvCxnSpPr>
            <p:cNvPr id="856" name="Google Shape;856;p130"/>
            <p:cNvCxnSpPr/>
            <p:nvPr/>
          </p:nvCxnSpPr>
          <p:spPr>
            <a:xfrm>
              <a:off x="951497" y="2543463"/>
              <a:ext cx="0" cy="2898600"/>
            </a:xfrm>
            <a:prstGeom prst="straightConnector1">
              <a:avLst/>
            </a:prstGeom>
            <a:noFill/>
            <a:ln w="19050" cap="flat" cmpd="sng">
              <a:solidFill>
                <a:schemeClr val="accent2"/>
              </a:solidFill>
              <a:prstDash val="solid"/>
              <a:miter lim="800000"/>
              <a:headEnd type="none" w="sm" len="sm"/>
              <a:tailEnd type="none" w="sm" len="sm"/>
            </a:ln>
          </p:spPr>
        </p:cxnSp>
        <p:sp>
          <p:nvSpPr>
            <p:cNvPr id="857" name="Google Shape;857;p130"/>
            <p:cNvSpPr/>
            <p:nvPr/>
          </p:nvSpPr>
          <p:spPr>
            <a:xfrm>
              <a:off x="882917" y="2474883"/>
              <a:ext cx="137100" cy="137100"/>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sp>
          <p:nvSpPr>
            <p:cNvPr id="858" name="Google Shape;858;p130"/>
            <p:cNvSpPr/>
            <p:nvPr/>
          </p:nvSpPr>
          <p:spPr>
            <a:xfrm>
              <a:off x="882917" y="5337046"/>
              <a:ext cx="137100" cy="137100"/>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grpSp>
      <p:grpSp>
        <p:nvGrpSpPr>
          <p:cNvPr id="859" name="Google Shape;859;p130"/>
          <p:cNvGrpSpPr/>
          <p:nvPr/>
        </p:nvGrpSpPr>
        <p:grpSpPr>
          <a:xfrm>
            <a:off x="5277443" y="1414169"/>
            <a:ext cx="198900" cy="198900"/>
            <a:chOff x="821985" y="3062284"/>
            <a:chExt cx="265200" cy="265200"/>
          </a:xfrm>
        </p:grpSpPr>
        <p:sp>
          <p:nvSpPr>
            <p:cNvPr id="860" name="Google Shape;860;p130"/>
            <p:cNvSpPr/>
            <p:nvPr/>
          </p:nvSpPr>
          <p:spPr>
            <a:xfrm>
              <a:off x="821985" y="3062284"/>
              <a:ext cx="265200" cy="2652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sp>
          <p:nvSpPr>
            <p:cNvPr id="861" name="Google Shape;861;p130"/>
            <p:cNvSpPr/>
            <p:nvPr/>
          </p:nvSpPr>
          <p:spPr>
            <a:xfrm>
              <a:off x="885993" y="3126292"/>
              <a:ext cx="137100" cy="1371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grpSp>
      <p:sp>
        <p:nvSpPr>
          <p:cNvPr id="862" name="Google Shape;862;p130"/>
          <p:cNvSpPr/>
          <p:nvPr/>
        </p:nvSpPr>
        <p:spPr>
          <a:xfrm>
            <a:off x="508183" y="4440432"/>
            <a:ext cx="7953300" cy="3156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imes New Roman"/>
              <a:ea typeface="Times New Roman"/>
              <a:cs typeface="Times New Roman"/>
              <a:sym typeface="Times New Roman"/>
            </a:endParaRPr>
          </a:p>
        </p:txBody>
      </p:sp>
    </p:spTree>
  </p:cSld>
  <p:clrMapOvr>
    <a:masterClrMapping/>
  </p:clrMapOvr>
  <p:extLst>
    <p:ext uri="{DCECCB84-F9BA-43D5-87BE-67443E8EF086}">
      <p15:sldGuideLst xmlns:p15="http://schemas.microsoft.com/office/powerpoint/2012/main">
        <p15:guide id="1" orient="horz" pos="429">
          <p15:clr>
            <a:srgbClr val="FBAE40"/>
          </p15:clr>
        </p15:guide>
        <p15:guide id="2" pos="413">
          <p15:clr>
            <a:srgbClr val="FBAE40"/>
          </p15:clr>
        </p15:guide>
        <p15:guide id="3" pos="5310">
          <p15:clr>
            <a:srgbClr val="FBAE40"/>
          </p15:clr>
        </p15:guide>
        <p15:guide id="4" orient="horz" pos="280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3"/>
        <p:cNvGrpSpPr/>
        <p:nvPr/>
      </p:nvGrpSpPr>
      <p:grpSpPr>
        <a:xfrm>
          <a:off x="0" y="0"/>
          <a:ext cx="0" cy="0"/>
          <a:chOff x="0" y="0"/>
          <a:chExt cx="0" cy="0"/>
        </a:xfrm>
      </p:grpSpPr>
      <p:sp>
        <p:nvSpPr>
          <p:cNvPr id="864" name="Google Shape;864;p131"/>
          <p:cNvSpPr txBox="1">
            <a:spLocks noGrp="1"/>
          </p:cNvSpPr>
          <p:nvPr>
            <p:ph type="title"/>
          </p:nvPr>
        </p:nvSpPr>
        <p:spPr>
          <a:xfrm>
            <a:off x="311700" y="445025"/>
            <a:ext cx="8520600" cy="572700"/>
          </a:xfrm>
          <a:prstGeom prst="rect">
            <a:avLst/>
          </a:prstGeom>
        </p:spPr>
        <p:txBody>
          <a:bodyPr spcFirstLastPara="1" wrap="square" lIns="45725" tIns="22850" rIns="45725" bIns="22850" anchor="ctr" anchorCtr="0">
            <a:noAutofit/>
          </a:bodyPr>
          <a:lstStyle>
            <a:lvl1pPr lvl="0" rtl="0">
              <a:spcBef>
                <a:spcPts val="0"/>
              </a:spcBef>
              <a:spcAft>
                <a:spcPts val="0"/>
              </a:spcAft>
              <a:buSzPts val="22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865" name="Google Shape;865;p131"/>
          <p:cNvSpPr txBox="1">
            <a:spLocks noGrp="1"/>
          </p:cNvSpPr>
          <p:nvPr>
            <p:ph type="body" idx="1"/>
          </p:nvPr>
        </p:nvSpPr>
        <p:spPr>
          <a:xfrm>
            <a:off x="311700" y="1152475"/>
            <a:ext cx="8520600" cy="3416400"/>
          </a:xfrm>
          <a:prstGeom prst="rect">
            <a:avLst/>
          </a:prstGeom>
        </p:spPr>
        <p:txBody>
          <a:bodyPr spcFirstLastPara="1" wrap="square" lIns="45725" tIns="22850" rIns="45725" bIns="22850" anchor="t" anchorCtr="0">
            <a:noAutofit/>
          </a:bodyPr>
          <a:lstStyle>
            <a:lvl1pPr marL="457200" lvl="0" indent="-330200" rtl="0">
              <a:spcBef>
                <a:spcPts val="300"/>
              </a:spcBef>
              <a:spcAft>
                <a:spcPts val="0"/>
              </a:spcAft>
              <a:buSzPts val="1600"/>
              <a:buChar char="•"/>
              <a:defRPr/>
            </a:lvl1pPr>
            <a:lvl2pPr marL="914400" lvl="1" indent="-317500" rtl="0">
              <a:spcBef>
                <a:spcPts val="300"/>
              </a:spcBef>
              <a:spcAft>
                <a:spcPts val="0"/>
              </a:spcAft>
              <a:buSzPts val="1400"/>
              <a:buChar char="–"/>
              <a:defRPr/>
            </a:lvl2pPr>
            <a:lvl3pPr marL="1371600" lvl="2" indent="-304800" rtl="0">
              <a:spcBef>
                <a:spcPts val="200"/>
              </a:spcBef>
              <a:spcAft>
                <a:spcPts val="0"/>
              </a:spcAft>
              <a:buSzPts val="1200"/>
              <a:buChar char="•"/>
              <a:defRPr/>
            </a:lvl3pPr>
            <a:lvl4pPr marL="1828800" lvl="3" indent="-292100" rtl="0">
              <a:spcBef>
                <a:spcPts val="200"/>
              </a:spcBef>
              <a:spcAft>
                <a:spcPts val="0"/>
              </a:spcAft>
              <a:buSzPts val="1000"/>
              <a:buChar char="–"/>
              <a:defRPr/>
            </a:lvl4pPr>
            <a:lvl5pPr marL="2286000" lvl="4" indent="-292100" rtl="0">
              <a:spcBef>
                <a:spcPts val="200"/>
              </a:spcBef>
              <a:spcAft>
                <a:spcPts val="0"/>
              </a:spcAft>
              <a:buSzPts val="1000"/>
              <a:buChar char="»"/>
              <a:defRPr/>
            </a:lvl5pPr>
            <a:lvl6pPr marL="2743200" lvl="5" indent="-292100" rtl="0">
              <a:spcBef>
                <a:spcPts val="200"/>
              </a:spcBef>
              <a:spcAft>
                <a:spcPts val="0"/>
              </a:spcAft>
              <a:buSzPts val="1000"/>
              <a:buChar char="•"/>
              <a:defRPr/>
            </a:lvl6pPr>
            <a:lvl7pPr marL="3200400" lvl="6" indent="-292100" rtl="0">
              <a:spcBef>
                <a:spcPts val="200"/>
              </a:spcBef>
              <a:spcAft>
                <a:spcPts val="0"/>
              </a:spcAft>
              <a:buSzPts val="1000"/>
              <a:buChar char="•"/>
              <a:defRPr/>
            </a:lvl7pPr>
            <a:lvl8pPr marL="3657600" lvl="7" indent="-292100" rtl="0">
              <a:spcBef>
                <a:spcPts val="200"/>
              </a:spcBef>
              <a:spcAft>
                <a:spcPts val="0"/>
              </a:spcAft>
              <a:buSzPts val="1000"/>
              <a:buChar char="•"/>
              <a:defRPr/>
            </a:lvl8pPr>
            <a:lvl9pPr marL="4114800" lvl="8" indent="-292100" rtl="0">
              <a:spcBef>
                <a:spcPts val="200"/>
              </a:spcBef>
              <a:spcAft>
                <a:spcPts val="0"/>
              </a:spcAft>
              <a:buSzPts val="1000"/>
              <a:buChar char="•"/>
              <a:defRPr/>
            </a:lvl9pPr>
          </a:lstStyle>
          <a:p>
            <a:endParaRPr/>
          </a:p>
        </p:txBody>
      </p:sp>
      <p:sp>
        <p:nvSpPr>
          <p:cNvPr id="866" name="Google Shape;866;p131"/>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867"/>
        <p:cNvGrpSpPr/>
        <p:nvPr/>
      </p:nvGrpSpPr>
      <p:grpSpPr>
        <a:xfrm>
          <a:off x="0" y="0"/>
          <a:ext cx="0" cy="0"/>
          <a:chOff x="0" y="0"/>
          <a:chExt cx="0" cy="0"/>
        </a:xfrm>
      </p:grpSpPr>
      <p:sp>
        <p:nvSpPr>
          <p:cNvPr id="868" name="Google Shape;868;p132"/>
          <p:cNvSpPr txBox="1">
            <a:spLocks noGrp="1"/>
          </p:cNvSpPr>
          <p:nvPr>
            <p:ph type="body" idx="1"/>
          </p:nvPr>
        </p:nvSpPr>
        <p:spPr>
          <a:xfrm>
            <a:off x="323850" y="1248966"/>
            <a:ext cx="8496300" cy="3173100"/>
          </a:xfrm>
          <a:prstGeom prst="rect">
            <a:avLst/>
          </a:prstGeom>
          <a:noFill/>
          <a:ln>
            <a:noFill/>
          </a:ln>
        </p:spPr>
        <p:txBody>
          <a:bodyPr spcFirstLastPara="1" wrap="square" lIns="68575" tIns="34275" rIns="68575" bIns="34275" anchor="t" anchorCtr="0">
            <a:noAutofit/>
          </a:bodyPr>
          <a:lstStyle>
            <a:lvl1pPr marL="457200" lvl="0" indent="-228600" rtl="0">
              <a:lnSpc>
                <a:spcPct val="100000"/>
              </a:lnSpc>
              <a:spcBef>
                <a:spcPts val="1200"/>
              </a:spcBef>
              <a:spcAft>
                <a:spcPts val="0"/>
              </a:spcAft>
              <a:buSzPts val="1600"/>
              <a:buNone/>
              <a:defRPr sz="1600">
                <a:solidFill>
                  <a:srgbClr val="5B9BD5"/>
                </a:solidFill>
                <a:latin typeface="Arial"/>
                <a:ea typeface="Arial"/>
                <a:cs typeface="Arial"/>
                <a:sym typeface="Arial"/>
              </a:defRPr>
            </a:lvl1pPr>
            <a:lvl2pPr marL="914400" lvl="1" indent="-228600" rtl="0">
              <a:lnSpc>
                <a:spcPct val="100000"/>
              </a:lnSpc>
              <a:spcBef>
                <a:spcPts val="300"/>
              </a:spcBef>
              <a:spcAft>
                <a:spcPts val="0"/>
              </a:spcAft>
              <a:buSzPts val="1400"/>
              <a:buNone/>
              <a:defRPr sz="1400">
                <a:solidFill>
                  <a:srgbClr val="5B9BD5"/>
                </a:solidFill>
                <a:latin typeface="Arial"/>
                <a:ea typeface="Arial"/>
                <a:cs typeface="Arial"/>
                <a:sym typeface="Arial"/>
              </a:defRPr>
            </a:lvl2pPr>
            <a:lvl3pPr marL="1371600" lvl="2" indent="-228600" rtl="0">
              <a:lnSpc>
                <a:spcPct val="100000"/>
              </a:lnSpc>
              <a:spcBef>
                <a:spcPts val="300"/>
              </a:spcBef>
              <a:spcAft>
                <a:spcPts val="0"/>
              </a:spcAft>
              <a:buSzPts val="1200"/>
              <a:buNone/>
              <a:defRPr sz="1200">
                <a:solidFill>
                  <a:srgbClr val="5B9BD5"/>
                </a:solidFill>
                <a:latin typeface="Arial"/>
                <a:ea typeface="Arial"/>
                <a:cs typeface="Arial"/>
                <a:sym typeface="Arial"/>
              </a:defRPr>
            </a:lvl3pPr>
            <a:lvl4pPr marL="1828800" lvl="3" indent="-228600" rtl="0">
              <a:lnSpc>
                <a:spcPct val="100000"/>
              </a:lnSpc>
              <a:spcBef>
                <a:spcPts val="300"/>
              </a:spcBef>
              <a:spcAft>
                <a:spcPts val="0"/>
              </a:spcAft>
              <a:buSzPts val="1000"/>
              <a:buNone/>
              <a:defRPr sz="1000">
                <a:solidFill>
                  <a:srgbClr val="5B9BD5"/>
                </a:solidFill>
                <a:latin typeface="Arial"/>
                <a:ea typeface="Arial"/>
                <a:cs typeface="Arial"/>
                <a:sym typeface="Arial"/>
              </a:defRPr>
            </a:lvl4pPr>
            <a:lvl5pPr marL="2286000" lvl="4" indent="-228600" rtl="0">
              <a:lnSpc>
                <a:spcPct val="100000"/>
              </a:lnSpc>
              <a:spcBef>
                <a:spcPts val="300"/>
              </a:spcBef>
              <a:spcAft>
                <a:spcPts val="0"/>
              </a:spcAft>
              <a:buSzPts val="1000"/>
              <a:buNone/>
              <a:defRPr sz="800">
                <a:solidFill>
                  <a:srgbClr val="5B9BD5"/>
                </a:solidFill>
                <a:latin typeface="Arial"/>
                <a:ea typeface="Arial"/>
                <a:cs typeface="Arial"/>
                <a:sym typeface="Arial"/>
              </a:defRPr>
            </a:lvl5pPr>
            <a:lvl6pPr marL="2743200" lvl="5" indent="-228600" rtl="0">
              <a:lnSpc>
                <a:spcPct val="100000"/>
              </a:lnSpc>
              <a:spcBef>
                <a:spcPts val="300"/>
              </a:spcBef>
              <a:spcAft>
                <a:spcPts val="0"/>
              </a:spcAft>
              <a:buSzPts val="1000"/>
              <a:buNone/>
              <a:defRPr sz="1500">
                <a:solidFill>
                  <a:srgbClr val="000000"/>
                </a:solidFill>
                <a:latin typeface="Arial"/>
                <a:ea typeface="Arial"/>
                <a:cs typeface="Arial"/>
                <a:sym typeface="Arial"/>
              </a:defRPr>
            </a:lvl6pPr>
            <a:lvl7pPr marL="3200400" lvl="6" indent="-228600" rtl="0">
              <a:lnSpc>
                <a:spcPct val="100000"/>
              </a:lnSpc>
              <a:spcBef>
                <a:spcPts val="300"/>
              </a:spcBef>
              <a:spcAft>
                <a:spcPts val="0"/>
              </a:spcAft>
              <a:buSzPts val="1000"/>
              <a:buNone/>
              <a:defRPr sz="1500">
                <a:solidFill>
                  <a:srgbClr val="000000"/>
                </a:solidFill>
                <a:latin typeface="Arial"/>
                <a:ea typeface="Arial"/>
                <a:cs typeface="Arial"/>
                <a:sym typeface="Arial"/>
              </a:defRPr>
            </a:lvl7pPr>
            <a:lvl8pPr marL="3657600" lvl="7" indent="-228600" rtl="0">
              <a:lnSpc>
                <a:spcPct val="100000"/>
              </a:lnSpc>
              <a:spcBef>
                <a:spcPts val="300"/>
              </a:spcBef>
              <a:spcAft>
                <a:spcPts val="0"/>
              </a:spcAft>
              <a:buSzPts val="1000"/>
              <a:buNone/>
              <a:defRPr sz="1500">
                <a:solidFill>
                  <a:srgbClr val="000000"/>
                </a:solidFill>
                <a:latin typeface="Arial"/>
                <a:ea typeface="Arial"/>
                <a:cs typeface="Arial"/>
                <a:sym typeface="Arial"/>
              </a:defRPr>
            </a:lvl8pPr>
            <a:lvl9pPr marL="4114800" lvl="8" indent="-228600" rtl="0">
              <a:lnSpc>
                <a:spcPct val="100000"/>
              </a:lnSpc>
              <a:spcBef>
                <a:spcPts val="300"/>
              </a:spcBef>
              <a:spcAft>
                <a:spcPts val="0"/>
              </a:spcAft>
              <a:buSzPts val="1000"/>
              <a:buNone/>
              <a:defRPr sz="1500">
                <a:solidFill>
                  <a:srgbClr val="000000"/>
                </a:solidFill>
                <a:latin typeface="Arial"/>
                <a:ea typeface="Arial"/>
                <a:cs typeface="Arial"/>
                <a:sym typeface="Arial"/>
              </a:defRPr>
            </a:lvl9pPr>
          </a:lstStyle>
          <a:p>
            <a:endParaRPr/>
          </a:p>
        </p:txBody>
      </p:sp>
      <p:sp>
        <p:nvSpPr>
          <p:cNvPr id="869" name="Google Shape;869;p132"/>
          <p:cNvSpPr txBox="1">
            <a:spLocks noGrp="1"/>
          </p:cNvSpPr>
          <p:nvPr>
            <p:ph type="body" idx="2"/>
          </p:nvPr>
        </p:nvSpPr>
        <p:spPr>
          <a:xfrm>
            <a:off x="323193" y="4547013"/>
            <a:ext cx="3852000" cy="402300"/>
          </a:xfrm>
          <a:prstGeom prst="rect">
            <a:avLst/>
          </a:prstGeom>
          <a:noFill/>
          <a:ln>
            <a:noFill/>
          </a:ln>
        </p:spPr>
        <p:txBody>
          <a:bodyPr spcFirstLastPara="1" wrap="square" lIns="68575" tIns="34275" rIns="68575" bIns="34275" anchor="b" anchorCtr="0">
            <a:noAutofit/>
          </a:bodyPr>
          <a:lstStyle>
            <a:lvl1pPr marL="457200" lvl="0" indent="-228600" rtl="0">
              <a:lnSpc>
                <a:spcPct val="100000"/>
              </a:lnSpc>
              <a:spcBef>
                <a:spcPts val="0"/>
              </a:spcBef>
              <a:spcAft>
                <a:spcPts val="0"/>
              </a:spcAft>
              <a:buSzPts val="1600"/>
              <a:buNone/>
              <a:defRPr sz="800">
                <a:solidFill>
                  <a:srgbClr val="5B9BD5"/>
                </a:solidFill>
                <a:latin typeface="Arial"/>
                <a:ea typeface="Arial"/>
                <a:cs typeface="Arial"/>
                <a:sym typeface="Arial"/>
              </a:defRPr>
            </a:lvl1pPr>
            <a:lvl2pPr marL="914400" lvl="1" indent="-228600" rtl="0">
              <a:lnSpc>
                <a:spcPct val="100000"/>
              </a:lnSpc>
              <a:spcBef>
                <a:spcPts val="0"/>
              </a:spcBef>
              <a:spcAft>
                <a:spcPts val="0"/>
              </a:spcAft>
              <a:buSzPts val="1400"/>
              <a:buNone/>
              <a:defRPr sz="900">
                <a:solidFill>
                  <a:srgbClr val="5B9BD5"/>
                </a:solidFill>
                <a:latin typeface="Arial"/>
                <a:ea typeface="Arial"/>
                <a:cs typeface="Arial"/>
                <a:sym typeface="Arial"/>
              </a:defRPr>
            </a:lvl2pPr>
            <a:lvl3pPr marL="1371600" lvl="2" indent="-228600" rtl="0">
              <a:lnSpc>
                <a:spcPct val="100000"/>
              </a:lnSpc>
              <a:spcBef>
                <a:spcPts val="300"/>
              </a:spcBef>
              <a:spcAft>
                <a:spcPts val="0"/>
              </a:spcAft>
              <a:buSzPts val="1200"/>
              <a:buNone/>
              <a:defRPr sz="900">
                <a:solidFill>
                  <a:srgbClr val="5B9BD5"/>
                </a:solidFill>
                <a:latin typeface="Arial"/>
                <a:ea typeface="Arial"/>
                <a:cs typeface="Arial"/>
                <a:sym typeface="Arial"/>
              </a:defRPr>
            </a:lvl3pPr>
            <a:lvl4pPr marL="1828800" lvl="3" indent="-228600" rtl="0">
              <a:lnSpc>
                <a:spcPct val="100000"/>
              </a:lnSpc>
              <a:spcBef>
                <a:spcPts val="300"/>
              </a:spcBef>
              <a:spcAft>
                <a:spcPts val="0"/>
              </a:spcAft>
              <a:buSzPts val="1000"/>
              <a:buNone/>
              <a:defRPr sz="900">
                <a:solidFill>
                  <a:srgbClr val="5B9BD5"/>
                </a:solidFill>
                <a:latin typeface="Arial"/>
                <a:ea typeface="Arial"/>
                <a:cs typeface="Arial"/>
                <a:sym typeface="Arial"/>
              </a:defRPr>
            </a:lvl4pPr>
            <a:lvl5pPr marL="2286000" lvl="4" indent="-228600" rtl="0">
              <a:lnSpc>
                <a:spcPct val="100000"/>
              </a:lnSpc>
              <a:spcBef>
                <a:spcPts val="300"/>
              </a:spcBef>
              <a:spcAft>
                <a:spcPts val="0"/>
              </a:spcAft>
              <a:buSzPts val="1000"/>
              <a:buNone/>
              <a:defRPr sz="900">
                <a:solidFill>
                  <a:srgbClr val="5B9BD5"/>
                </a:solidFill>
                <a:latin typeface="Arial"/>
                <a:ea typeface="Arial"/>
                <a:cs typeface="Arial"/>
                <a:sym typeface="Arial"/>
              </a:defRPr>
            </a:lvl5pPr>
            <a:lvl6pPr marL="2743200" lvl="5" indent="-228600" rtl="0">
              <a:lnSpc>
                <a:spcPct val="100000"/>
              </a:lnSpc>
              <a:spcBef>
                <a:spcPts val="300"/>
              </a:spcBef>
              <a:spcAft>
                <a:spcPts val="0"/>
              </a:spcAft>
              <a:buSzPts val="1000"/>
              <a:buNone/>
              <a:defRPr sz="1500">
                <a:solidFill>
                  <a:srgbClr val="000000"/>
                </a:solidFill>
                <a:latin typeface="Arial"/>
                <a:ea typeface="Arial"/>
                <a:cs typeface="Arial"/>
                <a:sym typeface="Arial"/>
              </a:defRPr>
            </a:lvl6pPr>
            <a:lvl7pPr marL="3200400" lvl="6" indent="-228600" rtl="0">
              <a:lnSpc>
                <a:spcPct val="100000"/>
              </a:lnSpc>
              <a:spcBef>
                <a:spcPts val="300"/>
              </a:spcBef>
              <a:spcAft>
                <a:spcPts val="0"/>
              </a:spcAft>
              <a:buSzPts val="1000"/>
              <a:buNone/>
              <a:defRPr sz="1500">
                <a:solidFill>
                  <a:srgbClr val="000000"/>
                </a:solidFill>
                <a:latin typeface="Arial"/>
                <a:ea typeface="Arial"/>
                <a:cs typeface="Arial"/>
                <a:sym typeface="Arial"/>
              </a:defRPr>
            </a:lvl7pPr>
            <a:lvl8pPr marL="3657600" lvl="7" indent="-228600" rtl="0">
              <a:lnSpc>
                <a:spcPct val="100000"/>
              </a:lnSpc>
              <a:spcBef>
                <a:spcPts val="300"/>
              </a:spcBef>
              <a:spcAft>
                <a:spcPts val="0"/>
              </a:spcAft>
              <a:buSzPts val="1000"/>
              <a:buNone/>
              <a:defRPr sz="1500">
                <a:solidFill>
                  <a:srgbClr val="000000"/>
                </a:solidFill>
                <a:latin typeface="Arial"/>
                <a:ea typeface="Arial"/>
                <a:cs typeface="Arial"/>
                <a:sym typeface="Arial"/>
              </a:defRPr>
            </a:lvl8pPr>
            <a:lvl9pPr marL="4114800" lvl="8" indent="-228600" rtl="0">
              <a:lnSpc>
                <a:spcPct val="100000"/>
              </a:lnSpc>
              <a:spcBef>
                <a:spcPts val="300"/>
              </a:spcBef>
              <a:spcAft>
                <a:spcPts val="0"/>
              </a:spcAft>
              <a:buSzPts val="1000"/>
              <a:buNone/>
              <a:defRPr sz="1500">
                <a:solidFill>
                  <a:srgbClr val="000000"/>
                </a:solidFill>
                <a:latin typeface="Arial"/>
                <a:ea typeface="Arial"/>
                <a:cs typeface="Arial"/>
                <a:sym typeface="Arial"/>
              </a:defRPr>
            </a:lvl9pPr>
          </a:lstStyle>
          <a:p>
            <a:endParaRPr/>
          </a:p>
        </p:txBody>
      </p:sp>
      <p:sp>
        <p:nvSpPr>
          <p:cNvPr id="870" name="Google Shape;870;p132"/>
          <p:cNvSpPr txBox="1">
            <a:spLocks noGrp="1"/>
          </p:cNvSpPr>
          <p:nvPr>
            <p:ph type="body" idx="3"/>
          </p:nvPr>
        </p:nvSpPr>
        <p:spPr>
          <a:xfrm>
            <a:off x="4310446" y="4547013"/>
            <a:ext cx="3852000" cy="402300"/>
          </a:xfrm>
          <a:prstGeom prst="rect">
            <a:avLst/>
          </a:prstGeom>
          <a:noFill/>
          <a:ln>
            <a:noFill/>
          </a:ln>
        </p:spPr>
        <p:txBody>
          <a:bodyPr spcFirstLastPara="1" wrap="square" lIns="68575" tIns="34275" rIns="68575" bIns="34275" anchor="b" anchorCtr="0">
            <a:noAutofit/>
          </a:bodyPr>
          <a:lstStyle>
            <a:lvl1pPr marL="457200" lvl="0" indent="-228600" algn="r" rtl="0">
              <a:lnSpc>
                <a:spcPct val="100000"/>
              </a:lnSpc>
              <a:spcBef>
                <a:spcPts val="0"/>
              </a:spcBef>
              <a:spcAft>
                <a:spcPts val="0"/>
              </a:spcAft>
              <a:buSzPts val="1600"/>
              <a:buNone/>
              <a:defRPr sz="800">
                <a:solidFill>
                  <a:srgbClr val="5B9BD5"/>
                </a:solidFill>
                <a:latin typeface="Arial"/>
                <a:ea typeface="Arial"/>
                <a:cs typeface="Arial"/>
                <a:sym typeface="Arial"/>
              </a:defRPr>
            </a:lvl1pPr>
            <a:lvl2pPr marL="914400" lvl="1" indent="-228600" rtl="0">
              <a:lnSpc>
                <a:spcPct val="100000"/>
              </a:lnSpc>
              <a:spcBef>
                <a:spcPts val="0"/>
              </a:spcBef>
              <a:spcAft>
                <a:spcPts val="0"/>
              </a:spcAft>
              <a:buSzPts val="1400"/>
              <a:buNone/>
              <a:defRPr sz="900">
                <a:solidFill>
                  <a:srgbClr val="5B9BD5"/>
                </a:solidFill>
                <a:latin typeface="Arial"/>
                <a:ea typeface="Arial"/>
                <a:cs typeface="Arial"/>
                <a:sym typeface="Arial"/>
              </a:defRPr>
            </a:lvl2pPr>
            <a:lvl3pPr marL="1371600" lvl="2" indent="-228600" rtl="0">
              <a:lnSpc>
                <a:spcPct val="100000"/>
              </a:lnSpc>
              <a:spcBef>
                <a:spcPts val="300"/>
              </a:spcBef>
              <a:spcAft>
                <a:spcPts val="0"/>
              </a:spcAft>
              <a:buSzPts val="1200"/>
              <a:buNone/>
              <a:defRPr sz="900">
                <a:solidFill>
                  <a:srgbClr val="5B9BD5"/>
                </a:solidFill>
                <a:latin typeface="Arial"/>
                <a:ea typeface="Arial"/>
                <a:cs typeface="Arial"/>
                <a:sym typeface="Arial"/>
              </a:defRPr>
            </a:lvl3pPr>
            <a:lvl4pPr marL="1828800" lvl="3" indent="-228600" rtl="0">
              <a:lnSpc>
                <a:spcPct val="100000"/>
              </a:lnSpc>
              <a:spcBef>
                <a:spcPts val="300"/>
              </a:spcBef>
              <a:spcAft>
                <a:spcPts val="0"/>
              </a:spcAft>
              <a:buSzPts val="1000"/>
              <a:buNone/>
              <a:defRPr sz="900">
                <a:solidFill>
                  <a:srgbClr val="5B9BD5"/>
                </a:solidFill>
                <a:latin typeface="Arial"/>
                <a:ea typeface="Arial"/>
                <a:cs typeface="Arial"/>
                <a:sym typeface="Arial"/>
              </a:defRPr>
            </a:lvl4pPr>
            <a:lvl5pPr marL="2286000" lvl="4" indent="-228600" rtl="0">
              <a:lnSpc>
                <a:spcPct val="100000"/>
              </a:lnSpc>
              <a:spcBef>
                <a:spcPts val="300"/>
              </a:spcBef>
              <a:spcAft>
                <a:spcPts val="0"/>
              </a:spcAft>
              <a:buSzPts val="1000"/>
              <a:buNone/>
              <a:defRPr sz="900">
                <a:solidFill>
                  <a:srgbClr val="5B9BD5"/>
                </a:solidFill>
                <a:latin typeface="Arial"/>
                <a:ea typeface="Arial"/>
                <a:cs typeface="Arial"/>
                <a:sym typeface="Arial"/>
              </a:defRPr>
            </a:lvl5pPr>
            <a:lvl6pPr marL="2743200" lvl="5" indent="-228600" rtl="0">
              <a:lnSpc>
                <a:spcPct val="100000"/>
              </a:lnSpc>
              <a:spcBef>
                <a:spcPts val="300"/>
              </a:spcBef>
              <a:spcAft>
                <a:spcPts val="0"/>
              </a:spcAft>
              <a:buSzPts val="1000"/>
              <a:buNone/>
              <a:defRPr sz="1500">
                <a:solidFill>
                  <a:srgbClr val="000000"/>
                </a:solidFill>
                <a:latin typeface="Arial"/>
                <a:ea typeface="Arial"/>
                <a:cs typeface="Arial"/>
                <a:sym typeface="Arial"/>
              </a:defRPr>
            </a:lvl6pPr>
            <a:lvl7pPr marL="3200400" lvl="6" indent="-228600" rtl="0">
              <a:lnSpc>
                <a:spcPct val="100000"/>
              </a:lnSpc>
              <a:spcBef>
                <a:spcPts val="300"/>
              </a:spcBef>
              <a:spcAft>
                <a:spcPts val="0"/>
              </a:spcAft>
              <a:buSzPts val="1000"/>
              <a:buNone/>
              <a:defRPr sz="1500">
                <a:solidFill>
                  <a:srgbClr val="000000"/>
                </a:solidFill>
                <a:latin typeface="Arial"/>
                <a:ea typeface="Arial"/>
                <a:cs typeface="Arial"/>
                <a:sym typeface="Arial"/>
              </a:defRPr>
            </a:lvl7pPr>
            <a:lvl8pPr marL="3657600" lvl="7" indent="-228600" rtl="0">
              <a:lnSpc>
                <a:spcPct val="100000"/>
              </a:lnSpc>
              <a:spcBef>
                <a:spcPts val="300"/>
              </a:spcBef>
              <a:spcAft>
                <a:spcPts val="0"/>
              </a:spcAft>
              <a:buSzPts val="1000"/>
              <a:buNone/>
              <a:defRPr sz="1500">
                <a:solidFill>
                  <a:srgbClr val="000000"/>
                </a:solidFill>
                <a:latin typeface="Arial"/>
                <a:ea typeface="Arial"/>
                <a:cs typeface="Arial"/>
                <a:sym typeface="Arial"/>
              </a:defRPr>
            </a:lvl8pPr>
            <a:lvl9pPr marL="4114800" lvl="8" indent="-228600" rtl="0">
              <a:lnSpc>
                <a:spcPct val="100000"/>
              </a:lnSpc>
              <a:spcBef>
                <a:spcPts val="300"/>
              </a:spcBef>
              <a:spcAft>
                <a:spcPts val="0"/>
              </a:spcAft>
              <a:buSzPts val="1000"/>
              <a:buNone/>
              <a:defRPr sz="1500">
                <a:solidFill>
                  <a:srgbClr val="000000"/>
                </a:solidFill>
                <a:latin typeface="Arial"/>
                <a:ea typeface="Arial"/>
                <a:cs typeface="Arial"/>
                <a:sym typeface="Arial"/>
              </a:defRPr>
            </a:lvl9pPr>
          </a:lstStyle>
          <a:p>
            <a:endParaRPr/>
          </a:p>
        </p:txBody>
      </p:sp>
      <p:sp>
        <p:nvSpPr>
          <p:cNvPr id="871" name="Google Shape;871;p132"/>
          <p:cNvSpPr txBox="1">
            <a:spLocks noGrp="1"/>
          </p:cNvSpPr>
          <p:nvPr>
            <p:ph type="title"/>
          </p:nvPr>
        </p:nvSpPr>
        <p:spPr>
          <a:xfrm>
            <a:off x="323850" y="112987"/>
            <a:ext cx="7944900" cy="474000"/>
          </a:xfrm>
          <a:prstGeom prst="rect">
            <a:avLst/>
          </a:prstGeom>
          <a:noFill/>
          <a:ln>
            <a:noFill/>
          </a:ln>
        </p:spPr>
        <p:txBody>
          <a:bodyPr spcFirstLastPara="1" wrap="square" lIns="68575" tIns="34275" rIns="68575" bIns="34275" anchor="b" anchorCtr="0">
            <a:noAutofit/>
          </a:bodyPr>
          <a:lstStyle>
            <a:lvl1pPr lvl="0" rtl="0">
              <a:lnSpc>
                <a:spcPct val="100000"/>
              </a:lnSpc>
              <a:spcBef>
                <a:spcPts val="0"/>
              </a:spcBef>
              <a:spcAft>
                <a:spcPts val="0"/>
              </a:spcAft>
              <a:buSzPts val="2200"/>
              <a:buNone/>
              <a:defRPr sz="2400" b="1">
                <a:solidFill>
                  <a:srgbClr val="5B9BD5"/>
                </a:solidFill>
                <a:latin typeface="Arial"/>
                <a:ea typeface="Arial"/>
                <a:cs typeface="Arial"/>
                <a:sym typeface="Arial"/>
              </a:defRPr>
            </a:lvl1pPr>
            <a:lvl2pPr lvl="1" rtl="0">
              <a:spcBef>
                <a:spcPts val="0"/>
              </a:spcBef>
              <a:spcAft>
                <a:spcPts val="0"/>
              </a:spcAft>
              <a:buSzPts val="700"/>
              <a:buNone/>
              <a:defRPr sz="1400"/>
            </a:lvl2pPr>
            <a:lvl3pPr lvl="2" rtl="0">
              <a:spcBef>
                <a:spcPts val="0"/>
              </a:spcBef>
              <a:spcAft>
                <a:spcPts val="0"/>
              </a:spcAft>
              <a:buSzPts val="700"/>
              <a:buNone/>
              <a:defRPr sz="1400"/>
            </a:lvl3pPr>
            <a:lvl4pPr lvl="3" rtl="0">
              <a:spcBef>
                <a:spcPts val="0"/>
              </a:spcBef>
              <a:spcAft>
                <a:spcPts val="0"/>
              </a:spcAft>
              <a:buSzPts val="700"/>
              <a:buNone/>
              <a:defRPr sz="1400"/>
            </a:lvl4pPr>
            <a:lvl5pPr lvl="4" rtl="0">
              <a:spcBef>
                <a:spcPts val="0"/>
              </a:spcBef>
              <a:spcAft>
                <a:spcPts val="0"/>
              </a:spcAft>
              <a:buSzPts val="700"/>
              <a:buNone/>
              <a:defRPr sz="1400"/>
            </a:lvl5pPr>
            <a:lvl6pPr lvl="5" rtl="0">
              <a:spcBef>
                <a:spcPts val="0"/>
              </a:spcBef>
              <a:spcAft>
                <a:spcPts val="0"/>
              </a:spcAft>
              <a:buSzPts val="700"/>
              <a:buNone/>
              <a:defRPr sz="1400"/>
            </a:lvl6pPr>
            <a:lvl7pPr lvl="6" rtl="0">
              <a:spcBef>
                <a:spcPts val="0"/>
              </a:spcBef>
              <a:spcAft>
                <a:spcPts val="0"/>
              </a:spcAft>
              <a:buSzPts val="700"/>
              <a:buNone/>
              <a:defRPr sz="1400"/>
            </a:lvl7pPr>
            <a:lvl8pPr lvl="7" rtl="0">
              <a:spcBef>
                <a:spcPts val="0"/>
              </a:spcBef>
              <a:spcAft>
                <a:spcPts val="0"/>
              </a:spcAft>
              <a:buSzPts val="700"/>
              <a:buNone/>
              <a:defRPr sz="1400"/>
            </a:lvl8pPr>
            <a:lvl9pPr lvl="8" rtl="0">
              <a:spcBef>
                <a:spcPts val="0"/>
              </a:spcBef>
              <a:spcAft>
                <a:spcPts val="0"/>
              </a:spcAft>
              <a:buSzPts val="700"/>
              <a:buNone/>
              <a:defRPr sz="1400"/>
            </a:lvl9pPr>
          </a:lstStyle>
          <a:p>
            <a:endParaRPr/>
          </a:p>
        </p:txBody>
      </p:sp>
      <p:pic>
        <p:nvPicPr>
          <p:cNvPr id="872" name="Google Shape;872;p132"/>
          <p:cNvPicPr preferRelativeResize="0"/>
          <p:nvPr/>
        </p:nvPicPr>
        <p:blipFill rotWithShape="1">
          <a:blip r:embed="rId2">
            <a:alphaModFix/>
          </a:blip>
          <a:srcRect/>
          <a:stretch/>
        </p:blipFill>
        <p:spPr>
          <a:xfrm>
            <a:off x="8326129" y="4752038"/>
            <a:ext cx="503250" cy="250336"/>
          </a:xfrm>
          <a:prstGeom prst="rect">
            <a:avLst/>
          </a:prstGeom>
          <a:noFill/>
          <a:ln>
            <a:noFill/>
          </a:ln>
        </p:spPr>
      </p:pic>
      <p:pic>
        <p:nvPicPr>
          <p:cNvPr id="873" name="Google Shape;873;p132"/>
          <p:cNvPicPr preferRelativeResize="0"/>
          <p:nvPr/>
        </p:nvPicPr>
        <p:blipFill rotWithShape="1">
          <a:blip r:embed="rId3">
            <a:alphaModFix/>
          </a:blip>
          <a:srcRect/>
          <a:stretch/>
        </p:blipFill>
        <p:spPr>
          <a:xfrm>
            <a:off x="8232197" y="-23486"/>
            <a:ext cx="871304" cy="643442"/>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2">
  <p:cSld name="2">
    <p:spTree>
      <p:nvGrpSpPr>
        <p:cNvPr id="1" name="Shape 874"/>
        <p:cNvGrpSpPr/>
        <p:nvPr/>
      </p:nvGrpSpPr>
      <p:grpSpPr>
        <a:xfrm>
          <a:off x="0" y="0"/>
          <a:ext cx="0" cy="0"/>
          <a:chOff x="0" y="0"/>
          <a:chExt cx="0" cy="0"/>
        </a:xfrm>
      </p:grpSpPr>
      <p:sp>
        <p:nvSpPr>
          <p:cNvPr id="875" name="Google Shape;875;p133"/>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Autofit/>
          </a:bodyPr>
          <a:lstStyle>
            <a:lvl1pPr marL="457200" lvl="0" indent="-330200" algn="l" rtl="0">
              <a:lnSpc>
                <a:spcPct val="100000"/>
              </a:lnSpc>
              <a:spcBef>
                <a:spcPts val="1200"/>
              </a:spcBef>
              <a:spcAft>
                <a:spcPts val="0"/>
              </a:spcAft>
              <a:buSzPts val="1600"/>
              <a:buChar char="•"/>
              <a:defRPr>
                <a:solidFill>
                  <a:srgbClr val="035C79"/>
                </a:solidFill>
              </a:defRPr>
            </a:lvl1pPr>
            <a:lvl2pPr marL="914400" lvl="1" indent="-317500" algn="l" rtl="0">
              <a:lnSpc>
                <a:spcPct val="100000"/>
              </a:lnSpc>
              <a:spcBef>
                <a:spcPts val="300"/>
              </a:spcBef>
              <a:spcAft>
                <a:spcPts val="0"/>
              </a:spcAft>
              <a:buSzPts val="1400"/>
              <a:buChar char="–"/>
              <a:defRPr>
                <a:solidFill>
                  <a:srgbClr val="035C79"/>
                </a:solidFill>
              </a:defRPr>
            </a:lvl2pPr>
            <a:lvl3pPr marL="1371600" lvl="2" indent="-304800" algn="l" rtl="0">
              <a:lnSpc>
                <a:spcPct val="100000"/>
              </a:lnSpc>
              <a:spcBef>
                <a:spcPts val="300"/>
              </a:spcBef>
              <a:spcAft>
                <a:spcPts val="0"/>
              </a:spcAft>
              <a:buSzPts val="1200"/>
              <a:buChar char="•"/>
              <a:defRPr>
                <a:solidFill>
                  <a:srgbClr val="035C79"/>
                </a:solidFill>
              </a:defRPr>
            </a:lvl3pPr>
            <a:lvl4pPr marL="1828800" lvl="3" indent="-292100" algn="l" rtl="0">
              <a:lnSpc>
                <a:spcPct val="100000"/>
              </a:lnSpc>
              <a:spcBef>
                <a:spcPts val="300"/>
              </a:spcBef>
              <a:spcAft>
                <a:spcPts val="0"/>
              </a:spcAft>
              <a:buSzPts val="1000"/>
              <a:buChar char="–"/>
              <a:defRPr/>
            </a:lvl4pPr>
            <a:lvl5pPr marL="2286000" lvl="4" indent="-279400" algn="l" rtl="0">
              <a:lnSpc>
                <a:spcPct val="100000"/>
              </a:lnSpc>
              <a:spcBef>
                <a:spcPts val="300"/>
              </a:spcBef>
              <a:spcAft>
                <a:spcPts val="0"/>
              </a:spcAft>
              <a:buSzPts val="800"/>
              <a:buChar char="»"/>
              <a:defRPr/>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sp>
        <p:nvSpPr>
          <p:cNvPr id="876" name="Google Shape;876;p133"/>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Char char="–"/>
              <a:defRPr sz="900"/>
            </a:lvl2pPr>
            <a:lvl3pPr marL="1371600" lvl="2" indent="-304800" algn="l" rtl="0">
              <a:lnSpc>
                <a:spcPct val="100000"/>
              </a:lnSpc>
              <a:spcBef>
                <a:spcPts val="300"/>
              </a:spcBef>
              <a:spcAft>
                <a:spcPts val="0"/>
              </a:spcAft>
              <a:buSzPts val="1200"/>
              <a:buChar char="•"/>
              <a:defRPr sz="900"/>
            </a:lvl3pPr>
            <a:lvl4pPr marL="1828800" lvl="3" indent="-292100" algn="l" rtl="0">
              <a:lnSpc>
                <a:spcPct val="100000"/>
              </a:lnSpc>
              <a:spcBef>
                <a:spcPts val="300"/>
              </a:spcBef>
              <a:spcAft>
                <a:spcPts val="0"/>
              </a:spcAft>
              <a:buSzPts val="1000"/>
              <a:buChar char="–"/>
              <a:defRPr sz="900"/>
            </a:lvl4pPr>
            <a:lvl5pPr marL="2286000" lvl="4" indent="-279400" algn="l" rtl="0">
              <a:lnSpc>
                <a:spcPct val="100000"/>
              </a:lnSpc>
              <a:spcBef>
                <a:spcPts val="300"/>
              </a:spcBef>
              <a:spcAft>
                <a:spcPts val="0"/>
              </a:spcAft>
              <a:buSzPts val="800"/>
              <a:buChar char="»"/>
              <a:defRPr sz="900"/>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sp>
        <p:nvSpPr>
          <p:cNvPr id="877" name="Google Shape;877;p133"/>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Char char="–"/>
              <a:defRPr sz="900"/>
            </a:lvl2pPr>
            <a:lvl3pPr marL="1371600" lvl="2" indent="-304800" algn="l" rtl="0">
              <a:lnSpc>
                <a:spcPct val="100000"/>
              </a:lnSpc>
              <a:spcBef>
                <a:spcPts val="300"/>
              </a:spcBef>
              <a:spcAft>
                <a:spcPts val="0"/>
              </a:spcAft>
              <a:buSzPts val="1200"/>
              <a:buChar char="•"/>
              <a:defRPr sz="900"/>
            </a:lvl3pPr>
            <a:lvl4pPr marL="1828800" lvl="3" indent="-292100" algn="l" rtl="0">
              <a:lnSpc>
                <a:spcPct val="100000"/>
              </a:lnSpc>
              <a:spcBef>
                <a:spcPts val="300"/>
              </a:spcBef>
              <a:spcAft>
                <a:spcPts val="0"/>
              </a:spcAft>
              <a:buSzPts val="1000"/>
              <a:buChar char="–"/>
              <a:defRPr sz="900"/>
            </a:lvl4pPr>
            <a:lvl5pPr marL="2286000" lvl="4" indent="-279400" algn="l" rtl="0">
              <a:lnSpc>
                <a:spcPct val="100000"/>
              </a:lnSpc>
              <a:spcBef>
                <a:spcPts val="300"/>
              </a:spcBef>
              <a:spcAft>
                <a:spcPts val="0"/>
              </a:spcAft>
              <a:buSzPts val="800"/>
              <a:buChar char="»"/>
              <a:defRPr sz="900"/>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sp>
        <p:nvSpPr>
          <p:cNvPr id="878" name="Google Shape;878;p133"/>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879"/>
        <p:cNvGrpSpPr/>
        <p:nvPr/>
      </p:nvGrpSpPr>
      <p:grpSpPr>
        <a:xfrm>
          <a:off x="0" y="0"/>
          <a:ext cx="0" cy="0"/>
          <a:chOff x="0" y="0"/>
          <a:chExt cx="0" cy="0"/>
        </a:xfrm>
      </p:grpSpPr>
      <p:sp>
        <p:nvSpPr>
          <p:cNvPr id="880" name="Google Shape;880;p134"/>
          <p:cNvSpPr txBox="1">
            <a:spLocks noGrp="1"/>
          </p:cNvSpPr>
          <p:nvPr>
            <p:ph type="body" idx="1"/>
          </p:nvPr>
        </p:nvSpPr>
        <p:spPr>
          <a:xfrm>
            <a:off x="323850" y="1248968"/>
            <a:ext cx="4038600" cy="3172800"/>
          </a:xfrm>
          <a:prstGeom prst="rect">
            <a:avLst/>
          </a:prstGeom>
          <a:noFill/>
          <a:ln>
            <a:noFill/>
          </a:ln>
        </p:spPr>
        <p:txBody>
          <a:bodyPr spcFirstLastPara="1" wrap="square" lIns="68575" tIns="34275" rIns="68575" bIns="34275" anchor="t" anchorCtr="0">
            <a:noAutofit/>
          </a:bodyPr>
          <a:lstStyle>
            <a:lvl1pPr marL="457200" lvl="0" indent="-330200" algn="l" rtl="0">
              <a:lnSpc>
                <a:spcPct val="90000"/>
              </a:lnSpc>
              <a:spcBef>
                <a:spcPts val="1200"/>
              </a:spcBef>
              <a:spcAft>
                <a:spcPts val="0"/>
              </a:spcAft>
              <a:buClr>
                <a:srgbClr val="F1AB00"/>
              </a:buClr>
              <a:buSzPts val="1600"/>
              <a:buChar char="•"/>
              <a:defRPr sz="1600">
                <a:solidFill>
                  <a:srgbClr val="202020"/>
                </a:solidFill>
              </a:defRPr>
            </a:lvl1pPr>
            <a:lvl2pPr marL="914400" lvl="1" indent="-317500" algn="l" rtl="0">
              <a:lnSpc>
                <a:spcPct val="90000"/>
              </a:lnSpc>
              <a:spcBef>
                <a:spcPts val="800"/>
              </a:spcBef>
              <a:spcAft>
                <a:spcPts val="0"/>
              </a:spcAft>
              <a:buClr>
                <a:srgbClr val="F1AB00"/>
              </a:buClr>
              <a:buSzPts val="1400"/>
              <a:buChar char="–"/>
              <a:defRPr sz="1400">
                <a:solidFill>
                  <a:srgbClr val="202020"/>
                </a:solidFill>
              </a:defRPr>
            </a:lvl2pPr>
            <a:lvl3pPr marL="1371600" lvl="2" indent="-304800" algn="l" rtl="0">
              <a:lnSpc>
                <a:spcPct val="90000"/>
              </a:lnSpc>
              <a:spcBef>
                <a:spcPts val="600"/>
              </a:spcBef>
              <a:spcAft>
                <a:spcPts val="0"/>
              </a:spcAft>
              <a:buClr>
                <a:srgbClr val="F1AB00"/>
              </a:buClr>
              <a:buSzPts val="1200"/>
              <a:buChar char="•"/>
              <a:defRPr sz="1200">
                <a:solidFill>
                  <a:srgbClr val="202020"/>
                </a:solidFill>
              </a:defRPr>
            </a:lvl3pPr>
            <a:lvl4pPr marL="1828800" lvl="3" indent="-285750" algn="l" rtl="0">
              <a:lnSpc>
                <a:spcPct val="90000"/>
              </a:lnSpc>
              <a:spcBef>
                <a:spcPts val="600"/>
              </a:spcBef>
              <a:spcAft>
                <a:spcPts val="0"/>
              </a:spcAft>
              <a:buClr>
                <a:srgbClr val="F1AB00"/>
              </a:buClr>
              <a:buSzPts val="900"/>
              <a:buChar char="–"/>
              <a:defRPr sz="900">
                <a:solidFill>
                  <a:srgbClr val="202020"/>
                </a:solidFill>
              </a:defRPr>
            </a:lvl4pPr>
            <a:lvl5pPr marL="2286000" lvl="4" indent="-285750" algn="l" rtl="0">
              <a:lnSpc>
                <a:spcPct val="90000"/>
              </a:lnSpc>
              <a:spcBef>
                <a:spcPts val="600"/>
              </a:spcBef>
              <a:spcAft>
                <a:spcPts val="0"/>
              </a:spcAft>
              <a:buClr>
                <a:srgbClr val="F1AB00"/>
              </a:buClr>
              <a:buSzPts val="900"/>
              <a:buChar char="»"/>
              <a:defRPr sz="900">
                <a:solidFill>
                  <a:srgbClr val="202020"/>
                </a:solidFill>
              </a:defRPr>
            </a:lvl5pPr>
            <a:lvl6pPr marL="2743200" lvl="5" indent="-317500" algn="l" rtl="0">
              <a:lnSpc>
                <a:spcPct val="90000"/>
              </a:lnSpc>
              <a:spcBef>
                <a:spcPts val="600"/>
              </a:spcBef>
              <a:spcAft>
                <a:spcPts val="0"/>
              </a:spcAft>
              <a:buClr>
                <a:schemeClr val="dk2"/>
              </a:buClr>
              <a:buSzPts val="1400"/>
              <a:buChar char="•"/>
              <a:defRPr sz="1400"/>
            </a:lvl6pPr>
            <a:lvl7pPr marL="3200400" lvl="6" indent="-317500" algn="l" rtl="0">
              <a:lnSpc>
                <a:spcPct val="90000"/>
              </a:lnSpc>
              <a:spcBef>
                <a:spcPts val="600"/>
              </a:spcBef>
              <a:spcAft>
                <a:spcPts val="0"/>
              </a:spcAft>
              <a:buClr>
                <a:schemeClr val="dk2"/>
              </a:buClr>
              <a:buSzPts val="1400"/>
              <a:buChar char="•"/>
              <a:defRPr sz="1400"/>
            </a:lvl7pPr>
            <a:lvl8pPr marL="3657600" lvl="7" indent="-317500" algn="l" rtl="0">
              <a:lnSpc>
                <a:spcPct val="90000"/>
              </a:lnSpc>
              <a:spcBef>
                <a:spcPts val="600"/>
              </a:spcBef>
              <a:spcAft>
                <a:spcPts val="0"/>
              </a:spcAft>
              <a:buClr>
                <a:schemeClr val="dk2"/>
              </a:buClr>
              <a:buSzPts val="1400"/>
              <a:buChar char="•"/>
              <a:defRPr sz="1400"/>
            </a:lvl8pPr>
            <a:lvl9pPr marL="4114800" lvl="8" indent="-317500" algn="l" rtl="0">
              <a:lnSpc>
                <a:spcPct val="90000"/>
              </a:lnSpc>
              <a:spcBef>
                <a:spcPts val="600"/>
              </a:spcBef>
              <a:spcAft>
                <a:spcPts val="0"/>
              </a:spcAft>
              <a:buClr>
                <a:schemeClr val="dk2"/>
              </a:buClr>
              <a:buSzPts val="1400"/>
              <a:buChar char="•"/>
              <a:defRPr sz="1400"/>
            </a:lvl9pPr>
          </a:lstStyle>
          <a:p>
            <a:endParaRPr/>
          </a:p>
        </p:txBody>
      </p:sp>
      <p:sp>
        <p:nvSpPr>
          <p:cNvPr id="881" name="Google Shape;881;p134"/>
          <p:cNvSpPr txBox="1">
            <a:spLocks noGrp="1"/>
          </p:cNvSpPr>
          <p:nvPr>
            <p:ph type="body" idx="2"/>
          </p:nvPr>
        </p:nvSpPr>
        <p:spPr>
          <a:xfrm>
            <a:off x="4781550" y="1248968"/>
            <a:ext cx="4038600" cy="3172800"/>
          </a:xfrm>
          <a:prstGeom prst="rect">
            <a:avLst/>
          </a:prstGeom>
          <a:noFill/>
          <a:ln>
            <a:noFill/>
          </a:ln>
        </p:spPr>
        <p:txBody>
          <a:bodyPr spcFirstLastPara="1" wrap="square" lIns="68575" tIns="34275" rIns="68575" bIns="34275" anchor="t" anchorCtr="0">
            <a:noAutofit/>
          </a:bodyPr>
          <a:lstStyle>
            <a:lvl1pPr marL="457200" lvl="0" indent="-330200" algn="l" rtl="0">
              <a:lnSpc>
                <a:spcPct val="90000"/>
              </a:lnSpc>
              <a:spcBef>
                <a:spcPts val="1200"/>
              </a:spcBef>
              <a:spcAft>
                <a:spcPts val="0"/>
              </a:spcAft>
              <a:buClr>
                <a:srgbClr val="F1AB00"/>
              </a:buClr>
              <a:buSzPts val="1600"/>
              <a:buChar char="•"/>
              <a:defRPr sz="1600">
                <a:solidFill>
                  <a:srgbClr val="202020"/>
                </a:solidFill>
              </a:defRPr>
            </a:lvl1pPr>
            <a:lvl2pPr marL="914400" lvl="1" indent="-317500" algn="l" rtl="0">
              <a:lnSpc>
                <a:spcPct val="90000"/>
              </a:lnSpc>
              <a:spcBef>
                <a:spcPts val="800"/>
              </a:spcBef>
              <a:spcAft>
                <a:spcPts val="0"/>
              </a:spcAft>
              <a:buClr>
                <a:srgbClr val="F1AB00"/>
              </a:buClr>
              <a:buSzPts val="1400"/>
              <a:buChar char="–"/>
              <a:defRPr sz="1400">
                <a:solidFill>
                  <a:srgbClr val="202020"/>
                </a:solidFill>
              </a:defRPr>
            </a:lvl2pPr>
            <a:lvl3pPr marL="1371600" lvl="2" indent="-304800" algn="l" rtl="0">
              <a:lnSpc>
                <a:spcPct val="90000"/>
              </a:lnSpc>
              <a:spcBef>
                <a:spcPts val="600"/>
              </a:spcBef>
              <a:spcAft>
                <a:spcPts val="0"/>
              </a:spcAft>
              <a:buClr>
                <a:srgbClr val="F1AB00"/>
              </a:buClr>
              <a:buSzPts val="1200"/>
              <a:buChar char="•"/>
              <a:defRPr sz="1200">
                <a:solidFill>
                  <a:srgbClr val="202020"/>
                </a:solidFill>
              </a:defRPr>
            </a:lvl3pPr>
            <a:lvl4pPr marL="1828800" lvl="3" indent="-285750" algn="l" rtl="0">
              <a:lnSpc>
                <a:spcPct val="90000"/>
              </a:lnSpc>
              <a:spcBef>
                <a:spcPts val="600"/>
              </a:spcBef>
              <a:spcAft>
                <a:spcPts val="0"/>
              </a:spcAft>
              <a:buClr>
                <a:srgbClr val="F1AB00"/>
              </a:buClr>
              <a:buSzPts val="900"/>
              <a:buChar char="–"/>
              <a:defRPr sz="900">
                <a:solidFill>
                  <a:srgbClr val="202020"/>
                </a:solidFill>
              </a:defRPr>
            </a:lvl4pPr>
            <a:lvl5pPr marL="2286000" lvl="4" indent="-285750" algn="l" rtl="0">
              <a:lnSpc>
                <a:spcPct val="90000"/>
              </a:lnSpc>
              <a:spcBef>
                <a:spcPts val="600"/>
              </a:spcBef>
              <a:spcAft>
                <a:spcPts val="0"/>
              </a:spcAft>
              <a:buClr>
                <a:srgbClr val="F1AB00"/>
              </a:buClr>
              <a:buSzPts val="900"/>
              <a:buChar char="»"/>
              <a:defRPr sz="900">
                <a:solidFill>
                  <a:srgbClr val="202020"/>
                </a:solidFill>
              </a:defRPr>
            </a:lvl5pPr>
            <a:lvl6pPr marL="2743200" lvl="5" indent="-317500" algn="l" rtl="0">
              <a:lnSpc>
                <a:spcPct val="90000"/>
              </a:lnSpc>
              <a:spcBef>
                <a:spcPts val="600"/>
              </a:spcBef>
              <a:spcAft>
                <a:spcPts val="0"/>
              </a:spcAft>
              <a:buClr>
                <a:schemeClr val="dk2"/>
              </a:buClr>
              <a:buSzPts val="1400"/>
              <a:buChar char="•"/>
              <a:defRPr sz="1400"/>
            </a:lvl6pPr>
            <a:lvl7pPr marL="3200400" lvl="6" indent="-317500" algn="l" rtl="0">
              <a:lnSpc>
                <a:spcPct val="90000"/>
              </a:lnSpc>
              <a:spcBef>
                <a:spcPts val="600"/>
              </a:spcBef>
              <a:spcAft>
                <a:spcPts val="0"/>
              </a:spcAft>
              <a:buClr>
                <a:schemeClr val="dk2"/>
              </a:buClr>
              <a:buSzPts val="1400"/>
              <a:buChar char="•"/>
              <a:defRPr sz="1400"/>
            </a:lvl7pPr>
            <a:lvl8pPr marL="3657600" lvl="7" indent="-317500" algn="l" rtl="0">
              <a:lnSpc>
                <a:spcPct val="90000"/>
              </a:lnSpc>
              <a:spcBef>
                <a:spcPts val="600"/>
              </a:spcBef>
              <a:spcAft>
                <a:spcPts val="0"/>
              </a:spcAft>
              <a:buClr>
                <a:schemeClr val="dk2"/>
              </a:buClr>
              <a:buSzPts val="1400"/>
              <a:buChar char="•"/>
              <a:defRPr sz="1400"/>
            </a:lvl8pPr>
            <a:lvl9pPr marL="4114800" lvl="8" indent="-317500" algn="l" rtl="0">
              <a:lnSpc>
                <a:spcPct val="90000"/>
              </a:lnSpc>
              <a:spcBef>
                <a:spcPts val="600"/>
              </a:spcBef>
              <a:spcAft>
                <a:spcPts val="0"/>
              </a:spcAft>
              <a:buClr>
                <a:schemeClr val="dk2"/>
              </a:buClr>
              <a:buSzPts val="1400"/>
              <a:buChar char="•"/>
              <a:defRPr sz="1400"/>
            </a:lvl9pPr>
          </a:lstStyle>
          <a:p>
            <a:endParaRPr/>
          </a:p>
        </p:txBody>
      </p:sp>
      <p:sp>
        <p:nvSpPr>
          <p:cNvPr id="882" name="Google Shape;882;p134"/>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202020"/>
              </a:buClr>
              <a:buSzPts val="2600"/>
              <a:buNone/>
              <a:defRPr>
                <a:solidFill>
                  <a:srgbClr val="202020"/>
                </a:solidFil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883" name="Google Shape;883;p134"/>
          <p:cNvSpPr txBox="1">
            <a:spLocks noGrp="1"/>
          </p:cNvSpPr>
          <p:nvPr>
            <p:ph type="body" idx="3"/>
          </p:nvPr>
        </p:nvSpPr>
        <p:spPr>
          <a:xfrm>
            <a:off x="323193" y="4547013"/>
            <a:ext cx="3852000" cy="402600"/>
          </a:xfrm>
          <a:prstGeom prst="rect">
            <a:avLst/>
          </a:prstGeom>
          <a:noFill/>
          <a:ln>
            <a:noFill/>
          </a:ln>
        </p:spPr>
        <p:txBody>
          <a:bodyPr spcFirstLastPara="1" wrap="square" lIns="68575" tIns="34275" rIns="0" bIns="0" anchor="b" anchorCtr="0">
            <a:noAutofit/>
          </a:bodyPr>
          <a:lstStyle>
            <a:lvl1pPr marL="457200" lvl="0" indent="-228600" algn="l" rtl="0">
              <a:lnSpc>
                <a:spcPct val="90000"/>
              </a:lnSpc>
              <a:spcBef>
                <a:spcPts val="0"/>
              </a:spcBef>
              <a:spcAft>
                <a:spcPts val="0"/>
              </a:spcAft>
              <a:buSzPts val="800"/>
              <a:buNone/>
              <a:defRPr sz="800">
                <a:solidFill>
                  <a:srgbClr val="202020"/>
                </a:solidFill>
              </a:defRPr>
            </a:lvl1pPr>
            <a:lvl2pPr marL="914400" lvl="1" indent="-228600" algn="l" rtl="0">
              <a:lnSpc>
                <a:spcPct val="90000"/>
              </a:lnSpc>
              <a:spcBef>
                <a:spcPts val="800"/>
              </a:spcBef>
              <a:spcAft>
                <a:spcPts val="0"/>
              </a:spcAft>
              <a:buSzPts val="900"/>
              <a:buNone/>
              <a:defRPr sz="900"/>
            </a:lvl2pPr>
            <a:lvl3pPr marL="1371600" lvl="2" indent="-228600" algn="l" rtl="0">
              <a:lnSpc>
                <a:spcPct val="90000"/>
              </a:lnSpc>
              <a:spcBef>
                <a:spcPts val="600"/>
              </a:spcBef>
              <a:spcAft>
                <a:spcPts val="0"/>
              </a:spcAft>
              <a:buSzPts val="900"/>
              <a:buNone/>
              <a:defRPr sz="900"/>
            </a:lvl3pPr>
            <a:lvl4pPr marL="1828800" lvl="3" indent="-228600" algn="l" rtl="0">
              <a:lnSpc>
                <a:spcPct val="90000"/>
              </a:lnSpc>
              <a:spcBef>
                <a:spcPts val="600"/>
              </a:spcBef>
              <a:spcAft>
                <a:spcPts val="0"/>
              </a:spcAft>
              <a:buSzPts val="900"/>
              <a:buNone/>
              <a:defRPr sz="900"/>
            </a:lvl4pPr>
            <a:lvl5pPr marL="2286000" lvl="4" indent="-228600" algn="l" rtl="0">
              <a:lnSpc>
                <a:spcPct val="90000"/>
              </a:lnSpc>
              <a:spcBef>
                <a:spcPts val="600"/>
              </a:spcBef>
              <a:spcAft>
                <a:spcPts val="0"/>
              </a:spcAft>
              <a:buSzPts val="900"/>
              <a:buNone/>
              <a:defRPr sz="900"/>
            </a:lvl5pPr>
            <a:lvl6pPr marL="2743200" lvl="5" indent="-317500" algn="l" rtl="0">
              <a:lnSpc>
                <a:spcPct val="90000"/>
              </a:lnSpc>
              <a:spcBef>
                <a:spcPts val="600"/>
              </a:spcBef>
              <a:spcAft>
                <a:spcPts val="0"/>
              </a:spcAft>
              <a:buClr>
                <a:schemeClr val="dk2"/>
              </a:buClr>
              <a:buSzPts val="1400"/>
              <a:buChar char="•"/>
              <a:defRPr/>
            </a:lvl6pPr>
            <a:lvl7pPr marL="3200400" lvl="6" indent="-317500" algn="l" rtl="0">
              <a:lnSpc>
                <a:spcPct val="90000"/>
              </a:lnSpc>
              <a:spcBef>
                <a:spcPts val="600"/>
              </a:spcBef>
              <a:spcAft>
                <a:spcPts val="0"/>
              </a:spcAft>
              <a:buClr>
                <a:schemeClr val="dk2"/>
              </a:buClr>
              <a:buSzPts val="1400"/>
              <a:buChar char="•"/>
              <a:defRPr/>
            </a:lvl7pPr>
            <a:lvl8pPr marL="3657600" lvl="7" indent="-317500" algn="l" rtl="0">
              <a:lnSpc>
                <a:spcPct val="90000"/>
              </a:lnSpc>
              <a:spcBef>
                <a:spcPts val="600"/>
              </a:spcBef>
              <a:spcAft>
                <a:spcPts val="0"/>
              </a:spcAft>
              <a:buClr>
                <a:schemeClr val="dk2"/>
              </a:buClr>
              <a:buSzPts val="1400"/>
              <a:buChar char="•"/>
              <a:defRPr/>
            </a:lvl8pPr>
            <a:lvl9pPr marL="4114800" lvl="8" indent="-317500" algn="l" rtl="0">
              <a:lnSpc>
                <a:spcPct val="90000"/>
              </a:lnSpc>
              <a:spcBef>
                <a:spcPts val="600"/>
              </a:spcBef>
              <a:spcAft>
                <a:spcPts val="0"/>
              </a:spcAft>
              <a:buClr>
                <a:schemeClr val="dk2"/>
              </a:buClr>
              <a:buSzPts val="1400"/>
              <a:buChar char="•"/>
              <a:defRPr/>
            </a:lvl9pPr>
          </a:lstStyle>
          <a:p>
            <a:endParaRPr/>
          </a:p>
        </p:txBody>
      </p:sp>
      <p:sp>
        <p:nvSpPr>
          <p:cNvPr id="884" name="Google Shape;884;p134"/>
          <p:cNvSpPr txBox="1">
            <a:spLocks noGrp="1"/>
          </p:cNvSpPr>
          <p:nvPr>
            <p:ph type="body" idx="4"/>
          </p:nvPr>
        </p:nvSpPr>
        <p:spPr>
          <a:xfrm>
            <a:off x="4310446" y="4547013"/>
            <a:ext cx="3658200" cy="402600"/>
          </a:xfrm>
          <a:prstGeom prst="rect">
            <a:avLst/>
          </a:prstGeom>
          <a:noFill/>
          <a:ln>
            <a:noFill/>
          </a:ln>
        </p:spPr>
        <p:txBody>
          <a:bodyPr spcFirstLastPara="1" wrap="square" lIns="68575" tIns="34275" rIns="0" bIns="0" anchor="b" anchorCtr="0">
            <a:noAutofit/>
          </a:bodyPr>
          <a:lstStyle>
            <a:lvl1pPr marL="457200" lvl="0" indent="-228600" algn="r" rtl="0">
              <a:lnSpc>
                <a:spcPct val="90000"/>
              </a:lnSpc>
              <a:spcBef>
                <a:spcPts val="0"/>
              </a:spcBef>
              <a:spcAft>
                <a:spcPts val="0"/>
              </a:spcAft>
              <a:buSzPts val="800"/>
              <a:buNone/>
              <a:defRPr sz="800">
                <a:solidFill>
                  <a:srgbClr val="202020"/>
                </a:solidFill>
              </a:defRPr>
            </a:lvl1pPr>
            <a:lvl2pPr marL="914400" lvl="1" indent="-228600" algn="l" rtl="0">
              <a:lnSpc>
                <a:spcPct val="90000"/>
              </a:lnSpc>
              <a:spcBef>
                <a:spcPts val="800"/>
              </a:spcBef>
              <a:spcAft>
                <a:spcPts val="0"/>
              </a:spcAft>
              <a:buSzPts val="900"/>
              <a:buNone/>
              <a:defRPr sz="900"/>
            </a:lvl2pPr>
            <a:lvl3pPr marL="1371600" lvl="2" indent="-228600" algn="l" rtl="0">
              <a:lnSpc>
                <a:spcPct val="90000"/>
              </a:lnSpc>
              <a:spcBef>
                <a:spcPts val="600"/>
              </a:spcBef>
              <a:spcAft>
                <a:spcPts val="0"/>
              </a:spcAft>
              <a:buSzPts val="900"/>
              <a:buNone/>
              <a:defRPr sz="900"/>
            </a:lvl3pPr>
            <a:lvl4pPr marL="1828800" lvl="3" indent="-228600" algn="l" rtl="0">
              <a:lnSpc>
                <a:spcPct val="90000"/>
              </a:lnSpc>
              <a:spcBef>
                <a:spcPts val="600"/>
              </a:spcBef>
              <a:spcAft>
                <a:spcPts val="0"/>
              </a:spcAft>
              <a:buSzPts val="900"/>
              <a:buNone/>
              <a:defRPr sz="900"/>
            </a:lvl4pPr>
            <a:lvl5pPr marL="2286000" lvl="4" indent="-228600" algn="l" rtl="0">
              <a:lnSpc>
                <a:spcPct val="90000"/>
              </a:lnSpc>
              <a:spcBef>
                <a:spcPts val="600"/>
              </a:spcBef>
              <a:spcAft>
                <a:spcPts val="0"/>
              </a:spcAft>
              <a:buSzPts val="900"/>
              <a:buNone/>
              <a:defRPr sz="900"/>
            </a:lvl5pPr>
            <a:lvl6pPr marL="2743200" lvl="5" indent="-317500" algn="l" rtl="0">
              <a:lnSpc>
                <a:spcPct val="90000"/>
              </a:lnSpc>
              <a:spcBef>
                <a:spcPts val="600"/>
              </a:spcBef>
              <a:spcAft>
                <a:spcPts val="0"/>
              </a:spcAft>
              <a:buClr>
                <a:schemeClr val="dk2"/>
              </a:buClr>
              <a:buSzPts val="1400"/>
              <a:buChar char="•"/>
              <a:defRPr/>
            </a:lvl6pPr>
            <a:lvl7pPr marL="3200400" lvl="6" indent="-317500" algn="l" rtl="0">
              <a:lnSpc>
                <a:spcPct val="90000"/>
              </a:lnSpc>
              <a:spcBef>
                <a:spcPts val="600"/>
              </a:spcBef>
              <a:spcAft>
                <a:spcPts val="0"/>
              </a:spcAft>
              <a:buClr>
                <a:schemeClr val="dk2"/>
              </a:buClr>
              <a:buSzPts val="1400"/>
              <a:buChar char="•"/>
              <a:defRPr/>
            </a:lvl7pPr>
            <a:lvl8pPr marL="3657600" lvl="7" indent="-317500" algn="l" rtl="0">
              <a:lnSpc>
                <a:spcPct val="90000"/>
              </a:lnSpc>
              <a:spcBef>
                <a:spcPts val="600"/>
              </a:spcBef>
              <a:spcAft>
                <a:spcPts val="0"/>
              </a:spcAft>
              <a:buClr>
                <a:schemeClr val="dk2"/>
              </a:buClr>
              <a:buSzPts val="1400"/>
              <a:buChar char="•"/>
              <a:defRPr/>
            </a:lvl8pPr>
            <a:lvl9pPr marL="4114800" lvl="8" indent="-317500" algn="l" rtl="0">
              <a:lnSpc>
                <a:spcPct val="90000"/>
              </a:lnSpc>
              <a:spcBef>
                <a:spcPts val="600"/>
              </a:spcBef>
              <a:spcAft>
                <a:spcPts val="0"/>
              </a:spcAft>
              <a:buClr>
                <a:schemeClr val="dk2"/>
              </a:buClr>
              <a:buSzPts val="1400"/>
              <a:buChar char="•"/>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85"/>
        <p:cNvGrpSpPr/>
        <p:nvPr/>
      </p:nvGrpSpPr>
      <p:grpSpPr>
        <a:xfrm>
          <a:off x="0" y="0"/>
          <a:ext cx="0" cy="0"/>
          <a:chOff x="0" y="0"/>
          <a:chExt cx="0" cy="0"/>
        </a:xfrm>
      </p:grpSpPr>
      <p:sp>
        <p:nvSpPr>
          <p:cNvPr id="886" name="Google Shape;886;p135"/>
          <p:cNvSpPr txBox="1">
            <a:spLocks noGrp="1"/>
          </p:cNvSpPr>
          <p:nvPr>
            <p:ph type="body" idx="1"/>
          </p:nvPr>
        </p:nvSpPr>
        <p:spPr>
          <a:xfrm>
            <a:off x="1005840" y="1426464"/>
            <a:ext cx="7132200" cy="3095700"/>
          </a:xfrm>
          <a:prstGeom prst="rect">
            <a:avLst/>
          </a:prstGeom>
          <a:noFill/>
          <a:ln>
            <a:noFill/>
          </a:ln>
        </p:spPr>
        <p:txBody>
          <a:bodyPr spcFirstLastPara="1" wrap="square" lIns="68575" tIns="34275" rIns="68575" bIns="34275" anchor="t" anchorCtr="0">
            <a:noAutofit/>
          </a:bodyPr>
          <a:lstStyle>
            <a:lvl1pPr marL="457200" lvl="0" indent="-323850" algn="l" rtl="0">
              <a:lnSpc>
                <a:spcPct val="90000"/>
              </a:lnSpc>
              <a:spcBef>
                <a:spcPts val="1400"/>
              </a:spcBef>
              <a:spcAft>
                <a:spcPts val="0"/>
              </a:spcAft>
              <a:buClr>
                <a:srgbClr val="F1AB00"/>
              </a:buClr>
              <a:buSzPts val="1500"/>
              <a:buChar char="•"/>
              <a:defRPr>
                <a:solidFill>
                  <a:srgbClr val="190E01"/>
                </a:solidFill>
              </a:defRPr>
            </a:lvl1pPr>
            <a:lvl2pPr marL="914400" lvl="1" indent="-317500" algn="l" rtl="0">
              <a:lnSpc>
                <a:spcPct val="90000"/>
              </a:lnSpc>
              <a:spcBef>
                <a:spcPts val="800"/>
              </a:spcBef>
              <a:spcAft>
                <a:spcPts val="0"/>
              </a:spcAft>
              <a:buClr>
                <a:srgbClr val="F1AB00"/>
              </a:buClr>
              <a:buSzPts val="1400"/>
              <a:buChar char="–"/>
              <a:defRPr>
                <a:solidFill>
                  <a:srgbClr val="190E01"/>
                </a:solidFill>
              </a:defRPr>
            </a:lvl2pPr>
            <a:lvl3pPr marL="1371600" lvl="2" indent="-304800" algn="l" rtl="0">
              <a:lnSpc>
                <a:spcPct val="90000"/>
              </a:lnSpc>
              <a:spcBef>
                <a:spcPts val="600"/>
              </a:spcBef>
              <a:spcAft>
                <a:spcPts val="0"/>
              </a:spcAft>
              <a:buClr>
                <a:srgbClr val="F1AB00"/>
              </a:buClr>
              <a:buSzPts val="1200"/>
              <a:buChar char="•"/>
              <a:defRPr>
                <a:solidFill>
                  <a:srgbClr val="190E01"/>
                </a:solidFill>
              </a:defRPr>
            </a:lvl3pPr>
            <a:lvl4pPr marL="1828800" lvl="3" indent="-298450" algn="l" rtl="0">
              <a:lnSpc>
                <a:spcPct val="90000"/>
              </a:lnSpc>
              <a:spcBef>
                <a:spcPts val="600"/>
              </a:spcBef>
              <a:spcAft>
                <a:spcPts val="0"/>
              </a:spcAft>
              <a:buClr>
                <a:srgbClr val="F1AB00"/>
              </a:buClr>
              <a:buSzPts val="1100"/>
              <a:buChar char="–"/>
              <a:defRPr>
                <a:solidFill>
                  <a:srgbClr val="190E01"/>
                </a:solidFill>
              </a:defRPr>
            </a:lvl4pPr>
            <a:lvl5pPr marL="2286000" lvl="4" indent="-298450" algn="l" rtl="0">
              <a:lnSpc>
                <a:spcPct val="90000"/>
              </a:lnSpc>
              <a:spcBef>
                <a:spcPts val="600"/>
              </a:spcBef>
              <a:spcAft>
                <a:spcPts val="0"/>
              </a:spcAft>
              <a:buClr>
                <a:srgbClr val="F1AB00"/>
              </a:buClr>
              <a:buSzPts val="1100"/>
              <a:buChar char="»"/>
              <a:defRPr>
                <a:solidFill>
                  <a:srgbClr val="190E01"/>
                </a:solidFill>
              </a:defRPr>
            </a:lvl5pPr>
            <a:lvl6pPr marL="2743200" lvl="5" indent="-317500" algn="l" rtl="0">
              <a:lnSpc>
                <a:spcPct val="90000"/>
              </a:lnSpc>
              <a:spcBef>
                <a:spcPts val="600"/>
              </a:spcBef>
              <a:spcAft>
                <a:spcPts val="0"/>
              </a:spcAft>
              <a:buClr>
                <a:schemeClr val="dk2"/>
              </a:buClr>
              <a:buSzPts val="1400"/>
              <a:buChar char="•"/>
              <a:defRPr/>
            </a:lvl6pPr>
            <a:lvl7pPr marL="3200400" lvl="6" indent="-317500" algn="l" rtl="0">
              <a:lnSpc>
                <a:spcPct val="90000"/>
              </a:lnSpc>
              <a:spcBef>
                <a:spcPts val="600"/>
              </a:spcBef>
              <a:spcAft>
                <a:spcPts val="0"/>
              </a:spcAft>
              <a:buClr>
                <a:schemeClr val="dk2"/>
              </a:buClr>
              <a:buSzPts val="1400"/>
              <a:buChar char="•"/>
              <a:defRPr/>
            </a:lvl7pPr>
            <a:lvl8pPr marL="3657600" lvl="7" indent="-317500" algn="l" rtl="0">
              <a:lnSpc>
                <a:spcPct val="90000"/>
              </a:lnSpc>
              <a:spcBef>
                <a:spcPts val="600"/>
              </a:spcBef>
              <a:spcAft>
                <a:spcPts val="0"/>
              </a:spcAft>
              <a:buClr>
                <a:schemeClr val="dk2"/>
              </a:buClr>
              <a:buSzPts val="1400"/>
              <a:buChar char="•"/>
              <a:defRPr/>
            </a:lvl8pPr>
            <a:lvl9pPr marL="4114800" lvl="8" indent="-317500" algn="l" rtl="0">
              <a:lnSpc>
                <a:spcPct val="90000"/>
              </a:lnSpc>
              <a:spcBef>
                <a:spcPts val="600"/>
              </a:spcBef>
              <a:spcAft>
                <a:spcPts val="0"/>
              </a:spcAft>
              <a:buClr>
                <a:schemeClr val="dk2"/>
              </a:buClr>
              <a:buSzPts val="1400"/>
              <a:buChar char="•"/>
              <a:defRPr/>
            </a:lvl9pPr>
          </a:lstStyle>
          <a:p>
            <a:endParaRPr/>
          </a:p>
        </p:txBody>
      </p:sp>
      <p:sp>
        <p:nvSpPr>
          <p:cNvPr id="887" name="Google Shape;887;p135"/>
          <p:cNvSpPr txBox="1">
            <a:spLocks noGrp="1"/>
          </p:cNvSpPr>
          <p:nvPr>
            <p:ph type="body" idx="2"/>
          </p:nvPr>
        </p:nvSpPr>
        <p:spPr>
          <a:xfrm>
            <a:off x="323193" y="4547013"/>
            <a:ext cx="3852000" cy="402600"/>
          </a:xfrm>
          <a:prstGeom prst="rect">
            <a:avLst/>
          </a:prstGeom>
          <a:noFill/>
          <a:ln>
            <a:noFill/>
          </a:ln>
        </p:spPr>
        <p:txBody>
          <a:bodyPr spcFirstLastPara="1" wrap="square" lIns="68575" tIns="34275" rIns="0" bIns="0" anchor="b" anchorCtr="0">
            <a:noAutofit/>
          </a:bodyPr>
          <a:lstStyle>
            <a:lvl1pPr marL="457200" lvl="0" indent="-228600" algn="l" rtl="0">
              <a:lnSpc>
                <a:spcPct val="90000"/>
              </a:lnSpc>
              <a:spcBef>
                <a:spcPts val="0"/>
              </a:spcBef>
              <a:spcAft>
                <a:spcPts val="0"/>
              </a:spcAft>
              <a:buSzPts val="800"/>
              <a:buNone/>
              <a:defRPr sz="800">
                <a:solidFill>
                  <a:srgbClr val="190E01"/>
                </a:solidFill>
              </a:defRPr>
            </a:lvl1pPr>
            <a:lvl2pPr marL="914400" lvl="1" indent="-228600" algn="l" rtl="0">
              <a:lnSpc>
                <a:spcPct val="90000"/>
              </a:lnSpc>
              <a:spcBef>
                <a:spcPts val="800"/>
              </a:spcBef>
              <a:spcAft>
                <a:spcPts val="0"/>
              </a:spcAft>
              <a:buSzPts val="900"/>
              <a:buNone/>
              <a:defRPr sz="900"/>
            </a:lvl2pPr>
            <a:lvl3pPr marL="1371600" lvl="2" indent="-228600" algn="l" rtl="0">
              <a:lnSpc>
                <a:spcPct val="90000"/>
              </a:lnSpc>
              <a:spcBef>
                <a:spcPts val="600"/>
              </a:spcBef>
              <a:spcAft>
                <a:spcPts val="0"/>
              </a:spcAft>
              <a:buSzPts val="900"/>
              <a:buNone/>
              <a:defRPr sz="900"/>
            </a:lvl3pPr>
            <a:lvl4pPr marL="1828800" lvl="3" indent="-228600" algn="l" rtl="0">
              <a:lnSpc>
                <a:spcPct val="90000"/>
              </a:lnSpc>
              <a:spcBef>
                <a:spcPts val="600"/>
              </a:spcBef>
              <a:spcAft>
                <a:spcPts val="0"/>
              </a:spcAft>
              <a:buSzPts val="900"/>
              <a:buNone/>
              <a:defRPr sz="900"/>
            </a:lvl4pPr>
            <a:lvl5pPr marL="2286000" lvl="4" indent="-228600" algn="l" rtl="0">
              <a:lnSpc>
                <a:spcPct val="90000"/>
              </a:lnSpc>
              <a:spcBef>
                <a:spcPts val="600"/>
              </a:spcBef>
              <a:spcAft>
                <a:spcPts val="0"/>
              </a:spcAft>
              <a:buSzPts val="900"/>
              <a:buNone/>
              <a:defRPr sz="900"/>
            </a:lvl5pPr>
            <a:lvl6pPr marL="2743200" lvl="5" indent="-317500" algn="l" rtl="0">
              <a:lnSpc>
                <a:spcPct val="90000"/>
              </a:lnSpc>
              <a:spcBef>
                <a:spcPts val="600"/>
              </a:spcBef>
              <a:spcAft>
                <a:spcPts val="0"/>
              </a:spcAft>
              <a:buClr>
                <a:schemeClr val="dk2"/>
              </a:buClr>
              <a:buSzPts val="1400"/>
              <a:buChar char="•"/>
              <a:defRPr/>
            </a:lvl6pPr>
            <a:lvl7pPr marL="3200400" lvl="6" indent="-317500" algn="l" rtl="0">
              <a:lnSpc>
                <a:spcPct val="90000"/>
              </a:lnSpc>
              <a:spcBef>
                <a:spcPts val="600"/>
              </a:spcBef>
              <a:spcAft>
                <a:spcPts val="0"/>
              </a:spcAft>
              <a:buClr>
                <a:schemeClr val="dk2"/>
              </a:buClr>
              <a:buSzPts val="1400"/>
              <a:buChar char="•"/>
              <a:defRPr/>
            </a:lvl7pPr>
            <a:lvl8pPr marL="3657600" lvl="7" indent="-317500" algn="l" rtl="0">
              <a:lnSpc>
                <a:spcPct val="90000"/>
              </a:lnSpc>
              <a:spcBef>
                <a:spcPts val="600"/>
              </a:spcBef>
              <a:spcAft>
                <a:spcPts val="0"/>
              </a:spcAft>
              <a:buClr>
                <a:schemeClr val="dk2"/>
              </a:buClr>
              <a:buSzPts val="1400"/>
              <a:buChar char="•"/>
              <a:defRPr/>
            </a:lvl8pPr>
            <a:lvl9pPr marL="4114800" lvl="8" indent="-317500" algn="l" rtl="0">
              <a:lnSpc>
                <a:spcPct val="90000"/>
              </a:lnSpc>
              <a:spcBef>
                <a:spcPts val="600"/>
              </a:spcBef>
              <a:spcAft>
                <a:spcPts val="0"/>
              </a:spcAft>
              <a:buClr>
                <a:schemeClr val="dk2"/>
              </a:buClr>
              <a:buSzPts val="1400"/>
              <a:buChar char="•"/>
              <a:defRPr/>
            </a:lvl9pPr>
          </a:lstStyle>
          <a:p>
            <a:endParaRPr/>
          </a:p>
        </p:txBody>
      </p:sp>
      <p:sp>
        <p:nvSpPr>
          <p:cNvPr id="888" name="Google Shape;888;p135"/>
          <p:cNvSpPr txBox="1">
            <a:spLocks noGrp="1"/>
          </p:cNvSpPr>
          <p:nvPr>
            <p:ph type="body" idx="3"/>
          </p:nvPr>
        </p:nvSpPr>
        <p:spPr>
          <a:xfrm>
            <a:off x="4310446" y="4547013"/>
            <a:ext cx="3658200" cy="402600"/>
          </a:xfrm>
          <a:prstGeom prst="rect">
            <a:avLst/>
          </a:prstGeom>
          <a:noFill/>
          <a:ln>
            <a:noFill/>
          </a:ln>
        </p:spPr>
        <p:txBody>
          <a:bodyPr spcFirstLastPara="1" wrap="square" lIns="68575" tIns="34275" rIns="0" bIns="0" anchor="b" anchorCtr="0">
            <a:noAutofit/>
          </a:bodyPr>
          <a:lstStyle>
            <a:lvl1pPr marL="457200" lvl="0" indent="-228600" algn="r" rtl="0">
              <a:lnSpc>
                <a:spcPct val="90000"/>
              </a:lnSpc>
              <a:spcBef>
                <a:spcPts val="0"/>
              </a:spcBef>
              <a:spcAft>
                <a:spcPts val="0"/>
              </a:spcAft>
              <a:buSzPts val="800"/>
              <a:buNone/>
              <a:defRPr sz="800">
                <a:solidFill>
                  <a:srgbClr val="190E01"/>
                </a:solidFill>
              </a:defRPr>
            </a:lvl1pPr>
            <a:lvl2pPr marL="914400" lvl="1" indent="-228600" algn="l" rtl="0">
              <a:lnSpc>
                <a:spcPct val="90000"/>
              </a:lnSpc>
              <a:spcBef>
                <a:spcPts val="800"/>
              </a:spcBef>
              <a:spcAft>
                <a:spcPts val="0"/>
              </a:spcAft>
              <a:buSzPts val="900"/>
              <a:buNone/>
              <a:defRPr sz="900"/>
            </a:lvl2pPr>
            <a:lvl3pPr marL="1371600" lvl="2" indent="-228600" algn="l" rtl="0">
              <a:lnSpc>
                <a:spcPct val="90000"/>
              </a:lnSpc>
              <a:spcBef>
                <a:spcPts val="600"/>
              </a:spcBef>
              <a:spcAft>
                <a:spcPts val="0"/>
              </a:spcAft>
              <a:buSzPts val="900"/>
              <a:buNone/>
              <a:defRPr sz="900"/>
            </a:lvl3pPr>
            <a:lvl4pPr marL="1828800" lvl="3" indent="-228600" algn="l" rtl="0">
              <a:lnSpc>
                <a:spcPct val="90000"/>
              </a:lnSpc>
              <a:spcBef>
                <a:spcPts val="600"/>
              </a:spcBef>
              <a:spcAft>
                <a:spcPts val="0"/>
              </a:spcAft>
              <a:buSzPts val="900"/>
              <a:buNone/>
              <a:defRPr sz="900"/>
            </a:lvl4pPr>
            <a:lvl5pPr marL="2286000" lvl="4" indent="-228600" algn="l" rtl="0">
              <a:lnSpc>
                <a:spcPct val="90000"/>
              </a:lnSpc>
              <a:spcBef>
                <a:spcPts val="600"/>
              </a:spcBef>
              <a:spcAft>
                <a:spcPts val="0"/>
              </a:spcAft>
              <a:buSzPts val="900"/>
              <a:buNone/>
              <a:defRPr sz="900"/>
            </a:lvl5pPr>
            <a:lvl6pPr marL="2743200" lvl="5" indent="-317500" algn="l" rtl="0">
              <a:lnSpc>
                <a:spcPct val="90000"/>
              </a:lnSpc>
              <a:spcBef>
                <a:spcPts val="600"/>
              </a:spcBef>
              <a:spcAft>
                <a:spcPts val="0"/>
              </a:spcAft>
              <a:buClr>
                <a:schemeClr val="dk2"/>
              </a:buClr>
              <a:buSzPts val="1400"/>
              <a:buChar char="•"/>
              <a:defRPr/>
            </a:lvl6pPr>
            <a:lvl7pPr marL="3200400" lvl="6" indent="-317500" algn="l" rtl="0">
              <a:lnSpc>
                <a:spcPct val="90000"/>
              </a:lnSpc>
              <a:spcBef>
                <a:spcPts val="600"/>
              </a:spcBef>
              <a:spcAft>
                <a:spcPts val="0"/>
              </a:spcAft>
              <a:buClr>
                <a:schemeClr val="dk2"/>
              </a:buClr>
              <a:buSzPts val="1400"/>
              <a:buChar char="•"/>
              <a:defRPr/>
            </a:lvl7pPr>
            <a:lvl8pPr marL="3657600" lvl="7" indent="-317500" algn="l" rtl="0">
              <a:lnSpc>
                <a:spcPct val="90000"/>
              </a:lnSpc>
              <a:spcBef>
                <a:spcPts val="600"/>
              </a:spcBef>
              <a:spcAft>
                <a:spcPts val="0"/>
              </a:spcAft>
              <a:buClr>
                <a:schemeClr val="dk2"/>
              </a:buClr>
              <a:buSzPts val="1400"/>
              <a:buChar char="•"/>
              <a:defRPr/>
            </a:lvl8pPr>
            <a:lvl9pPr marL="4114800" lvl="8" indent="-317500" algn="l" rtl="0">
              <a:lnSpc>
                <a:spcPct val="90000"/>
              </a:lnSpc>
              <a:spcBef>
                <a:spcPts val="600"/>
              </a:spcBef>
              <a:spcAft>
                <a:spcPts val="0"/>
              </a:spcAft>
              <a:buClr>
                <a:schemeClr val="dk2"/>
              </a:buClr>
              <a:buSzPts val="1400"/>
              <a:buChar char="•"/>
              <a:defRPr/>
            </a:lvl9pPr>
          </a:lstStyle>
          <a:p>
            <a:endParaRPr/>
          </a:p>
        </p:txBody>
      </p:sp>
      <p:sp>
        <p:nvSpPr>
          <p:cNvPr id="889" name="Google Shape;889;p135"/>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190E01"/>
              </a:buClr>
              <a:buSzPts val="2600"/>
              <a:buNone/>
              <a:defRPr>
                <a:solidFill>
                  <a:srgbClr val="190E01"/>
                </a:solidFil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Tree>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guide id="3" orient="horz" pos="2325">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90"/>
        <p:cNvGrpSpPr/>
        <p:nvPr/>
      </p:nvGrpSpPr>
      <p:grpSpPr>
        <a:xfrm>
          <a:off x="0" y="0"/>
          <a:ext cx="0" cy="0"/>
          <a:chOff x="0" y="0"/>
          <a:chExt cx="0" cy="0"/>
        </a:xfrm>
      </p:grpSpPr>
      <p:sp>
        <p:nvSpPr>
          <p:cNvPr id="891" name="Google Shape;891;p136"/>
          <p:cNvSpPr txBox="1">
            <a:spLocks noGrp="1"/>
          </p:cNvSpPr>
          <p:nvPr>
            <p:ph type="body" idx="1"/>
          </p:nvPr>
        </p:nvSpPr>
        <p:spPr>
          <a:xfrm>
            <a:off x="323850" y="958906"/>
            <a:ext cx="4038600" cy="3462900"/>
          </a:xfrm>
          <a:prstGeom prst="rect">
            <a:avLst/>
          </a:prstGeom>
          <a:noFill/>
          <a:ln>
            <a:noFill/>
          </a:ln>
        </p:spPr>
        <p:txBody>
          <a:bodyPr spcFirstLastPara="1" wrap="square" lIns="68575" tIns="34275" rIns="68575" bIns="34275" anchor="t" anchorCtr="0">
            <a:noAutofit/>
          </a:bodyPr>
          <a:lstStyle>
            <a:lvl1pPr marL="457200" lvl="0" indent="-330200" algn="l" rtl="0">
              <a:lnSpc>
                <a:spcPct val="90000"/>
              </a:lnSpc>
              <a:spcBef>
                <a:spcPts val="1200"/>
              </a:spcBef>
              <a:spcAft>
                <a:spcPts val="0"/>
              </a:spcAft>
              <a:buClr>
                <a:srgbClr val="F1AB00"/>
              </a:buClr>
              <a:buSzPts val="1600"/>
              <a:buChar char="•"/>
              <a:defRPr sz="1600">
                <a:solidFill>
                  <a:srgbClr val="202020"/>
                </a:solidFill>
              </a:defRPr>
            </a:lvl1pPr>
            <a:lvl2pPr marL="914400" lvl="1" indent="-317500" algn="l" rtl="0">
              <a:lnSpc>
                <a:spcPct val="90000"/>
              </a:lnSpc>
              <a:spcBef>
                <a:spcPts val="800"/>
              </a:spcBef>
              <a:spcAft>
                <a:spcPts val="0"/>
              </a:spcAft>
              <a:buClr>
                <a:srgbClr val="F1AB00"/>
              </a:buClr>
              <a:buSzPts val="1400"/>
              <a:buChar char="–"/>
              <a:defRPr sz="1400">
                <a:solidFill>
                  <a:srgbClr val="202020"/>
                </a:solidFill>
              </a:defRPr>
            </a:lvl2pPr>
            <a:lvl3pPr marL="1371600" lvl="2" indent="-304800" algn="l" rtl="0">
              <a:lnSpc>
                <a:spcPct val="90000"/>
              </a:lnSpc>
              <a:spcBef>
                <a:spcPts val="600"/>
              </a:spcBef>
              <a:spcAft>
                <a:spcPts val="0"/>
              </a:spcAft>
              <a:buClr>
                <a:srgbClr val="F1AB00"/>
              </a:buClr>
              <a:buSzPts val="1200"/>
              <a:buChar char="•"/>
              <a:defRPr sz="1200">
                <a:solidFill>
                  <a:srgbClr val="202020"/>
                </a:solidFill>
              </a:defRPr>
            </a:lvl3pPr>
            <a:lvl4pPr marL="1828800" lvl="3" indent="-285750" algn="l" rtl="0">
              <a:lnSpc>
                <a:spcPct val="90000"/>
              </a:lnSpc>
              <a:spcBef>
                <a:spcPts val="600"/>
              </a:spcBef>
              <a:spcAft>
                <a:spcPts val="0"/>
              </a:spcAft>
              <a:buClr>
                <a:srgbClr val="F1AB00"/>
              </a:buClr>
              <a:buSzPts val="900"/>
              <a:buChar char="–"/>
              <a:defRPr sz="900">
                <a:solidFill>
                  <a:srgbClr val="202020"/>
                </a:solidFill>
              </a:defRPr>
            </a:lvl4pPr>
            <a:lvl5pPr marL="2286000" lvl="4" indent="-285750" algn="l" rtl="0">
              <a:lnSpc>
                <a:spcPct val="90000"/>
              </a:lnSpc>
              <a:spcBef>
                <a:spcPts val="600"/>
              </a:spcBef>
              <a:spcAft>
                <a:spcPts val="0"/>
              </a:spcAft>
              <a:buClr>
                <a:srgbClr val="F1AB00"/>
              </a:buClr>
              <a:buSzPts val="900"/>
              <a:buChar char="»"/>
              <a:defRPr sz="900">
                <a:solidFill>
                  <a:srgbClr val="202020"/>
                </a:solidFill>
              </a:defRPr>
            </a:lvl5pPr>
            <a:lvl6pPr marL="2743200" lvl="5" indent="-317500" algn="l" rtl="0">
              <a:lnSpc>
                <a:spcPct val="90000"/>
              </a:lnSpc>
              <a:spcBef>
                <a:spcPts val="600"/>
              </a:spcBef>
              <a:spcAft>
                <a:spcPts val="0"/>
              </a:spcAft>
              <a:buClr>
                <a:schemeClr val="dk2"/>
              </a:buClr>
              <a:buSzPts val="1400"/>
              <a:buChar char="•"/>
              <a:defRPr sz="1400"/>
            </a:lvl6pPr>
            <a:lvl7pPr marL="3200400" lvl="6" indent="-317500" algn="l" rtl="0">
              <a:lnSpc>
                <a:spcPct val="90000"/>
              </a:lnSpc>
              <a:spcBef>
                <a:spcPts val="600"/>
              </a:spcBef>
              <a:spcAft>
                <a:spcPts val="0"/>
              </a:spcAft>
              <a:buClr>
                <a:schemeClr val="dk2"/>
              </a:buClr>
              <a:buSzPts val="1400"/>
              <a:buChar char="•"/>
              <a:defRPr sz="1400"/>
            </a:lvl7pPr>
            <a:lvl8pPr marL="3657600" lvl="7" indent="-317500" algn="l" rtl="0">
              <a:lnSpc>
                <a:spcPct val="90000"/>
              </a:lnSpc>
              <a:spcBef>
                <a:spcPts val="600"/>
              </a:spcBef>
              <a:spcAft>
                <a:spcPts val="0"/>
              </a:spcAft>
              <a:buClr>
                <a:schemeClr val="dk2"/>
              </a:buClr>
              <a:buSzPts val="1400"/>
              <a:buChar char="•"/>
              <a:defRPr sz="1400"/>
            </a:lvl8pPr>
            <a:lvl9pPr marL="4114800" lvl="8" indent="-317500" algn="l" rtl="0">
              <a:lnSpc>
                <a:spcPct val="90000"/>
              </a:lnSpc>
              <a:spcBef>
                <a:spcPts val="600"/>
              </a:spcBef>
              <a:spcAft>
                <a:spcPts val="0"/>
              </a:spcAft>
              <a:buClr>
                <a:schemeClr val="dk2"/>
              </a:buClr>
              <a:buSzPts val="1400"/>
              <a:buChar char="•"/>
              <a:defRPr sz="1400"/>
            </a:lvl9pPr>
          </a:lstStyle>
          <a:p>
            <a:endParaRPr/>
          </a:p>
        </p:txBody>
      </p:sp>
      <p:sp>
        <p:nvSpPr>
          <p:cNvPr id="892" name="Google Shape;892;p136"/>
          <p:cNvSpPr txBox="1">
            <a:spLocks noGrp="1"/>
          </p:cNvSpPr>
          <p:nvPr>
            <p:ph type="body" idx="2"/>
          </p:nvPr>
        </p:nvSpPr>
        <p:spPr>
          <a:xfrm>
            <a:off x="4781550" y="958906"/>
            <a:ext cx="4038600" cy="3462900"/>
          </a:xfrm>
          <a:prstGeom prst="rect">
            <a:avLst/>
          </a:prstGeom>
          <a:noFill/>
          <a:ln>
            <a:noFill/>
          </a:ln>
        </p:spPr>
        <p:txBody>
          <a:bodyPr spcFirstLastPara="1" wrap="square" lIns="68575" tIns="34275" rIns="68575" bIns="34275" anchor="t" anchorCtr="0">
            <a:noAutofit/>
          </a:bodyPr>
          <a:lstStyle>
            <a:lvl1pPr marL="457200" lvl="0" indent="-330200" algn="l" rtl="0">
              <a:lnSpc>
                <a:spcPct val="90000"/>
              </a:lnSpc>
              <a:spcBef>
                <a:spcPts val="1200"/>
              </a:spcBef>
              <a:spcAft>
                <a:spcPts val="0"/>
              </a:spcAft>
              <a:buClr>
                <a:srgbClr val="F1AB00"/>
              </a:buClr>
              <a:buSzPts val="1600"/>
              <a:buChar char="•"/>
              <a:defRPr sz="1600">
                <a:solidFill>
                  <a:srgbClr val="202020"/>
                </a:solidFill>
              </a:defRPr>
            </a:lvl1pPr>
            <a:lvl2pPr marL="914400" lvl="1" indent="-317500" algn="l" rtl="0">
              <a:lnSpc>
                <a:spcPct val="90000"/>
              </a:lnSpc>
              <a:spcBef>
                <a:spcPts val="800"/>
              </a:spcBef>
              <a:spcAft>
                <a:spcPts val="0"/>
              </a:spcAft>
              <a:buClr>
                <a:srgbClr val="F1AB00"/>
              </a:buClr>
              <a:buSzPts val="1400"/>
              <a:buChar char="–"/>
              <a:defRPr sz="1400">
                <a:solidFill>
                  <a:srgbClr val="202020"/>
                </a:solidFill>
              </a:defRPr>
            </a:lvl2pPr>
            <a:lvl3pPr marL="1371600" lvl="2" indent="-304800" algn="l" rtl="0">
              <a:lnSpc>
                <a:spcPct val="90000"/>
              </a:lnSpc>
              <a:spcBef>
                <a:spcPts val="600"/>
              </a:spcBef>
              <a:spcAft>
                <a:spcPts val="0"/>
              </a:spcAft>
              <a:buClr>
                <a:srgbClr val="F1AB00"/>
              </a:buClr>
              <a:buSzPts val="1200"/>
              <a:buChar char="•"/>
              <a:defRPr sz="1200">
                <a:solidFill>
                  <a:srgbClr val="202020"/>
                </a:solidFill>
              </a:defRPr>
            </a:lvl3pPr>
            <a:lvl4pPr marL="1828800" lvl="3" indent="-285750" algn="l" rtl="0">
              <a:lnSpc>
                <a:spcPct val="90000"/>
              </a:lnSpc>
              <a:spcBef>
                <a:spcPts val="600"/>
              </a:spcBef>
              <a:spcAft>
                <a:spcPts val="0"/>
              </a:spcAft>
              <a:buClr>
                <a:srgbClr val="F1AB00"/>
              </a:buClr>
              <a:buSzPts val="900"/>
              <a:buChar char="–"/>
              <a:defRPr sz="900">
                <a:solidFill>
                  <a:srgbClr val="202020"/>
                </a:solidFill>
              </a:defRPr>
            </a:lvl4pPr>
            <a:lvl5pPr marL="2286000" lvl="4" indent="-285750" algn="l" rtl="0">
              <a:lnSpc>
                <a:spcPct val="90000"/>
              </a:lnSpc>
              <a:spcBef>
                <a:spcPts val="600"/>
              </a:spcBef>
              <a:spcAft>
                <a:spcPts val="0"/>
              </a:spcAft>
              <a:buClr>
                <a:srgbClr val="F1AB00"/>
              </a:buClr>
              <a:buSzPts val="900"/>
              <a:buChar char="»"/>
              <a:defRPr sz="900">
                <a:solidFill>
                  <a:srgbClr val="202020"/>
                </a:solidFill>
              </a:defRPr>
            </a:lvl5pPr>
            <a:lvl6pPr marL="2743200" lvl="5" indent="-317500" algn="l" rtl="0">
              <a:lnSpc>
                <a:spcPct val="90000"/>
              </a:lnSpc>
              <a:spcBef>
                <a:spcPts val="600"/>
              </a:spcBef>
              <a:spcAft>
                <a:spcPts val="0"/>
              </a:spcAft>
              <a:buClr>
                <a:schemeClr val="dk2"/>
              </a:buClr>
              <a:buSzPts val="1400"/>
              <a:buChar char="•"/>
              <a:defRPr sz="1400"/>
            </a:lvl6pPr>
            <a:lvl7pPr marL="3200400" lvl="6" indent="-317500" algn="l" rtl="0">
              <a:lnSpc>
                <a:spcPct val="90000"/>
              </a:lnSpc>
              <a:spcBef>
                <a:spcPts val="600"/>
              </a:spcBef>
              <a:spcAft>
                <a:spcPts val="0"/>
              </a:spcAft>
              <a:buClr>
                <a:schemeClr val="dk2"/>
              </a:buClr>
              <a:buSzPts val="1400"/>
              <a:buChar char="•"/>
              <a:defRPr sz="1400"/>
            </a:lvl7pPr>
            <a:lvl8pPr marL="3657600" lvl="7" indent="-317500" algn="l" rtl="0">
              <a:lnSpc>
                <a:spcPct val="90000"/>
              </a:lnSpc>
              <a:spcBef>
                <a:spcPts val="600"/>
              </a:spcBef>
              <a:spcAft>
                <a:spcPts val="0"/>
              </a:spcAft>
              <a:buClr>
                <a:schemeClr val="dk2"/>
              </a:buClr>
              <a:buSzPts val="1400"/>
              <a:buChar char="•"/>
              <a:defRPr sz="1400"/>
            </a:lvl8pPr>
            <a:lvl9pPr marL="4114800" lvl="8" indent="-317500" algn="l" rtl="0">
              <a:lnSpc>
                <a:spcPct val="90000"/>
              </a:lnSpc>
              <a:spcBef>
                <a:spcPts val="600"/>
              </a:spcBef>
              <a:spcAft>
                <a:spcPts val="0"/>
              </a:spcAft>
              <a:buClr>
                <a:schemeClr val="dk2"/>
              </a:buClr>
              <a:buSzPts val="1400"/>
              <a:buChar char="•"/>
              <a:defRPr sz="1400"/>
            </a:lvl9pPr>
          </a:lstStyle>
          <a:p>
            <a:endParaRPr/>
          </a:p>
        </p:txBody>
      </p:sp>
      <p:sp>
        <p:nvSpPr>
          <p:cNvPr id="893" name="Google Shape;893;p136"/>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202020"/>
              </a:buClr>
              <a:buSzPts val="2600"/>
              <a:buNone/>
              <a:defRPr>
                <a:solidFill>
                  <a:srgbClr val="202020"/>
                </a:solidFil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894" name="Google Shape;894;p136"/>
          <p:cNvSpPr txBox="1">
            <a:spLocks noGrp="1"/>
          </p:cNvSpPr>
          <p:nvPr>
            <p:ph type="body" idx="3"/>
          </p:nvPr>
        </p:nvSpPr>
        <p:spPr>
          <a:xfrm>
            <a:off x="323193" y="4547013"/>
            <a:ext cx="3852000" cy="402600"/>
          </a:xfrm>
          <a:prstGeom prst="rect">
            <a:avLst/>
          </a:prstGeom>
          <a:noFill/>
          <a:ln>
            <a:noFill/>
          </a:ln>
        </p:spPr>
        <p:txBody>
          <a:bodyPr spcFirstLastPara="1" wrap="square" lIns="68575" tIns="34275" rIns="0" bIns="0" anchor="b" anchorCtr="0">
            <a:noAutofit/>
          </a:bodyPr>
          <a:lstStyle>
            <a:lvl1pPr marL="457200" lvl="0" indent="-228600" algn="l" rtl="0">
              <a:lnSpc>
                <a:spcPct val="90000"/>
              </a:lnSpc>
              <a:spcBef>
                <a:spcPts val="0"/>
              </a:spcBef>
              <a:spcAft>
                <a:spcPts val="0"/>
              </a:spcAft>
              <a:buSzPts val="800"/>
              <a:buNone/>
              <a:defRPr sz="800">
                <a:solidFill>
                  <a:srgbClr val="202020"/>
                </a:solidFill>
              </a:defRPr>
            </a:lvl1pPr>
            <a:lvl2pPr marL="914400" lvl="1" indent="-228600" algn="l" rtl="0">
              <a:lnSpc>
                <a:spcPct val="90000"/>
              </a:lnSpc>
              <a:spcBef>
                <a:spcPts val="800"/>
              </a:spcBef>
              <a:spcAft>
                <a:spcPts val="0"/>
              </a:spcAft>
              <a:buSzPts val="900"/>
              <a:buNone/>
              <a:defRPr sz="900"/>
            </a:lvl2pPr>
            <a:lvl3pPr marL="1371600" lvl="2" indent="-228600" algn="l" rtl="0">
              <a:lnSpc>
                <a:spcPct val="90000"/>
              </a:lnSpc>
              <a:spcBef>
                <a:spcPts val="600"/>
              </a:spcBef>
              <a:spcAft>
                <a:spcPts val="0"/>
              </a:spcAft>
              <a:buSzPts val="900"/>
              <a:buNone/>
              <a:defRPr sz="900"/>
            </a:lvl3pPr>
            <a:lvl4pPr marL="1828800" lvl="3" indent="-228600" algn="l" rtl="0">
              <a:lnSpc>
                <a:spcPct val="90000"/>
              </a:lnSpc>
              <a:spcBef>
                <a:spcPts val="600"/>
              </a:spcBef>
              <a:spcAft>
                <a:spcPts val="0"/>
              </a:spcAft>
              <a:buSzPts val="900"/>
              <a:buNone/>
              <a:defRPr sz="900"/>
            </a:lvl4pPr>
            <a:lvl5pPr marL="2286000" lvl="4" indent="-228600" algn="l" rtl="0">
              <a:lnSpc>
                <a:spcPct val="90000"/>
              </a:lnSpc>
              <a:spcBef>
                <a:spcPts val="600"/>
              </a:spcBef>
              <a:spcAft>
                <a:spcPts val="0"/>
              </a:spcAft>
              <a:buSzPts val="900"/>
              <a:buNone/>
              <a:defRPr sz="900"/>
            </a:lvl5pPr>
            <a:lvl6pPr marL="2743200" lvl="5" indent="-317500" algn="l" rtl="0">
              <a:lnSpc>
                <a:spcPct val="90000"/>
              </a:lnSpc>
              <a:spcBef>
                <a:spcPts val="600"/>
              </a:spcBef>
              <a:spcAft>
                <a:spcPts val="0"/>
              </a:spcAft>
              <a:buClr>
                <a:schemeClr val="dk2"/>
              </a:buClr>
              <a:buSzPts val="1400"/>
              <a:buChar char="•"/>
              <a:defRPr/>
            </a:lvl6pPr>
            <a:lvl7pPr marL="3200400" lvl="6" indent="-317500" algn="l" rtl="0">
              <a:lnSpc>
                <a:spcPct val="90000"/>
              </a:lnSpc>
              <a:spcBef>
                <a:spcPts val="600"/>
              </a:spcBef>
              <a:spcAft>
                <a:spcPts val="0"/>
              </a:spcAft>
              <a:buClr>
                <a:schemeClr val="dk2"/>
              </a:buClr>
              <a:buSzPts val="1400"/>
              <a:buChar char="•"/>
              <a:defRPr/>
            </a:lvl7pPr>
            <a:lvl8pPr marL="3657600" lvl="7" indent="-317500" algn="l" rtl="0">
              <a:lnSpc>
                <a:spcPct val="90000"/>
              </a:lnSpc>
              <a:spcBef>
                <a:spcPts val="600"/>
              </a:spcBef>
              <a:spcAft>
                <a:spcPts val="0"/>
              </a:spcAft>
              <a:buClr>
                <a:schemeClr val="dk2"/>
              </a:buClr>
              <a:buSzPts val="1400"/>
              <a:buChar char="•"/>
              <a:defRPr/>
            </a:lvl8pPr>
            <a:lvl9pPr marL="4114800" lvl="8" indent="-317500" algn="l" rtl="0">
              <a:lnSpc>
                <a:spcPct val="90000"/>
              </a:lnSpc>
              <a:spcBef>
                <a:spcPts val="600"/>
              </a:spcBef>
              <a:spcAft>
                <a:spcPts val="0"/>
              </a:spcAft>
              <a:buClr>
                <a:schemeClr val="dk2"/>
              </a:buClr>
              <a:buSzPts val="1400"/>
              <a:buChar char="•"/>
              <a:defRPr/>
            </a:lvl9pPr>
          </a:lstStyle>
          <a:p>
            <a:endParaRPr/>
          </a:p>
        </p:txBody>
      </p:sp>
      <p:sp>
        <p:nvSpPr>
          <p:cNvPr id="895" name="Google Shape;895;p136"/>
          <p:cNvSpPr txBox="1">
            <a:spLocks noGrp="1"/>
          </p:cNvSpPr>
          <p:nvPr>
            <p:ph type="body" idx="4"/>
          </p:nvPr>
        </p:nvSpPr>
        <p:spPr>
          <a:xfrm>
            <a:off x="4310446" y="4547013"/>
            <a:ext cx="3688500" cy="402600"/>
          </a:xfrm>
          <a:prstGeom prst="rect">
            <a:avLst/>
          </a:prstGeom>
          <a:noFill/>
          <a:ln>
            <a:noFill/>
          </a:ln>
        </p:spPr>
        <p:txBody>
          <a:bodyPr spcFirstLastPara="1" wrap="square" lIns="68575" tIns="34275" rIns="0" bIns="0" anchor="b" anchorCtr="0">
            <a:noAutofit/>
          </a:bodyPr>
          <a:lstStyle>
            <a:lvl1pPr marL="457200" lvl="0" indent="-228600" algn="r" rtl="0">
              <a:lnSpc>
                <a:spcPct val="90000"/>
              </a:lnSpc>
              <a:spcBef>
                <a:spcPts val="0"/>
              </a:spcBef>
              <a:spcAft>
                <a:spcPts val="0"/>
              </a:spcAft>
              <a:buSzPts val="800"/>
              <a:buNone/>
              <a:defRPr sz="800">
                <a:solidFill>
                  <a:srgbClr val="202020"/>
                </a:solidFill>
              </a:defRPr>
            </a:lvl1pPr>
            <a:lvl2pPr marL="914400" lvl="1" indent="-228600" algn="l" rtl="0">
              <a:lnSpc>
                <a:spcPct val="90000"/>
              </a:lnSpc>
              <a:spcBef>
                <a:spcPts val="800"/>
              </a:spcBef>
              <a:spcAft>
                <a:spcPts val="0"/>
              </a:spcAft>
              <a:buSzPts val="900"/>
              <a:buNone/>
              <a:defRPr sz="900"/>
            </a:lvl2pPr>
            <a:lvl3pPr marL="1371600" lvl="2" indent="-228600" algn="l" rtl="0">
              <a:lnSpc>
                <a:spcPct val="90000"/>
              </a:lnSpc>
              <a:spcBef>
                <a:spcPts val="600"/>
              </a:spcBef>
              <a:spcAft>
                <a:spcPts val="0"/>
              </a:spcAft>
              <a:buSzPts val="900"/>
              <a:buNone/>
              <a:defRPr sz="900"/>
            </a:lvl3pPr>
            <a:lvl4pPr marL="1828800" lvl="3" indent="-228600" algn="l" rtl="0">
              <a:lnSpc>
                <a:spcPct val="90000"/>
              </a:lnSpc>
              <a:spcBef>
                <a:spcPts val="600"/>
              </a:spcBef>
              <a:spcAft>
                <a:spcPts val="0"/>
              </a:spcAft>
              <a:buSzPts val="900"/>
              <a:buNone/>
              <a:defRPr sz="900"/>
            </a:lvl4pPr>
            <a:lvl5pPr marL="2286000" lvl="4" indent="-228600" algn="l" rtl="0">
              <a:lnSpc>
                <a:spcPct val="90000"/>
              </a:lnSpc>
              <a:spcBef>
                <a:spcPts val="600"/>
              </a:spcBef>
              <a:spcAft>
                <a:spcPts val="0"/>
              </a:spcAft>
              <a:buSzPts val="900"/>
              <a:buNone/>
              <a:defRPr sz="900"/>
            </a:lvl5pPr>
            <a:lvl6pPr marL="2743200" lvl="5" indent="-317500" algn="l" rtl="0">
              <a:lnSpc>
                <a:spcPct val="90000"/>
              </a:lnSpc>
              <a:spcBef>
                <a:spcPts val="600"/>
              </a:spcBef>
              <a:spcAft>
                <a:spcPts val="0"/>
              </a:spcAft>
              <a:buClr>
                <a:schemeClr val="dk2"/>
              </a:buClr>
              <a:buSzPts val="1400"/>
              <a:buChar char="•"/>
              <a:defRPr/>
            </a:lvl6pPr>
            <a:lvl7pPr marL="3200400" lvl="6" indent="-317500" algn="l" rtl="0">
              <a:lnSpc>
                <a:spcPct val="90000"/>
              </a:lnSpc>
              <a:spcBef>
                <a:spcPts val="600"/>
              </a:spcBef>
              <a:spcAft>
                <a:spcPts val="0"/>
              </a:spcAft>
              <a:buClr>
                <a:schemeClr val="dk2"/>
              </a:buClr>
              <a:buSzPts val="1400"/>
              <a:buChar char="•"/>
              <a:defRPr/>
            </a:lvl7pPr>
            <a:lvl8pPr marL="3657600" lvl="7" indent="-317500" algn="l" rtl="0">
              <a:lnSpc>
                <a:spcPct val="90000"/>
              </a:lnSpc>
              <a:spcBef>
                <a:spcPts val="600"/>
              </a:spcBef>
              <a:spcAft>
                <a:spcPts val="0"/>
              </a:spcAft>
              <a:buClr>
                <a:schemeClr val="dk2"/>
              </a:buClr>
              <a:buSzPts val="1400"/>
              <a:buChar char="•"/>
              <a:defRPr/>
            </a:lvl8pPr>
            <a:lvl9pPr marL="4114800" lvl="8" indent="-317500" algn="l" rtl="0">
              <a:lnSpc>
                <a:spcPct val="90000"/>
              </a:lnSpc>
              <a:spcBef>
                <a:spcPts val="600"/>
              </a:spcBef>
              <a:spcAft>
                <a:spcPts val="0"/>
              </a:spcAft>
              <a:buClr>
                <a:schemeClr val="dk2"/>
              </a:buClr>
              <a:buSzPts val="1400"/>
              <a:buChar char="•"/>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5 1">
  <p:cSld name="5_1">
    <p:spTree>
      <p:nvGrpSpPr>
        <p:cNvPr id="1" name="Shape 896"/>
        <p:cNvGrpSpPr/>
        <p:nvPr/>
      </p:nvGrpSpPr>
      <p:grpSpPr>
        <a:xfrm>
          <a:off x="0" y="0"/>
          <a:ext cx="0" cy="0"/>
          <a:chOff x="0" y="0"/>
          <a:chExt cx="0" cy="0"/>
        </a:xfrm>
      </p:grpSpPr>
      <p:sp>
        <p:nvSpPr>
          <p:cNvPr id="897" name="Google Shape;897;p137"/>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98" name="Google Shape;898;p137"/>
          <p:cNvSpPr txBox="1">
            <a:spLocks noGrp="1"/>
          </p:cNvSpPr>
          <p:nvPr>
            <p:ph type="body" idx="1"/>
          </p:nvPr>
        </p:nvSpPr>
        <p:spPr>
          <a:xfrm>
            <a:off x="2286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Char char="●"/>
              <a:defRPr sz="1400"/>
            </a:lvl1pPr>
            <a:lvl2pPr marL="914400" lvl="1" indent="-304800" algn="l" rtl="0">
              <a:lnSpc>
                <a:spcPct val="100000"/>
              </a:lnSpc>
              <a:spcBef>
                <a:spcPts val="200"/>
              </a:spcBef>
              <a:spcAft>
                <a:spcPts val="0"/>
              </a:spcAft>
              <a:buClr>
                <a:srgbClr val="000000"/>
              </a:buClr>
              <a:buSzPts val="1200"/>
              <a:buFont typeface="Calibri"/>
              <a:buChar char="○"/>
              <a:defRPr sz="1200"/>
            </a:lvl2pPr>
            <a:lvl3pPr marL="1371600" lvl="2" indent="-292100" algn="l" rtl="0">
              <a:lnSpc>
                <a:spcPct val="100000"/>
              </a:lnSpc>
              <a:spcBef>
                <a:spcPts val="200"/>
              </a:spcBef>
              <a:spcAft>
                <a:spcPts val="0"/>
              </a:spcAft>
              <a:buClr>
                <a:srgbClr val="000000"/>
              </a:buClr>
              <a:buSzPts val="1000"/>
              <a:buFont typeface="Calibri"/>
              <a:buChar char="■"/>
              <a:defRPr sz="1000"/>
            </a:lvl3pPr>
            <a:lvl4pPr marL="1828800" lvl="3" indent="-285750" algn="l" rtl="0">
              <a:lnSpc>
                <a:spcPct val="100000"/>
              </a:lnSpc>
              <a:spcBef>
                <a:spcPts val="200"/>
              </a:spcBef>
              <a:spcAft>
                <a:spcPts val="0"/>
              </a:spcAft>
              <a:buClr>
                <a:srgbClr val="000000"/>
              </a:buClr>
              <a:buSzPts val="900"/>
              <a:buFont typeface="Calibri"/>
              <a:buChar char="●"/>
              <a:defRPr sz="900"/>
            </a:lvl4pPr>
            <a:lvl5pPr marL="2286000" lvl="4" indent="-285750" algn="l" rtl="0">
              <a:lnSpc>
                <a:spcPct val="100000"/>
              </a:lnSpc>
              <a:spcBef>
                <a:spcPts val="200"/>
              </a:spcBef>
              <a:spcAft>
                <a:spcPts val="0"/>
              </a:spcAft>
              <a:buClr>
                <a:srgbClr val="000000"/>
              </a:buClr>
              <a:buSzPts val="900"/>
              <a:buFont typeface="Calibri"/>
              <a:buChar char="○"/>
              <a:defRPr sz="900"/>
            </a:lvl5pPr>
            <a:lvl6pPr marL="2743200" lvl="5" indent="-285750" algn="l" rtl="0">
              <a:lnSpc>
                <a:spcPct val="100000"/>
              </a:lnSpc>
              <a:spcBef>
                <a:spcPts val="200"/>
              </a:spcBef>
              <a:spcAft>
                <a:spcPts val="0"/>
              </a:spcAft>
              <a:buClr>
                <a:srgbClr val="000000"/>
              </a:buClr>
              <a:buSzPts val="900"/>
              <a:buFont typeface="Calibri"/>
              <a:buChar char="■"/>
              <a:defRPr sz="900"/>
            </a:lvl6pPr>
            <a:lvl7pPr marL="3200400" lvl="6" indent="-285750" algn="l" rtl="0">
              <a:lnSpc>
                <a:spcPct val="100000"/>
              </a:lnSpc>
              <a:spcBef>
                <a:spcPts val="200"/>
              </a:spcBef>
              <a:spcAft>
                <a:spcPts val="0"/>
              </a:spcAft>
              <a:buClr>
                <a:srgbClr val="000000"/>
              </a:buClr>
              <a:buSzPts val="900"/>
              <a:buFont typeface="Calibri"/>
              <a:buChar char="●"/>
              <a:defRPr sz="900"/>
            </a:lvl7pPr>
            <a:lvl8pPr marL="3657600" lvl="7" indent="-285750" algn="l" rtl="0">
              <a:lnSpc>
                <a:spcPct val="100000"/>
              </a:lnSpc>
              <a:spcBef>
                <a:spcPts val="200"/>
              </a:spcBef>
              <a:spcAft>
                <a:spcPts val="0"/>
              </a:spcAft>
              <a:buClr>
                <a:srgbClr val="000000"/>
              </a:buClr>
              <a:buSzPts val="900"/>
              <a:buFont typeface="Calibri"/>
              <a:buChar char="○"/>
              <a:defRPr sz="900"/>
            </a:lvl8pPr>
            <a:lvl9pPr marL="4114800" lvl="8" indent="-285750" algn="l" rtl="0">
              <a:lnSpc>
                <a:spcPct val="100000"/>
              </a:lnSpc>
              <a:spcBef>
                <a:spcPts val="200"/>
              </a:spcBef>
              <a:spcAft>
                <a:spcPts val="0"/>
              </a:spcAft>
              <a:buClr>
                <a:srgbClr val="000000"/>
              </a:buClr>
              <a:buSzPts val="900"/>
              <a:buFont typeface="Calibri"/>
              <a:buChar char="■"/>
              <a:defRPr sz="900"/>
            </a:lvl9pPr>
          </a:lstStyle>
          <a:p>
            <a:endParaRPr/>
          </a:p>
        </p:txBody>
      </p:sp>
      <p:sp>
        <p:nvSpPr>
          <p:cNvPr id="899" name="Google Shape;899;p137"/>
          <p:cNvSpPr txBox="1">
            <a:spLocks noGrp="1"/>
          </p:cNvSpPr>
          <p:nvPr>
            <p:ph type="body" idx="2"/>
          </p:nvPr>
        </p:nvSpPr>
        <p:spPr>
          <a:xfrm>
            <a:off x="23241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Char char="●"/>
              <a:defRPr sz="1400"/>
            </a:lvl1pPr>
            <a:lvl2pPr marL="914400" lvl="1" indent="-304800" algn="l" rtl="0">
              <a:lnSpc>
                <a:spcPct val="100000"/>
              </a:lnSpc>
              <a:spcBef>
                <a:spcPts val="200"/>
              </a:spcBef>
              <a:spcAft>
                <a:spcPts val="0"/>
              </a:spcAft>
              <a:buClr>
                <a:srgbClr val="000000"/>
              </a:buClr>
              <a:buSzPts val="1200"/>
              <a:buFont typeface="Calibri"/>
              <a:buChar char="○"/>
              <a:defRPr sz="1200"/>
            </a:lvl2pPr>
            <a:lvl3pPr marL="1371600" lvl="2" indent="-292100" algn="l" rtl="0">
              <a:lnSpc>
                <a:spcPct val="100000"/>
              </a:lnSpc>
              <a:spcBef>
                <a:spcPts val="200"/>
              </a:spcBef>
              <a:spcAft>
                <a:spcPts val="0"/>
              </a:spcAft>
              <a:buClr>
                <a:srgbClr val="000000"/>
              </a:buClr>
              <a:buSzPts val="1000"/>
              <a:buFont typeface="Calibri"/>
              <a:buChar char="■"/>
              <a:defRPr sz="1000"/>
            </a:lvl3pPr>
            <a:lvl4pPr marL="1828800" lvl="3" indent="-285750" algn="l" rtl="0">
              <a:lnSpc>
                <a:spcPct val="100000"/>
              </a:lnSpc>
              <a:spcBef>
                <a:spcPts val="200"/>
              </a:spcBef>
              <a:spcAft>
                <a:spcPts val="0"/>
              </a:spcAft>
              <a:buClr>
                <a:srgbClr val="000000"/>
              </a:buClr>
              <a:buSzPts val="900"/>
              <a:buFont typeface="Calibri"/>
              <a:buChar char="●"/>
              <a:defRPr sz="900"/>
            </a:lvl4pPr>
            <a:lvl5pPr marL="2286000" lvl="4" indent="-285750" algn="l" rtl="0">
              <a:lnSpc>
                <a:spcPct val="100000"/>
              </a:lnSpc>
              <a:spcBef>
                <a:spcPts val="200"/>
              </a:spcBef>
              <a:spcAft>
                <a:spcPts val="0"/>
              </a:spcAft>
              <a:buClr>
                <a:srgbClr val="000000"/>
              </a:buClr>
              <a:buSzPts val="900"/>
              <a:buFont typeface="Calibri"/>
              <a:buChar char="○"/>
              <a:defRPr sz="900"/>
            </a:lvl5pPr>
            <a:lvl6pPr marL="2743200" lvl="5" indent="-285750" algn="l" rtl="0">
              <a:lnSpc>
                <a:spcPct val="100000"/>
              </a:lnSpc>
              <a:spcBef>
                <a:spcPts val="200"/>
              </a:spcBef>
              <a:spcAft>
                <a:spcPts val="0"/>
              </a:spcAft>
              <a:buClr>
                <a:srgbClr val="000000"/>
              </a:buClr>
              <a:buSzPts val="900"/>
              <a:buFont typeface="Calibri"/>
              <a:buChar char="■"/>
              <a:defRPr sz="900"/>
            </a:lvl6pPr>
            <a:lvl7pPr marL="3200400" lvl="6" indent="-285750" algn="l" rtl="0">
              <a:lnSpc>
                <a:spcPct val="100000"/>
              </a:lnSpc>
              <a:spcBef>
                <a:spcPts val="200"/>
              </a:spcBef>
              <a:spcAft>
                <a:spcPts val="0"/>
              </a:spcAft>
              <a:buClr>
                <a:srgbClr val="000000"/>
              </a:buClr>
              <a:buSzPts val="900"/>
              <a:buFont typeface="Calibri"/>
              <a:buChar char="●"/>
              <a:defRPr sz="900"/>
            </a:lvl7pPr>
            <a:lvl8pPr marL="3657600" lvl="7" indent="-285750" algn="l" rtl="0">
              <a:lnSpc>
                <a:spcPct val="100000"/>
              </a:lnSpc>
              <a:spcBef>
                <a:spcPts val="200"/>
              </a:spcBef>
              <a:spcAft>
                <a:spcPts val="0"/>
              </a:spcAft>
              <a:buClr>
                <a:srgbClr val="000000"/>
              </a:buClr>
              <a:buSzPts val="900"/>
              <a:buFont typeface="Calibri"/>
              <a:buChar char="○"/>
              <a:defRPr sz="900"/>
            </a:lvl8pPr>
            <a:lvl9pPr marL="4114800" lvl="8" indent="-285750" algn="l" rtl="0">
              <a:lnSpc>
                <a:spcPct val="100000"/>
              </a:lnSpc>
              <a:spcBef>
                <a:spcPts val="200"/>
              </a:spcBef>
              <a:spcAft>
                <a:spcPts val="0"/>
              </a:spcAft>
              <a:buClr>
                <a:srgbClr val="000000"/>
              </a:buClr>
              <a:buSzPts val="900"/>
              <a:buFont typeface="Calibri"/>
              <a:buChar char="■"/>
              <a:defRPr sz="900"/>
            </a:lvl9pPr>
          </a:lstStyle>
          <a:p>
            <a:endParaRPr/>
          </a:p>
        </p:txBody>
      </p:sp>
      <p:sp>
        <p:nvSpPr>
          <p:cNvPr id="900" name="Google Shape;900;p137"/>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70000" lnSpcReduction="20000"/>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100">
              <a:solidFill>
                <a:schemeClr val="dk1"/>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901"/>
        <p:cNvGrpSpPr/>
        <p:nvPr/>
      </p:nvGrpSpPr>
      <p:grpSpPr>
        <a:xfrm>
          <a:off x="0" y="0"/>
          <a:ext cx="0" cy="0"/>
          <a:chOff x="0" y="0"/>
          <a:chExt cx="0" cy="0"/>
        </a:xfrm>
      </p:grpSpPr>
      <p:sp>
        <p:nvSpPr>
          <p:cNvPr id="902" name="Google Shape;902;p138"/>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3" name="Google Shape;903;p138"/>
          <p:cNvSpPr txBox="1">
            <a:spLocks noGrp="1"/>
          </p:cNvSpPr>
          <p:nvPr>
            <p:ph type="body" idx="1"/>
          </p:nvPr>
        </p:nvSpPr>
        <p:spPr>
          <a:xfrm>
            <a:off x="228600" y="800100"/>
            <a:ext cx="4114800" cy="22632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200"/>
              </a:spcBef>
              <a:spcAft>
                <a:spcPts val="0"/>
              </a:spcAft>
              <a:buClr>
                <a:srgbClr val="000000"/>
              </a:buClr>
              <a:buSzPts val="1600"/>
              <a:buFont typeface="Calibri"/>
              <a:buAutoNum type="arabicPeriod"/>
              <a:defRPr/>
            </a:lvl1pPr>
            <a:lvl2pPr marL="914400" lvl="1" indent="-317500" algn="l" rtl="0">
              <a:lnSpc>
                <a:spcPct val="100000"/>
              </a:lnSpc>
              <a:spcBef>
                <a:spcPts val="200"/>
              </a:spcBef>
              <a:spcAft>
                <a:spcPts val="0"/>
              </a:spcAft>
              <a:buClr>
                <a:srgbClr val="000000"/>
              </a:buClr>
              <a:buSzPts val="1400"/>
              <a:buFont typeface="Calibri"/>
              <a:buAutoNum type="arabicPeriod"/>
              <a:defRPr/>
            </a:lvl2pPr>
            <a:lvl3pPr marL="1371600" lvl="2" indent="-304800" algn="l" rtl="0">
              <a:lnSpc>
                <a:spcPct val="100000"/>
              </a:lnSpc>
              <a:spcBef>
                <a:spcPts val="200"/>
              </a:spcBef>
              <a:spcAft>
                <a:spcPts val="0"/>
              </a:spcAft>
              <a:buClr>
                <a:srgbClr val="000000"/>
              </a:buClr>
              <a:buSzPts val="1200"/>
              <a:buFont typeface="Calibri"/>
              <a:buAutoNum type="arabicPeriod"/>
              <a:defRPr/>
            </a:lvl3pPr>
            <a:lvl4pPr marL="1828800" lvl="3" indent="-292100" algn="l" rtl="0">
              <a:lnSpc>
                <a:spcPct val="100000"/>
              </a:lnSpc>
              <a:spcBef>
                <a:spcPts val="200"/>
              </a:spcBef>
              <a:spcAft>
                <a:spcPts val="0"/>
              </a:spcAft>
              <a:buClr>
                <a:srgbClr val="000000"/>
              </a:buClr>
              <a:buSzPts val="1000"/>
              <a:buFont typeface="Calibri"/>
              <a:buAutoNum type="arabicPeriod"/>
              <a:defRPr/>
            </a:lvl4pPr>
            <a:lvl5pPr marL="2286000" lvl="4" indent="-292100" algn="l" rtl="0">
              <a:lnSpc>
                <a:spcPct val="100000"/>
              </a:lnSpc>
              <a:spcBef>
                <a:spcPts val="200"/>
              </a:spcBef>
              <a:spcAft>
                <a:spcPts val="0"/>
              </a:spcAft>
              <a:buClr>
                <a:srgbClr val="000000"/>
              </a:buClr>
              <a:buSzPts val="1000"/>
              <a:buFont typeface="Calibri"/>
              <a:buAutoNum type="arabicPeriod"/>
              <a:defRPr/>
            </a:lvl5pPr>
            <a:lvl6pPr marL="2743200" lvl="5" indent="-292100" algn="l" rtl="0">
              <a:lnSpc>
                <a:spcPct val="100000"/>
              </a:lnSpc>
              <a:spcBef>
                <a:spcPts val="200"/>
              </a:spcBef>
              <a:spcAft>
                <a:spcPts val="0"/>
              </a:spcAft>
              <a:buClr>
                <a:srgbClr val="000000"/>
              </a:buClr>
              <a:buSzPts val="1000"/>
              <a:buFont typeface="Calibri"/>
              <a:buAutoNum type="arabicPeriod"/>
              <a:defRPr/>
            </a:lvl6pPr>
            <a:lvl7pPr marL="3200400" lvl="6" indent="-292100" algn="l" rtl="0">
              <a:lnSpc>
                <a:spcPct val="100000"/>
              </a:lnSpc>
              <a:spcBef>
                <a:spcPts val="200"/>
              </a:spcBef>
              <a:spcAft>
                <a:spcPts val="0"/>
              </a:spcAft>
              <a:buClr>
                <a:srgbClr val="000000"/>
              </a:buClr>
              <a:buSzPts val="1000"/>
              <a:buFont typeface="Calibri"/>
              <a:buAutoNum type="arabicPeriod"/>
              <a:defRPr/>
            </a:lvl7pPr>
            <a:lvl8pPr marL="3657600" lvl="7" indent="-292100" algn="l" rtl="0">
              <a:lnSpc>
                <a:spcPct val="100000"/>
              </a:lnSpc>
              <a:spcBef>
                <a:spcPts val="200"/>
              </a:spcBef>
              <a:spcAft>
                <a:spcPts val="0"/>
              </a:spcAft>
              <a:buClr>
                <a:srgbClr val="000000"/>
              </a:buClr>
              <a:buSzPts val="1000"/>
              <a:buFont typeface="Calibri"/>
              <a:buAutoNum type="arabicPeriod"/>
              <a:defRPr/>
            </a:lvl8pPr>
            <a:lvl9pPr marL="4114800" lvl="8" indent="-292100" algn="l" rtl="0">
              <a:lnSpc>
                <a:spcPct val="100000"/>
              </a:lnSpc>
              <a:spcBef>
                <a:spcPts val="200"/>
              </a:spcBef>
              <a:spcAft>
                <a:spcPts val="0"/>
              </a:spcAft>
              <a:buClr>
                <a:srgbClr val="000000"/>
              </a:buClr>
              <a:buSzPts val="1000"/>
              <a:buFont typeface="Calibri"/>
              <a:buAutoNum type="arabicPeriod"/>
              <a:defRPr/>
            </a:lvl9pPr>
          </a:lstStyle>
          <a:p>
            <a:endParaRPr/>
          </a:p>
        </p:txBody>
      </p:sp>
      <p:sp>
        <p:nvSpPr>
          <p:cNvPr id="904" name="Google Shape;904;p138"/>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311700" y="1106125"/>
            <a:ext cx="8520600" cy="1963500"/>
          </a:xfrm>
          <a:prstGeom prst="rect">
            <a:avLst/>
          </a:prstGeom>
          <a:noFill/>
          <a:ln>
            <a:noFill/>
          </a:ln>
        </p:spPr>
        <p:txBody>
          <a:bodyPr spcFirstLastPara="1" wrap="square" lIns="91425" tIns="45700" rIns="91425" bIns="45700" anchor="b" anchorCtr="0">
            <a:normAutofit/>
          </a:bodyPr>
          <a:lstStyle>
            <a:lvl1pPr lvl="0" algn="ctr" rtl="0">
              <a:lnSpc>
                <a:spcPct val="100000"/>
              </a:lnSpc>
              <a:spcBef>
                <a:spcPts val="0"/>
              </a:spcBef>
              <a:spcAft>
                <a:spcPts val="0"/>
              </a:spcAft>
              <a:buSzPts val="2800"/>
              <a:buNone/>
              <a:defRPr sz="11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14"/>
          <p:cNvSpPr txBox="1">
            <a:spLocks noGrp="1"/>
          </p:cNvSpPr>
          <p:nvPr>
            <p:ph type="body" idx="1"/>
          </p:nvPr>
        </p:nvSpPr>
        <p:spPr>
          <a:xfrm>
            <a:off x="311700" y="3152225"/>
            <a:ext cx="8520600" cy="1300800"/>
          </a:xfrm>
          <a:prstGeom prst="rect">
            <a:avLst/>
          </a:prstGeom>
          <a:noFill/>
          <a:ln>
            <a:noFill/>
          </a:ln>
        </p:spPr>
        <p:txBody>
          <a:bodyPr spcFirstLastPara="1" wrap="square" lIns="91425" tIns="45700" rIns="91425" bIns="45700" anchor="t" anchorCtr="0">
            <a:normAutofit/>
          </a:bodyPr>
          <a:lstStyle>
            <a:lvl1pPr marL="457200" lvl="0" indent="-336550" algn="ctr" rtl="0">
              <a:lnSpc>
                <a:spcPct val="115000"/>
              </a:lnSpc>
              <a:spcBef>
                <a:spcPts val="0"/>
              </a:spcBef>
              <a:spcAft>
                <a:spcPts val="0"/>
              </a:spcAft>
              <a:buClr>
                <a:srgbClr val="595959"/>
              </a:buClr>
              <a:buSzPts val="1700"/>
              <a:buFont typeface="Arial"/>
              <a:buChar char="●"/>
              <a:defRPr/>
            </a:lvl1pPr>
            <a:lvl2pPr marL="914400" lvl="1" indent="-311150" algn="ctr" rtl="0">
              <a:lnSpc>
                <a:spcPct val="115000"/>
              </a:lnSpc>
              <a:spcBef>
                <a:spcPts val="0"/>
              </a:spcBef>
              <a:spcAft>
                <a:spcPts val="0"/>
              </a:spcAft>
              <a:buClr>
                <a:srgbClr val="595959"/>
              </a:buClr>
              <a:buSzPts val="1300"/>
              <a:buFont typeface="Arial"/>
              <a:buChar char="○"/>
              <a:defRPr/>
            </a:lvl2pPr>
            <a:lvl3pPr marL="1371600" lvl="2" indent="-311150" algn="ctr" rtl="0">
              <a:lnSpc>
                <a:spcPct val="115000"/>
              </a:lnSpc>
              <a:spcBef>
                <a:spcPts val="0"/>
              </a:spcBef>
              <a:spcAft>
                <a:spcPts val="0"/>
              </a:spcAft>
              <a:buClr>
                <a:srgbClr val="595959"/>
              </a:buClr>
              <a:buSzPts val="1300"/>
              <a:buFont typeface="Arial"/>
              <a:buChar char="■"/>
              <a:defRPr/>
            </a:lvl3pPr>
            <a:lvl4pPr marL="1828800" lvl="3" indent="-311150" algn="ctr" rtl="0">
              <a:lnSpc>
                <a:spcPct val="115000"/>
              </a:lnSpc>
              <a:spcBef>
                <a:spcPts val="0"/>
              </a:spcBef>
              <a:spcAft>
                <a:spcPts val="0"/>
              </a:spcAft>
              <a:buClr>
                <a:srgbClr val="595959"/>
              </a:buClr>
              <a:buSzPts val="1300"/>
              <a:buFont typeface="Arial"/>
              <a:buChar char="●"/>
              <a:defRPr/>
            </a:lvl4pPr>
            <a:lvl5pPr marL="2286000" lvl="4" indent="-311150" algn="ctr" rtl="0">
              <a:lnSpc>
                <a:spcPct val="115000"/>
              </a:lnSpc>
              <a:spcBef>
                <a:spcPts val="0"/>
              </a:spcBef>
              <a:spcAft>
                <a:spcPts val="0"/>
              </a:spcAft>
              <a:buClr>
                <a:srgbClr val="595959"/>
              </a:buClr>
              <a:buSzPts val="1300"/>
              <a:buFont typeface="Arial"/>
              <a:buChar char="○"/>
              <a:defRPr/>
            </a:lvl5pPr>
            <a:lvl6pPr marL="2743200" lvl="5" indent="-311150" algn="ctr" rtl="0">
              <a:lnSpc>
                <a:spcPct val="115000"/>
              </a:lnSpc>
              <a:spcBef>
                <a:spcPts val="0"/>
              </a:spcBef>
              <a:spcAft>
                <a:spcPts val="0"/>
              </a:spcAft>
              <a:buClr>
                <a:srgbClr val="595959"/>
              </a:buClr>
              <a:buSzPts val="1300"/>
              <a:buFont typeface="Arial"/>
              <a:buChar char="■"/>
              <a:defRPr/>
            </a:lvl6pPr>
            <a:lvl7pPr marL="3200400" lvl="6" indent="-311150" algn="ctr" rtl="0">
              <a:lnSpc>
                <a:spcPct val="115000"/>
              </a:lnSpc>
              <a:spcBef>
                <a:spcPts val="0"/>
              </a:spcBef>
              <a:spcAft>
                <a:spcPts val="0"/>
              </a:spcAft>
              <a:buClr>
                <a:srgbClr val="595959"/>
              </a:buClr>
              <a:buSzPts val="1300"/>
              <a:buFont typeface="Arial"/>
              <a:buChar char="●"/>
              <a:defRPr/>
            </a:lvl7pPr>
            <a:lvl8pPr marL="3657600" lvl="7" indent="-311150" algn="ctr" rtl="0">
              <a:lnSpc>
                <a:spcPct val="115000"/>
              </a:lnSpc>
              <a:spcBef>
                <a:spcPts val="0"/>
              </a:spcBef>
              <a:spcAft>
                <a:spcPts val="0"/>
              </a:spcAft>
              <a:buClr>
                <a:srgbClr val="595959"/>
              </a:buClr>
              <a:buSzPts val="1300"/>
              <a:buFont typeface="Arial"/>
              <a:buChar char="○"/>
              <a:defRPr/>
            </a:lvl8pPr>
            <a:lvl9pPr marL="4114800" lvl="8" indent="-311150" algn="ctr" rtl="0">
              <a:lnSpc>
                <a:spcPct val="115000"/>
              </a:lnSpc>
              <a:spcBef>
                <a:spcPts val="0"/>
              </a:spcBef>
              <a:spcAft>
                <a:spcPts val="0"/>
              </a:spcAft>
              <a:buClr>
                <a:srgbClr val="595959"/>
              </a:buClr>
              <a:buSzPts val="1300"/>
              <a:buFont typeface="Arial"/>
              <a:buChar char="■"/>
              <a:defRPr/>
            </a:lvl9pPr>
          </a:lstStyle>
          <a:p>
            <a:endParaRPr/>
          </a:p>
        </p:txBody>
      </p:sp>
      <p:sp>
        <p:nvSpPr>
          <p:cNvPr id="58" name="Google Shape;58;p14"/>
          <p:cNvSpPr txBox="1">
            <a:spLocks noGrp="1"/>
          </p:cNvSpPr>
          <p:nvPr>
            <p:ph type="sldNum" idx="12"/>
          </p:nvPr>
        </p:nvSpPr>
        <p:spPr>
          <a:xfrm>
            <a:off x="8472458" y="4663216"/>
            <a:ext cx="548700" cy="393600"/>
          </a:xfrm>
          <a:prstGeom prst="rect">
            <a:avLst/>
          </a:prstGeom>
          <a:noFill/>
          <a:ln>
            <a:noFill/>
          </a:ln>
        </p:spPr>
        <p:txBody>
          <a:bodyPr spcFirstLastPara="1" wrap="square" lIns="91425" tIns="45700" rIns="91425" bIns="45700" anchor="t" anchorCtr="0">
            <a:normAutofit/>
          </a:bodyPr>
          <a:lstStyle>
            <a:lvl1pPr marL="0" lvl="0" indent="0" algn="r" rtl="0">
              <a:lnSpc>
                <a:spcPct val="100000"/>
              </a:lnSpc>
              <a:spcBef>
                <a:spcPts val="0"/>
              </a:spcBef>
              <a:spcAft>
                <a:spcPts val="0"/>
              </a:spcAft>
              <a:buNone/>
              <a:defRPr sz="900">
                <a:solidFill>
                  <a:srgbClr val="595959"/>
                </a:solidFill>
              </a:defRPr>
            </a:lvl1pPr>
            <a:lvl2pPr marL="0" lvl="1" indent="0" algn="r" rtl="0">
              <a:lnSpc>
                <a:spcPct val="100000"/>
              </a:lnSpc>
              <a:spcBef>
                <a:spcPts val="0"/>
              </a:spcBef>
              <a:spcAft>
                <a:spcPts val="0"/>
              </a:spcAft>
              <a:buNone/>
              <a:defRPr sz="900">
                <a:solidFill>
                  <a:srgbClr val="595959"/>
                </a:solidFill>
              </a:defRPr>
            </a:lvl2pPr>
            <a:lvl3pPr marL="0" lvl="2" indent="0" algn="r" rtl="0">
              <a:lnSpc>
                <a:spcPct val="100000"/>
              </a:lnSpc>
              <a:spcBef>
                <a:spcPts val="0"/>
              </a:spcBef>
              <a:spcAft>
                <a:spcPts val="0"/>
              </a:spcAft>
              <a:buNone/>
              <a:defRPr sz="900">
                <a:solidFill>
                  <a:srgbClr val="595959"/>
                </a:solidFill>
              </a:defRPr>
            </a:lvl3pPr>
            <a:lvl4pPr marL="0" lvl="3" indent="0" algn="r" rtl="0">
              <a:lnSpc>
                <a:spcPct val="100000"/>
              </a:lnSpc>
              <a:spcBef>
                <a:spcPts val="0"/>
              </a:spcBef>
              <a:spcAft>
                <a:spcPts val="0"/>
              </a:spcAft>
              <a:buNone/>
              <a:defRPr sz="900">
                <a:solidFill>
                  <a:srgbClr val="595959"/>
                </a:solidFill>
              </a:defRPr>
            </a:lvl4pPr>
            <a:lvl5pPr marL="0" lvl="4" indent="0" algn="r" rtl="0">
              <a:lnSpc>
                <a:spcPct val="100000"/>
              </a:lnSpc>
              <a:spcBef>
                <a:spcPts val="0"/>
              </a:spcBef>
              <a:spcAft>
                <a:spcPts val="0"/>
              </a:spcAft>
              <a:buNone/>
              <a:defRPr sz="900">
                <a:solidFill>
                  <a:srgbClr val="595959"/>
                </a:solidFill>
              </a:defRPr>
            </a:lvl5pPr>
            <a:lvl6pPr marL="0" lvl="5" indent="0" algn="r" rtl="0">
              <a:lnSpc>
                <a:spcPct val="100000"/>
              </a:lnSpc>
              <a:spcBef>
                <a:spcPts val="0"/>
              </a:spcBef>
              <a:spcAft>
                <a:spcPts val="0"/>
              </a:spcAft>
              <a:buNone/>
              <a:defRPr sz="900">
                <a:solidFill>
                  <a:srgbClr val="595959"/>
                </a:solidFill>
              </a:defRPr>
            </a:lvl6pPr>
            <a:lvl7pPr marL="0" lvl="6" indent="0" algn="r" rtl="0">
              <a:lnSpc>
                <a:spcPct val="100000"/>
              </a:lnSpc>
              <a:spcBef>
                <a:spcPts val="0"/>
              </a:spcBef>
              <a:spcAft>
                <a:spcPts val="0"/>
              </a:spcAft>
              <a:buNone/>
              <a:defRPr sz="900">
                <a:solidFill>
                  <a:srgbClr val="595959"/>
                </a:solidFill>
              </a:defRPr>
            </a:lvl7pPr>
            <a:lvl8pPr marL="0" lvl="7" indent="0" algn="r" rtl="0">
              <a:lnSpc>
                <a:spcPct val="100000"/>
              </a:lnSpc>
              <a:spcBef>
                <a:spcPts val="0"/>
              </a:spcBef>
              <a:spcAft>
                <a:spcPts val="0"/>
              </a:spcAft>
              <a:buNone/>
              <a:defRPr sz="900">
                <a:solidFill>
                  <a:srgbClr val="595959"/>
                </a:solidFill>
              </a:defRPr>
            </a:lvl8pPr>
            <a:lvl9pPr marL="0" lvl="8" indent="0" algn="r" rtl="0">
              <a:lnSpc>
                <a:spcPct val="100000"/>
              </a:lnSpc>
              <a:spcBef>
                <a:spcPts val="0"/>
              </a:spcBef>
              <a:spcAft>
                <a:spcPts val="0"/>
              </a:spcAft>
              <a:buNone/>
              <a:defRPr sz="900">
                <a:solidFill>
                  <a:srgbClr val="595959"/>
                </a:solidFill>
              </a:defRPr>
            </a:lvl9pPr>
          </a:lstStyle>
          <a:p>
            <a:pPr marL="0" lvl="0" indent="0" algn="r" rtl="0">
              <a:spcBef>
                <a:spcPts val="0"/>
              </a:spcBef>
              <a:spcAft>
                <a:spcPts val="0"/>
              </a:spcAft>
              <a:buNone/>
            </a:pPr>
            <a:fld id="{00000000-1234-1234-1234-123412341234}" type="slidenum">
              <a:rPr lang="en-GB"/>
              <a:t>‹#›</a:t>
            </a:fld>
            <a:endParaRPr b="0" i="0" u="none" strike="noStrike" cap="none">
              <a:latin typeface="Arial"/>
              <a:ea typeface="Arial"/>
              <a:cs typeface="Arial"/>
              <a:sym typeface="Aria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5 2">
  <p:cSld name="5_2">
    <p:spTree>
      <p:nvGrpSpPr>
        <p:cNvPr id="1" name="Shape 905"/>
        <p:cNvGrpSpPr/>
        <p:nvPr/>
      </p:nvGrpSpPr>
      <p:grpSpPr>
        <a:xfrm>
          <a:off x="0" y="0"/>
          <a:ext cx="0" cy="0"/>
          <a:chOff x="0" y="0"/>
          <a:chExt cx="0" cy="0"/>
        </a:xfrm>
      </p:grpSpPr>
      <p:sp>
        <p:nvSpPr>
          <p:cNvPr id="906" name="Google Shape;906;p139"/>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07" name="Google Shape;907;p139"/>
          <p:cNvSpPr txBox="1">
            <a:spLocks noGrp="1"/>
          </p:cNvSpPr>
          <p:nvPr>
            <p:ph type="body" idx="1"/>
          </p:nvPr>
        </p:nvSpPr>
        <p:spPr>
          <a:xfrm>
            <a:off x="2286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Char char="●"/>
              <a:defRPr sz="1400"/>
            </a:lvl1pPr>
            <a:lvl2pPr marL="914400" lvl="1" indent="-304800" algn="l" rtl="0">
              <a:lnSpc>
                <a:spcPct val="100000"/>
              </a:lnSpc>
              <a:spcBef>
                <a:spcPts val="200"/>
              </a:spcBef>
              <a:spcAft>
                <a:spcPts val="0"/>
              </a:spcAft>
              <a:buClr>
                <a:srgbClr val="000000"/>
              </a:buClr>
              <a:buSzPts val="1200"/>
              <a:buFont typeface="Calibri"/>
              <a:buChar char="○"/>
              <a:defRPr sz="1200"/>
            </a:lvl2pPr>
            <a:lvl3pPr marL="1371600" lvl="2" indent="-292100" algn="l" rtl="0">
              <a:lnSpc>
                <a:spcPct val="100000"/>
              </a:lnSpc>
              <a:spcBef>
                <a:spcPts val="200"/>
              </a:spcBef>
              <a:spcAft>
                <a:spcPts val="0"/>
              </a:spcAft>
              <a:buClr>
                <a:srgbClr val="000000"/>
              </a:buClr>
              <a:buSzPts val="1000"/>
              <a:buFont typeface="Calibri"/>
              <a:buChar char="■"/>
              <a:defRPr sz="1000"/>
            </a:lvl3pPr>
            <a:lvl4pPr marL="1828800" lvl="3" indent="-285750" algn="l" rtl="0">
              <a:lnSpc>
                <a:spcPct val="100000"/>
              </a:lnSpc>
              <a:spcBef>
                <a:spcPts val="200"/>
              </a:spcBef>
              <a:spcAft>
                <a:spcPts val="0"/>
              </a:spcAft>
              <a:buClr>
                <a:srgbClr val="000000"/>
              </a:buClr>
              <a:buSzPts val="900"/>
              <a:buFont typeface="Calibri"/>
              <a:buChar char="●"/>
              <a:defRPr sz="900"/>
            </a:lvl4pPr>
            <a:lvl5pPr marL="2286000" lvl="4" indent="-285750" algn="l" rtl="0">
              <a:lnSpc>
                <a:spcPct val="100000"/>
              </a:lnSpc>
              <a:spcBef>
                <a:spcPts val="200"/>
              </a:spcBef>
              <a:spcAft>
                <a:spcPts val="0"/>
              </a:spcAft>
              <a:buClr>
                <a:srgbClr val="000000"/>
              </a:buClr>
              <a:buSzPts val="900"/>
              <a:buFont typeface="Calibri"/>
              <a:buChar char="○"/>
              <a:defRPr sz="900"/>
            </a:lvl5pPr>
            <a:lvl6pPr marL="2743200" lvl="5" indent="-285750" algn="l" rtl="0">
              <a:lnSpc>
                <a:spcPct val="100000"/>
              </a:lnSpc>
              <a:spcBef>
                <a:spcPts val="200"/>
              </a:spcBef>
              <a:spcAft>
                <a:spcPts val="0"/>
              </a:spcAft>
              <a:buClr>
                <a:srgbClr val="000000"/>
              </a:buClr>
              <a:buSzPts val="900"/>
              <a:buFont typeface="Calibri"/>
              <a:buChar char="■"/>
              <a:defRPr sz="900"/>
            </a:lvl6pPr>
            <a:lvl7pPr marL="3200400" lvl="6" indent="-285750" algn="l" rtl="0">
              <a:lnSpc>
                <a:spcPct val="100000"/>
              </a:lnSpc>
              <a:spcBef>
                <a:spcPts val="200"/>
              </a:spcBef>
              <a:spcAft>
                <a:spcPts val="0"/>
              </a:spcAft>
              <a:buClr>
                <a:srgbClr val="000000"/>
              </a:buClr>
              <a:buSzPts val="900"/>
              <a:buFont typeface="Calibri"/>
              <a:buChar char="●"/>
              <a:defRPr sz="900"/>
            </a:lvl7pPr>
            <a:lvl8pPr marL="3657600" lvl="7" indent="-285750" algn="l" rtl="0">
              <a:lnSpc>
                <a:spcPct val="100000"/>
              </a:lnSpc>
              <a:spcBef>
                <a:spcPts val="200"/>
              </a:spcBef>
              <a:spcAft>
                <a:spcPts val="0"/>
              </a:spcAft>
              <a:buClr>
                <a:srgbClr val="000000"/>
              </a:buClr>
              <a:buSzPts val="900"/>
              <a:buFont typeface="Calibri"/>
              <a:buChar char="○"/>
              <a:defRPr sz="900"/>
            </a:lvl8pPr>
            <a:lvl9pPr marL="4114800" lvl="8" indent="-285750" algn="l" rtl="0">
              <a:lnSpc>
                <a:spcPct val="100000"/>
              </a:lnSpc>
              <a:spcBef>
                <a:spcPts val="200"/>
              </a:spcBef>
              <a:spcAft>
                <a:spcPts val="0"/>
              </a:spcAft>
              <a:buClr>
                <a:srgbClr val="000000"/>
              </a:buClr>
              <a:buSzPts val="900"/>
              <a:buFont typeface="Calibri"/>
              <a:buChar char="■"/>
              <a:defRPr sz="900"/>
            </a:lvl9pPr>
          </a:lstStyle>
          <a:p>
            <a:endParaRPr/>
          </a:p>
        </p:txBody>
      </p:sp>
      <p:sp>
        <p:nvSpPr>
          <p:cNvPr id="908" name="Google Shape;908;p139"/>
          <p:cNvSpPr txBox="1">
            <a:spLocks noGrp="1"/>
          </p:cNvSpPr>
          <p:nvPr>
            <p:ph type="body" idx="2"/>
          </p:nvPr>
        </p:nvSpPr>
        <p:spPr>
          <a:xfrm>
            <a:off x="23241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Char char="●"/>
              <a:defRPr sz="1400"/>
            </a:lvl1pPr>
            <a:lvl2pPr marL="914400" lvl="1" indent="-304800" algn="l" rtl="0">
              <a:lnSpc>
                <a:spcPct val="100000"/>
              </a:lnSpc>
              <a:spcBef>
                <a:spcPts val="200"/>
              </a:spcBef>
              <a:spcAft>
                <a:spcPts val="0"/>
              </a:spcAft>
              <a:buClr>
                <a:srgbClr val="000000"/>
              </a:buClr>
              <a:buSzPts val="1200"/>
              <a:buFont typeface="Calibri"/>
              <a:buChar char="○"/>
              <a:defRPr sz="1200"/>
            </a:lvl2pPr>
            <a:lvl3pPr marL="1371600" lvl="2" indent="-292100" algn="l" rtl="0">
              <a:lnSpc>
                <a:spcPct val="100000"/>
              </a:lnSpc>
              <a:spcBef>
                <a:spcPts val="200"/>
              </a:spcBef>
              <a:spcAft>
                <a:spcPts val="0"/>
              </a:spcAft>
              <a:buClr>
                <a:srgbClr val="000000"/>
              </a:buClr>
              <a:buSzPts val="1000"/>
              <a:buFont typeface="Calibri"/>
              <a:buChar char="■"/>
              <a:defRPr sz="1000"/>
            </a:lvl3pPr>
            <a:lvl4pPr marL="1828800" lvl="3" indent="-285750" algn="l" rtl="0">
              <a:lnSpc>
                <a:spcPct val="100000"/>
              </a:lnSpc>
              <a:spcBef>
                <a:spcPts val="200"/>
              </a:spcBef>
              <a:spcAft>
                <a:spcPts val="0"/>
              </a:spcAft>
              <a:buClr>
                <a:srgbClr val="000000"/>
              </a:buClr>
              <a:buSzPts val="900"/>
              <a:buFont typeface="Calibri"/>
              <a:buChar char="●"/>
              <a:defRPr sz="900"/>
            </a:lvl4pPr>
            <a:lvl5pPr marL="2286000" lvl="4" indent="-285750" algn="l" rtl="0">
              <a:lnSpc>
                <a:spcPct val="100000"/>
              </a:lnSpc>
              <a:spcBef>
                <a:spcPts val="200"/>
              </a:spcBef>
              <a:spcAft>
                <a:spcPts val="0"/>
              </a:spcAft>
              <a:buClr>
                <a:srgbClr val="000000"/>
              </a:buClr>
              <a:buSzPts val="900"/>
              <a:buFont typeface="Calibri"/>
              <a:buChar char="○"/>
              <a:defRPr sz="900"/>
            </a:lvl5pPr>
            <a:lvl6pPr marL="2743200" lvl="5" indent="-285750" algn="l" rtl="0">
              <a:lnSpc>
                <a:spcPct val="100000"/>
              </a:lnSpc>
              <a:spcBef>
                <a:spcPts val="200"/>
              </a:spcBef>
              <a:spcAft>
                <a:spcPts val="0"/>
              </a:spcAft>
              <a:buClr>
                <a:srgbClr val="000000"/>
              </a:buClr>
              <a:buSzPts val="900"/>
              <a:buFont typeface="Calibri"/>
              <a:buChar char="■"/>
              <a:defRPr sz="900"/>
            </a:lvl6pPr>
            <a:lvl7pPr marL="3200400" lvl="6" indent="-285750" algn="l" rtl="0">
              <a:lnSpc>
                <a:spcPct val="100000"/>
              </a:lnSpc>
              <a:spcBef>
                <a:spcPts val="200"/>
              </a:spcBef>
              <a:spcAft>
                <a:spcPts val="0"/>
              </a:spcAft>
              <a:buClr>
                <a:srgbClr val="000000"/>
              </a:buClr>
              <a:buSzPts val="900"/>
              <a:buFont typeface="Calibri"/>
              <a:buChar char="●"/>
              <a:defRPr sz="900"/>
            </a:lvl7pPr>
            <a:lvl8pPr marL="3657600" lvl="7" indent="-285750" algn="l" rtl="0">
              <a:lnSpc>
                <a:spcPct val="100000"/>
              </a:lnSpc>
              <a:spcBef>
                <a:spcPts val="200"/>
              </a:spcBef>
              <a:spcAft>
                <a:spcPts val="0"/>
              </a:spcAft>
              <a:buClr>
                <a:srgbClr val="000000"/>
              </a:buClr>
              <a:buSzPts val="900"/>
              <a:buFont typeface="Calibri"/>
              <a:buChar char="○"/>
              <a:defRPr sz="900"/>
            </a:lvl8pPr>
            <a:lvl9pPr marL="4114800" lvl="8" indent="-285750" algn="l" rtl="0">
              <a:lnSpc>
                <a:spcPct val="100000"/>
              </a:lnSpc>
              <a:spcBef>
                <a:spcPts val="200"/>
              </a:spcBef>
              <a:spcAft>
                <a:spcPts val="0"/>
              </a:spcAft>
              <a:buClr>
                <a:srgbClr val="000000"/>
              </a:buClr>
              <a:buSzPts val="900"/>
              <a:buFont typeface="Calibri"/>
              <a:buChar char="■"/>
              <a:defRPr sz="900"/>
            </a:lvl9pPr>
          </a:lstStyle>
          <a:p>
            <a:endParaRPr/>
          </a:p>
        </p:txBody>
      </p:sp>
      <p:sp>
        <p:nvSpPr>
          <p:cNvPr id="909" name="Google Shape;909;p139"/>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70000" lnSpcReduction="20000"/>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100">
              <a:solidFill>
                <a:schemeClr val="dk1"/>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2 3">
  <p:cSld name="2_3">
    <p:spTree>
      <p:nvGrpSpPr>
        <p:cNvPr id="1" name="Shape 910"/>
        <p:cNvGrpSpPr/>
        <p:nvPr/>
      </p:nvGrpSpPr>
      <p:grpSpPr>
        <a:xfrm>
          <a:off x="0" y="0"/>
          <a:ext cx="0" cy="0"/>
          <a:chOff x="0" y="0"/>
          <a:chExt cx="0" cy="0"/>
        </a:xfrm>
      </p:grpSpPr>
      <p:sp>
        <p:nvSpPr>
          <p:cNvPr id="911" name="Google Shape;911;p140"/>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1200"/>
              </a:spcBef>
              <a:spcAft>
                <a:spcPts val="0"/>
              </a:spcAft>
              <a:buSzPts val="1600"/>
              <a:buAutoNum type="arabicPeriod"/>
              <a:defRPr>
                <a:solidFill>
                  <a:srgbClr val="035C79"/>
                </a:solidFill>
              </a:defRPr>
            </a:lvl1pPr>
            <a:lvl2pPr marL="914400" lvl="1" indent="-317500" algn="l" rtl="0">
              <a:lnSpc>
                <a:spcPct val="100000"/>
              </a:lnSpc>
              <a:spcBef>
                <a:spcPts val="300"/>
              </a:spcBef>
              <a:spcAft>
                <a:spcPts val="0"/>
              </a:spcAft>
              <a:buSzPts val="1400"/>
              <a:buAutoNum type="arabicPeriod"/>
              <a:defRPr>
                <a:solidFill>
                  <a:srgbClr val="035C79"/>
                </a:solidFill>
              </a:defRPr>
            </a:lvl2pPr>
            <a:lvl3pPr marL="1371600" lvl="2" indent="-304800" algn="l" rtl="0">
              <a:lnSpc>
                <a:spcPct val="100000"/>
              </a:lnSpc>
              <a:spcBef>
                <a:spcPts val="300"/>
              </a:spcBef>
              <a:spcAft>
                <a:spcPts val="0"/>
              </a:spcAft>
              <a:buSzPts val="1200"/>
              <a:buAutoNum type="arabicPeriod"/>
              <a:defRPr>
                <a:solidFill>
                  <a:srgbClr val="035C79"/>
                </a:solidFill>
              </a:defRPr>
            </a:lvl3pPr>
            <a:lvl4pPr marL="1828800" lvl="3" indent="-292100" algn="l" rtl="0">
              <a:lnSpc>
                <a:spcPct val="100000"/>
              </a:lnSpc>
              <a:spcBef>
                <a:spcPts val="300"/>
              </a:spcBef>
              <a:spcAft>
                <a:spcPts val="0"/>
              </a:spcAft>
              <a:buSzPts val="1000"/>
              <a:buAutoNum type="arabicPeriod"/>
              <a:defRPr/>
            </a:lvl4pPr>
            <a:lvl5pPr marL="2286000" lvl="4" indent="-279400" algn="l" rtl="0">
              <a:lnSpc>
                <a:spcPct val="100000"/>
              </a:lnSpc>
              <a:spcBef>
                <a:spcPts val="300"/>
              </a:spcBef>
              <a:spcAft>
                <a:spcPts val="0"/>
              </a:spcAft>
              <a:buSzPts val="800"/>
              <a:buAutoNum type="arabicPeriod"/>
              <a:defRPr/>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12" name="Google Shape;912;p140"/>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13" name="Google Shape;913;p140"/>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14" name="Google Shape;914;p140"/>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2 2">
  <p:cSld name="2_2">
    <p:spTree>
      <p:nvGrpSpPr>
        <p:cNvPr id="1" name="Shape 915"/>
        <p:cNvGrpSpPr/>
        <p:nvPr/>
      </p:nvGrpSpPr>
      <p:grpSpPr>
        <a:xfrm>
          <a:off x="0" y="0"/>
          <a:ext cx="0" cy="0"/>
          <a:chOff x="0" y="0"/>
          <a:chExt cx="0" cy="0"/>
        </a:xfrm>
      </p:grpSpPr>
      <p:sp>
        <p:nvSpPr>
          <p:cNvPr id="916" name="Google Shape;916;p141"/>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1200"/>
              </a:spcBef>
              <a:spcAft>
                <a:spcPts val="0"/>
              </a:spcAft>
              <a:buSzPts val="1600"/>
              <a:buAutoNum type="arabicPeriod"/>
              <a:defRPr>
                <a:solidFill>
                  <a:srgbClr val="035C79"/>
                </a:solidFill>
              </a:defRPr>
            </a:lvl1pPr>
            <a:lvl2pPr marL="914400" lvl="1" indent="-317500" algn="l" rtl="0">
              <a:lnSpc>
                <a:spcPct val="100000"/>
              </a:lnSpc>
              <a:spcBef>
                <a:spcPts val="300"/>
              </a:spcBef>
              <a:spcAft>
                <a:spcPts val="0"/>
              </a:spcAft>
              <a:buSzPts val="1400"/>
              <a:buAutoNum type="arabicPeriod"/>
              <a:defRPr>
                <a:solidFill>
                  <a:srgbClr val="035C79"/>
                </a:solidFill>
              </a:defRPr>
            </a:lvl2pPr>
            <a:lvl3pPr marL="1371600" lvl="2" indent="-304800" algn="l" rtl="0">
              <a:lnSpc>
                <a:spcPct val="100000"/>
              </a:lnSpc>
              <a:spcBef>
                <a:spcPts val="300"/>
              </a:spcBef>
              <a:spcAft>
                <a:spcPts val="0"/>
              </a:spcAft>
              <a:buSzPts val="1200"/>
              <a:buAutoNum type="arabicPeriod"/>
              <a:defRPr>
                <a:solidFill>
                  <a:srgbClr val="035C79"/>
                </a:solidFill>
              </a:defRPr>
            </a:lvl3pPr>
            <a:lvl4pPr marL="1828800" lvl="3" indent="-292100" algn="l" rtl="0">
              <a:lnSpc>
                <a:spcPct val="100000"/>
              </a:lnSpc>
              <a:spcBef>
                <a:spcPts val="300"/>
              </a:spcBef>
              <a:spcAft>
                <a:spcPts val="0"/>
              </a:spcAft>
              <a:buSzPts val="1000"/>
              <a:buAutoNum type="arabicPeriod"/>
              <a:defRPr/>
            </a:lvl4pPr>
            <a:lvl5pPr marL="2286000" lvl="4" indent="-279400" algn="l" rtl="0">
              <a:lnSpc>
                <a:spcPct val="100000"/>
              </a:lnSpc>
              <a:spcBef>
                <a:spcPts val="300"/>
              </a:spcBef>
              <a:spcAft>
                <a:spcPts val="0"/>
              </a:spcAft>
              <a:buSzPts val="800"/>
              <a:buAutoNum type="arabicPeriod"/>
              <a:defRPr/>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17" name="Google Shape;917;p141"/>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18" name="Google Shape;918;p141"/>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19" name="Google Shape;919;p141"/>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2 5">
  <p:cSld name="2_5">
    <p:spTree>
      <p:nvGrpSpPr>
        <p:cNvPr id="1" name="Shape 920"/>
        <p:cNvGrpSpPr/>
        <p:nvPr/>
      </p:nvGrpSpPr>
      <p:grpSpPr>
        <a:xfrm>
          <a:off x="0" y="0"/>
          <a:ext cx="0" cy="0"/>
          <a:chOff x="0" y="0"/>
          <a:chExt cx="0" cy="0"/>
        </a:xfrm>
      </p:grpSpPr>
      <p:sp>
        <p:nvSpPr>
          <p:cNvPr id="921" name="Google Shape;921;p142"/>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1200"/>
              </a:spcBef>
              <a:spcAft>
                <a:spcPts val="0"/>
              </a:spcAft>
              <a:buSzPts val="1600"/>
              <a:buAutoNum type="arabicPeriod"/>
              <a:defRPr>
                <a:solidFill>
                  <a:srgbClr val="035C79"/>
                </a:solidFill>
              </a:defRPr>
            </a:lvl1pPr>
            <a:lvl2pPr marL="914400" lvl="1" indent="-317500" algn="l" rtl="0">
              <a:lnSpc>
                <a:spcPct val="100000"/>
              </a:lnSpc>
              <a:spcBef>
                <a:spcPts val="300"/>
              </a:spcBef>
              <a:spcAft>
                <a:spcPts val="0"/>
              </a:spcAft>
              <a:buSzPts val="1400"/>
              <a:buAutoNum type="arabicPeriod"/>
              <a:defRPr>
                <a:solidFill>
                  <a:srgbClr val="035C79"/>
                </a:solidFill>
              </a:defRPr>
            </a:lvl2pPr>
            <a:lvl3pPr marL="1371600" lvl="2" indent="-304800" algn="l" rtl="0">
              <a:lnSpc>
                <a:spcPct val="100000"/>
              </a:lnSpc>
              <a:spcBef>
                <a:spcPts val="300"/>
              </a:spcBef>
              <a:spcAft>
                <a:spcPts val="0"/>
              </a:spcAft>
              <a:buSzPts val="1200"/>
              <a:buAutoNum type="arabicPeriod"/>
              <a:defRPr>
                <a:solidFill>
                  <a:srgbClr val="035C79"/>
                </a:solidFill>
              </a:defRPr>
            </a:lvl3pPr>
            <a:lvl4pPr marL="1828800" lvl="3" indent="-292100" algn="l" rtl="0">
              <a:lnSpc>
                <a:spcPct val="100000"/>
              </a:lnSpc>
              <a:spcBef>
                <a:spcPts val="300"/>
              </a:spcBef>
              <a:spcAft>
                <a:spcPts val="0"/>
              </a:spcAft>
              <a:buSzPts val="1000"/>
              <a:buAutoNum type="arabicPeriod"/>
              <a:defRPr/>
            </a:lvl4pPr>
            <a:lvl5pPr marL="2286000" lvl="4" indent="-279400" algn="l" rtl="0">
              <a:lnSpc>
                <a:spcPct val="100000"/>
              </a:lnSpc>
              <a:spcBef>
                <a:spcPts val="300"/>
              </a:spcBef>
              <a:spcAft>
                <a:spcPts val="0"/>
              </a:spcAft>
              <a:buSzPts val="800"/>
              <a:buAutoNum type="arabicPeriod"/>
              <a:defRPr/>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22" name="Google Shape;922;p142"/>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23" name="Google Shape;923;p142"/>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24" name="Google Shape;924;p142"/>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2 1">
  <p:cSld name="2_1">
    <p:spTree>
      <p:nvGrpSpPr>
        <p:cNvPr id="1" name="Shape 925"/>
        <p:cNvGrpSpPr/>
        <p:nvPr/>
      </p:nvGrpSpPr>
      <p:grpSpPr>
        <a:xfrm>
          <a:off x="0" y="0"/>
          <a:ext cx="0" cy="0"/>
          <a:chOff x="0" y="0"/>
          <a:chExt cx="0" cy="0"/>
        </a:xfrm>
      </p:grpSpPr>
      <p:sp>
        <p:nvSpPr>
          <p:cNvPr id="926" name="Google Shape;926;p143"/>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1200"/>
              </a:spcBef>
              <a:spcAft>
                <a:spcPts val="0"/>
              </a:spcAft>
              <a:buSzPts val="1600"/>
              <a:buAutoNum type="arabicPeriod"/>
              <a:defRPr>
                <a:solidFill>
                  <a:srgbClr val="035C79"/>
                </a:solidFill>
              </a:defRPr>
            </a:lvl1pPr>
            <a:lvl2pPr marL="914400" lvl="1" indent="-317500" algn="l" rtl="0">
              <a:lnSpc>
                <a:spcPct val="100000"/>
              </a:lnSpc>
              <a:spcBef>
                <a:spcPts val="300"/>
              </a:spcBef>
              <a:spcAft>
                <a:spcPts val="0"/>
              </a:spcAft>
              <a:buSzPts val="1400"/>
              <a:buAutoNum type="arabicPeriod"/>
              <a:defRPr>
                <a:solidFill>
                  <a:srgbClr val="035C79"/>
                </a:solidFill>
              </a:defRPr>
            </a:lvl2pPr>
            <a:lvl3pPr marL="1371600" lvl="2" indent="-304800" algn="l" rtl="0">
              <a:lnSpc>
                <a:spcPct val="100000"/>
              </a:lnSpc>
              <a:spcBef>
                <a:spcPts val="300"/>
              </a:spcBef>
              <a:spcAft>
                <a:spcPts val="0"/>
              </a:spcAft>
              <a:buSzPts val="1200"/>
              <a:buAutoNum type="arabicPeriod"/>
              <a:defRPr>
                <a:solidFill>
                  <a:srgbClr val="035C79"/>
                </a:solidFill>
              </a:defRPr>
            </a:lvl3pPr>
            <a:lvl4pPr marL="1828800" lvl="3" indent="-292100" algn="l" rtl="0">
              <a:lnSpc>
                <a:spcPct val="100000"/>
              </a:lnSpc>
              <a:spcBef>
                <a:spcPts val="300"/>
              </a:spcBef>
              <a:spcAft>
                <a:spcPts val="0"/>
              </a:spcAft>
              <a:buSzPts val="1000"/>
              <a:buAutoNum type="arabicPeriod"/>
              <a:defRPr/>
            </a:lvl4pPr>
            <a:lvl5pPr marL="2286000" lvl="4" indent="-279400" algn="l" rtl="0">
              <a:lnSpc>
                <a:spcPct val="100000"/>
              </a:lnSpc>
              <a:spcBef>
                <a:spcPts val="300"/>
              </a:spcBef>
              <a:spcAft>
                <a:spcPts val="0"/>
              </a:spcAft>
              <a:buSzPts val="800"/>
              <a:buAutoNum type="arabicPeriod"/>
              <a:defRPr/>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27" name="Google Shape;927;p143"/>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28" name="Google Shape;928;p143"/>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29" name="Google Shape;929;p143"/>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930"/>
        <p:cNvGrpSpPr/>
        <p:nvPr/>
      </p:nvGrpSpPr>
      <p:grpSpPr>
        <a:xfrm>
          <a:off x="0" y="0"/>
          <a:ext cx="0" cy="0"/>
          <a:chOff x="0" y="0"/>
          <a:chExt cx="0" cy="0"/>
        </a:xfrm>
      </p:grpSpPr>
      <p:sp>
        <p:nvSpPr>
          <p:cNvPr id="931" name="Google Shape;931;p144"/>
          <p:cNvSpPr txBox="1">
            <a:spLocks noGrp="1"/>
          </p:cNvSpPr>
          <p:nvPr>
            <p:ph type="title"/>
          </p:nvPr>
        </p:nvSpPr>
        <p:spPr>
          <a:xfrm>
            <a:off x="139065" y="392773"/>
            <a:ext cx="5188800" cy="3843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200"/>
              <a:buNone/>
              <a:defRPr sz="2400" b="1" i="0">
                <a:solidFill>
                  <a:srgbClr val="38135F"/>
                </a:solidFill>
                <a:latin typeface="Arial"/>
                <a:ea typeface="Arial"/>
                <a:cs typeface="Arial"/>
                <a:sym typeface="Aria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932" name="Google Shape;932;p144"/>
          <p:cNvSpPr txBox="1">
            <a:spLocks noGrp="1"/>
          </p:cNvSpPr>
          <p:nvPr>
            <p:ph type="body" idx="1"/>
          </p:nvPr>
        </p:nvSpPr>
        <p:spPr>
          <a:xfrm>
            <a:off x="1857089" y="2209727"/>
            <a:ext cx="6668700" cy="2040900"/>
          </a:xfrm>
          <a:prstGeom prst="rect">
            <a:avLst/>
          </a:prstGeom>
          <a:noFill/>
          <a:ln>
            <a:noFill/>
          </a:ln>
        </p:spPr>
        <p:txBody>
          <a:bodyPr spcFirstLastPara="1" wrap="square" lIns="0" tIns="0" rIns="0" bIns="0" anchor="t" anchorCtr="0">
            <a:spAutoFit/>
          </a:bodyPr>
          <a:lstStyle>
            <a:lvl1pPr marL="457200" lvl="0" indent="-228600" algn="l" rtl="0">
              <a:spcBef>
                <a:spcPts val="300"/>
              </a:spcBef>
              <a:spcAft>
                <a:spcPts val="0"/>
              </a:spcAft>
              <a:buSzPts val="1600"/>
              <a:buNone/>
              <a:defRPr sz="1500" b="0" i="0">
                <a:solidFill>
                  <a:schemeClr val="dk1"/>
                </a:solidFill>
                <a:latin typeface="Arial"/>
                <a:ea typeface="Arial"/>
                <a:cs typeface="Arial"/>
                <a:sym typeface="Arial"/>
              </a:defRPr>
            </a:lvl1pPr>
            <a:lvl2pPr marL="914400" lvl="1" indent="-228600" algn="l" rtl="0">
              <a:spcBef>
                <a:spcPts val="300"/>
              </a:spcBef>
              <a:spcAft>
                <a:spcPts val="0"/>
              </a:spcAft>
              <a:buSzPts val="1400"/>
              <a:buNone/>
              <a:defRPr/>
            </a:lvl2pPr>
            <a:lvl3pPr marL="1371600" lvl="2" indent="-228600" algn="l" rtl="0">
              <a:spcBef>
                <a:spcPts val="200"/>
              </a:spcBef>
              <a:spcAft>
                <a:spcPts val="0"/>
              </a:spcAft>
              <a:buSzPts val="1200"/>
              <a:buNone/>
              <a:defRPr/>
            </a:lvl3pPr>
            <a:lvl4pPr marL="1828800" lvl="3" indent="-228600" algn="l" rtl="0">
              <a:spcBef>
                <a:spcPts val="200"/>
              </a:spcBef>
              <a:spcAft>
                <a:spcPts val="0"/>
              </a:spcAft>
              <a:buSzPts val="1000"/>
              <a:buNone/>
              <a:defRPr/>
            </a:lvl4pPr>
            <a:lvl5pPr marL="2286000" lvl="4" indent="-228600" algn="l" rtl="0">
              <a:spcBef>
                <a:spcPts val="200"/>
              </a:spcBef>
              <a:spcAft>
                <a:spcPts val="0"/>
              </a:spcAft>
              <a:buSzPts val="1000"/>
              <a:buNone/>
              <a:defRPr/>
            </a:lvl5pPr>
            <a:lvl6pPr marL="2743200" lvl="5" indent="-228600" algn="l" rtl="0">
              <a:spcBef>
                <a:spcPts val="200"/>
              </a:spcBef>
              <a:spcAft>
                <a:spcPts val="0"/>
              </a:spcAft>
              <a:buSzPts val="1000"/>
              <a:buNone/>
              <a:defRPr/>
            </a:lvl6pPr>
            <a:lvl7pPr marL="3200400" lvl="6" indent="-228600" algn="l" rtl="0">
              <a:spcBef>
                <a:spcPts val="200"/>
              </a:spcBef>
              <a:spcAft>
                <a:spcPts val="0"/>
              </a:spcAft>
              <a:buSzPts val="1000"/>
              <a:buNone/>
              <a:defRPr/>
            </a:lvl7pPr>
            <a:lvl8pPr marL="3657600" lvl="7" indent="-228600" algn="l" rtl="0">
              <a:spcBef>
                <a:spcPts val="200"/>
              </a:spcBef>
              <a:spcAft>
                <a:spcPts val="0"/>
              </a:spcAft>
              <a:buSzPts val="1000"/>
              <a:buNone/>
              <a:defRPr/>
            </a:lvl8pPr>
            <a:lvl9pPr marL="4114800" lvl="8" indent="-228600" algn="l" rtl="0">
              <a:spcBef>
                <a:spcPts val="200"/>
              </a:spcBef>
              <a:spcAft>
                <a:spcPts val="0"/>
              </a:spcAft>
              <a:buSzPts val="1000"/>
              <a:buNone/>
              <a:defRPr/>
            </a:lvl9pPr>
          </a:lstStyle>
          <a:p>
            <a:endParaRPr/>
          </a:p>
        </p:txBody>
      </p:sp>
      <p:sp>
        <p:nvSpPr>
          <p:cNvPr id="933" name="Google Shape;933;p144"/>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700"/>
              <a:buNone/>
              <a:defRPr>
                <a:solidFill>
                  <a:srgbClr val="888888"/>
                </a:solidFil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934" name="Google Shape;934;p14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700"/>
              <a:buNone/>
              <a:defRPr>
                <a:solidFill>
                  <a:srgbClr val="888888"/>
                </a:solidFil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935" name="Google Shape;935;p144"/>
          <p:cNvSpPr txBox="1">
            <a:spLocks noGrp="1"/>
          </p:cNvSpPr>
          <p:nvPr>
            <p:ph type="sldNum" idx="12"/>
          </p:nvPr>
        </p:nvSpPr>
        <p:spPr>
          <a:xfrm>
            <a:off x="6583680" y="4783455"/>
            <a:ext cx="2103000" cy="92400"/>
          </a:xfrm>
          <a:prstGeom prst="rect">
            <a:avLst/>
          </a:prstGeom>
          <a:noFill/>
          <a:ln>
            <a:noFill/>
          </a:ln>
        </p:spPr>
        <p:txBody>
          <a:bodyPr spcFirstLastPara="1" wrap="square" lIns="0" tIns="0" rIns="0" bIns="0" anchor="t" anchorCtr="0">
            <a:spAutoFit/>
          </a:bodyPr>
          <a:lstStyle>
            <a:lvl1pPr lvl="0" indent="0" algn="r" rtl="0">
              <a:spcBef>
                <a:spcPts val="0"/>
              </a:spcBef>
              <a:buNone/>
              <a:defRPr>
                <a:solidFill>
                  <a:srgbClr val="888888"/>
                </a:solidFill>
              </a:defRPr>
            </a:lvl1pPr>
            <a:lvl2pPr lvl="1" indent="0" algn="r" rtl="0">
              <a:spcBef>
                <a:spcPts val="0"/>
              </a:spcBef>
              <a:buNone/>
              <a:defRPr>
                <a:solidFill>
                  <a:srgbClr val="888888"/>
                </a:solidFill>
              </a:defRPr>
            </a:lvl2pPr>
            <a:lvl3pPr lvl="2" indent="0" algn="r" rtl="0">
              <a:spcBef>
                <a:spcPts val="0"/>
              </a:spcBef>
              <a:buNone/>
              <a:defRPr>
                <a:solidFill>
                  <a:srgbClr val="888888"/>
                </a:solidFill>
              </a:defRPr>
            </a:lvl3pPr>
            <a:lvl4pPr lvl="3" indent="0" algn="r" rtl="0">
              <a:spcBef>
                <a:spcPts val="0"/>
              </a:spcBef>
              <a:buNone/>
              <a:defRPr>
                <a:solidFill>
                  <a:srgbClr val="888888"/>
                </a:solidFill>
              </a:defRPr>
            </a:lvl4pPr>
            <a:lvl5pPr lvl="4" indent="0" algn="r" rtl="0">
              <a:spcBef>
                <a:spcPts val="0"/>
              </a:spcBef>
              <a:buNone/>
              <a:defRPr>
                <a:solidFill>
                  <a:srgbClr val="888888"/>
                </a:solidFill>
              </a:defRPr>
            </a:lvl5pPr>
            <a:lvl6pPr lvl="5" indent="0" algn="r" rtl="0">
              <a:spcBef>
                <a:spcPts val="0"/>
              </a:spcBef>
              <a:buNone/>
              <a:defRPr>
                <a:solidFill>
                  <a:srgbClr val="888888"/>
                </a:solidFill>
              </a:defRPr>
            </a:lvl6pPr>
            <a:lvl7pPr lvl="6" indent="0" algn="r" rtl="0">
              <a:spcBef>
                <a:spcPts val="0"/>
              </a:spcBef>
              <a:buNone/>
              <a:defRPr>
                <a:solidFill>
                  <a:srgbClr val="888888"/>
                </a:solidFill>
              </a:defRPr>
            </a:lvl7pPr>
            <a:lvl8pPr lvl="7" indent="0" algn="r" rtl="0">
              <a:spcBef>
                <a:spcPts val="0"/>
              </a:spcBef>
              <a:buNone/>
              <a:defRPr>
                <a:solidFill>
                  <a:srgbClr val="888888"/>
                </a:solidFill>
              </a:defRPr>
            </a:lvl8pPr>
            <a:lvl9pPr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Only 1">
  <p:cSld name="Title Only">
    <p:spTree>
      <p:nvGrpSpPr>
        <p:cNvPr id="1" name="Shape 936"/>
        <p:cNvGrpSpPr/>
        <p:nvPr/>
      </p:nvGrpSpPr>
      <p:grpSpPr>
        <a:xfrm>
          <a:off x="0" y="0"/>
          <a:ext cx="0" cy="0"/>
          <a:chOff x="0" y="0"/>
          <a:chExt cx="0" cy="0"/>
        </a:xfrm>
      </p:grpSpPr>
      <p:sp>
        <p:nvSpPr>
          <p:cNvPr id="937" name="Google Shape;937;p145"/>
          <p:cNvSpPr txBox="1">
            <a:spLocks noGrp="1"/>
          </p:cNvSpPr>
          <p:nvPr>
            <p:ph type="title"/>
          </p:nvPr>
        </p:nvSpPr>
        <p:spPr>
          <a:xfrm>
            <a:off x="252581" y="170942"/>
            <a:ext cx="8650200" cy="6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1"/>
              </a:buClr>
              <a:buSzPts val="2400"/>
              <a:buFont typeface="Arial"/>
              <a:buNone/>
              <a:defRPr sz="240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938" name="Google Shape;938;p145"/>
          <p:cNvSpPr txBox="1">
            <a:spLocks noGrp="1"/>
          </p:cNvSpPr>
          <p:nvPr>
            <p:ph type="body" idx="1"/>
          </p:nvPr>
        </p:nvSpPr>
        <p:spPr>
          <a:xfrm>
            <a:off x="265520" y="4732754"/>
            <a:ext cx="8553000" cy="184800"/>
          </a:xfrm>
          <a:prstGeom prst="rect">
            <a:avLst/>
          </a:prstGeom>
          <a:noFill/>
          <a:ln>
            <a:noFill/>
          </a:ln>
        </p:spPr>
        <p:txBody>
          <a:bodyPr spcFirstLastPara="1" wrap="square" lIns="68575" tIns="34275" rIns="68575" bIns="34275" anchor="b" anchorCtr="0">
            <a:spAutoFit/>
          </a:bodyPr>
          <a:lstStyle>
            <a:lvl1pPr marL="457200" lvl="0" indent="-228600" algn="l" rtl="0">
              <a:lnSpc>
                <a:spcPct val="100000"/>
              </a:lnSpc>
              <a:spcBef>
                <a:spcPts val="0"/>
              </a:spcBef>
              <a:spcAft>
                <a:spcPts val="0"/>
              </a:spcAft>
              <a:buSzPts val="800"/>
              <a:buNone/>
              <a:defRPr sz="800"/>
            </a:lvl1pPr>
            <a:lvl2pPr marL="914400" lvl="1" indent="-228600" algn="l" rtl="0">
              <a:lnSpc>
                <a:spcPct val="100000"/>
              </a:lnSpc>
              <a:spcBef>
                <a:spcPts val="200"/>
              </a:spcBef>
              <a:spcAft>
                <a:spcPts val="0"/>
              </a:spcAft>
              <a:buSzPts val="800"/>
              <a:buNone/>
              <a:defRPr sz="800"/>
            </a:lvl2pPr>
            <a:lvl3pPr marL="1371600" lvl="2" indent="-228600" algn="l" rtl="0">
              <a:lnSpc>
                <a:spcPct val="100000"/>
              </a:lnSpc>
              <a:spcBef>
                <a:spcPts val="200"/>
              </a:spcBef>
              <a:spcAft>
                <a:spcPts val="0"/>
              </a:spcAft>
              <a:buSzPts val="800"/>
              <a:buNone/>
              <a:defRPr sz="800"/>
            </a:lvl3pPr>
            <a:lvl4pPr marL="1828800" lvl="3" indent="-228600" algn="l" rtl="0">
              <a:lnSpc>
                <a:spcPct val="100000"/>
              </a:lnSpc>
              <a:spcBef>
                <a:spcPts val="500"/>
              </a:spcBef>
              <a:spcAft>
                <a:spcPts val="0"/>
              </a:spcAft>
              <a:buClr>
                <a:schemeClr val="dk1"/>
              </a:buClr>
              <a:buSzPts val="800"/>
              <a:buNone/>
              <a:defRPr sz="800"/>
            </a:lvl4pPr>
            <a:lvl5pPr marL="2286000" lvl="4" indent="-228600" algn="l" rtl="0">
              <a:lnSpc>
                <a:spcPct val="100000"/>
              </a:lnSpc>
              <a:spcBef>
                <a:spcPts val="500"/>
              </a:spcBef>
              <a:spcAft>
                <a:spcPts val="0"/>
              </a:spcAft>
              <a:buSzPts val="800"/>
              <a:buNone/>
              <a:defRPr sz="8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500"/>
              </a:spcBef>
              <a:spcAft>
                <a:spcPts val="0"/>
              </a:spcAft>
              <a:buClr>
                <a:schemeClr val="dk1"/>
              </a:buClr>
              <a:buSzPts val="1400"/>
              <a:buChar char="•"/>
              <a:defRPr/>
            </a:lvl7pPr>
            <a:lvl8pPr marL="3657600" lvl="7" indent="-317500" algn="l" rtl="0">
              <a:lnSpc>
                <a:spcPct val="90000"/>
              </a:lnSpc>
              <a:spcBef>
                <a:spcPts val="500"/>
              </a:spcBef>
              <a:spcAft>
                <a:spcPts val="0"/>
              </a:spcAft>
              <a:buClr>
                <a:schemeClr val="dk1"/>
              </a:buClr>
              <a:buSzPts val="1400"/>
              <a:buChar char="•"/>
              <a:defRPr/>
            </a:lvl8pPr>
            <a:lvl9pPr marL="4114800" lvl="8" indent="-317500" algn="l" rtl="0">
              <a:lnSpc>
                <a:spcPct val="90000"/>
              </a:lnSpc>
              <a:spcBef>
                <a:spcPts val="500"/>
              </a:spcBef>
              <a:spcAft>
                <a:spcPts val="0"/>
              </a:spcAft>
              <a:buClr>
                <a:schemeClr val="dk1"/>
              </a:buClr>
              <a:buSzPts val="1400"/>
              <a:buChar char="•"/>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39"/>
        <p:cNvGrpSpPr/>
        <p:nvPr/>
      </p:nvGrpSpPr>
      <p:grpSpPr>
        <a:xfrm>
          <a:off x="0" y="0"/>
          <a:ext cx="0" cy="0"/>
          <a:chOff x="0" y="0"/>
          <a:chExt cx="0" cy="0"/>
        </a:xfrm>
      </p:grpSpPr>
      <p:sp>
        <p:nvSpPr>
          <p:cNvPr id="940" name="Google Shape;940;p146"/>
          <p:cNvSpPr txBox="1">
            <a:spLocks noGrp="1"/>
          </p:cNvSpPr>
          <p:nvPr>
            <p:ph type="body" idx="1"/>
          </p:nvPr>
        </p:nvSpPr>
        <p:spPr>
          <a:xfrm>
            <a:off x="409904" y="923112"/>
            <a:ext cx="8261100" cy="1440300"/>
          </a:xfrm>
          <a:prstGeom prst="rect">
            <a:avLst/>
          </a:prstGeom>
          <a:noFill/>
          <a:ln>
            <a:noFill/>
          </a:ln>
        </p:spPr>
        <p:txBody>
          <a:bodyPr spcFirstLastPara="1" wrap="square" lIns="51425" tIns="25700" rIns="51425" bIns="25700" anchor="t" anchorCtr="0">
            <a:noAutofit/>
          </a:bodyPr>
          <a:lstStyle>
            <a:lvl1pPr marL="457200" marR="0" lvl="0" indent="-311150" algn="l" rtl="0">
              <a:lnSpc>
                <a:spcPct val="100000"/>
              </a:lnSpc>
              <a:spcBef>
                <a:spcPts val="900"/>
              </a:spcBef>
              <a:spcAft>
                <a:spcPts val="0"/>
              </a:spcAft>
              <a:buClr>
                <a:schemeClr val="dk1"/>
              </a:buClr>
              <a:buSzPts val="1300"/>
              <a:buFont typeface="Arial"/>
              <a:buChar char="•"/>
              <a:defRPr sz="1700" b="0" i="0" u="none" strike="noStrike" cap="none">
                <a:solidFill>
                  <a:schemeClr val="dk1"/>
                </a:solidFill>
                <a:latin typeface="Calibri"/>
                <a:ea typeface="Calibri"/>
                <a:cs typeface="Calibri"/>
                <a:sym typeface="Calibri"/>
              </a:defRPr>
            </a:lvl1pPr>
            <a:lvl2pPr marL="914400" marR="0" lvl="1" indent="-311150" algn="l" rtl="0">
              <a:lnSpc>
                <a:spcPct val="100000"/>
              </a:lnSpc>
              <a:spcBef>
                <a:spcPts val="0"/>
              </a:spcBef>
              <a:spcAft>
                <a:spcPts val="0"/>
              </a:spcAft>
              <a:buClr>
                <a:schemeClr val="dk1"/>
              </a:buClr>
              <a:buSzPts val="1300"/>
              <a:buFont typeface="Arimo"/>
              <a:buChar char="−"/>
              <a:defRPr sz="1700" b="0" i="0" u="none" strike="noStrike" cap="none">
                <a:solidFill>
                  <a:schemeClr val="dk1"/>
                </a:solidFill>
                <a:latin typeface="Calibri"/>
                <a:ea typeface="Calibri"/>
                <a:cs typeface="Calibri"/>
                <a:sym typeface="Calibri"/>
              </a:defRPr>
            </a:lvl2pPr>
            <a:lvl3pPr marL="1371600" marR="0" lvl="2" indent="-311150" algn="l" rtl="0">
              <a:lnSpc>
                <a:spcPct val="100000"/>
              </a:lnSpc>
              <a:spcBef>
                <a:spcPts val="0"/>
              </a:spcBef>
              <a:spcAft>
                <a:spcPts val="0"/>
              </a:spcAft>
              <a:buClr>
                <a:schemeClr val="dk1"/>
              </a:buClr>
              <a:buSzPts val="1300"/>
              <a:buFont typeface="Arimo"/>
              <a:buChar char="−"/>
              <a:defRPr sz="1700" b="0" i="0" u="none" strike="noStrike" cap="none">
                <a:solidFill>
                  <a:schemeClr val="dk1"/>
                </a:solidFill>
                <a:latin typeface="Calibri"/>
                <a:ea typeface="Calibri"/>
                <a:cs typeface="Calibri"/>
                <a:sym typeface="Calibri"/>
              </a:defRPr>
            </a:lvl3pPr>
            <a:lvl4pPr marL="1828800" marR="0" lvl="3" indent="-311150" algn="l" rtl="0">
              <a:lnSpc>
                <a:spcPct val="100000"/>
              </a:lnSpc>
              <a:spcBef>
                <a:spcPts val="0"/>
              </a:spcBef>
              <a:spcAft>
                <a:spcPts val="0"/>
              </a:spcAft>
              <a:buClr>
                <a:schemeClr val="dk1"/>
              </a:buClr>
              <a:buSzPts val="1300"/>
              <a:buFont typeface="Arimo"/>
              <a:buChar char="−"/>
              <a:defRPr sz="17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0"/>
              </a:spcBef>
              <a:spcAft>
                <a:spcPts val="0"/>
              </a:spcAft>
              <a:buClr>
                <a:schemeClr val="dk1"/>
              </a:buClr>
              <a:buSzPts val="1300"/>
              <a:buFont typeface="Arimo"/>
              <a:buChar char="−"/>
              <a:defRPr sz="1700" b="0" i="0" u="none" strike="noStrike" cap="none">
                <a:solidFill>
                  <a:schemeClr val="dk1"/>
                </a:solidFill>
                <a:latin typeface="Calibri"/>
                <a:ea typeface="Calibri"/>
                <a:cs typeface="Calibri"/>
                <a:sym typeface="Calibri"/>
              </a:defRPr>
            </a:lvl5pPr>
            <a:lvl6pPr marL="2743200" marR="0" lvl="5" indent="-298450" algn="l" rtl="0">
              <a:lnSpc>
                <a:spcPct val="90000"/>
              </a:lnSpc>
              <a:spcBef>
                <a:spcPts val="400"/>
              </a:spcBef>
              <a:spcAft>
                <a:spcPts val="0"/>
              </a:spcAft>
              <a:buClr>
                <a:schemeClr val="dk1"/>
              </a:buClr>
              <a:buSzPts val="1100"/>
              <a:buFont typeface="Arial"/>
              <a:buChar char="•"/>
              <a:defRPr sz="1400" b="0" i="0" u="none" strike="noStrike" cap="none">
                <a:solidFill>
                  <a:schemeClr val="dk1"/>
                </a:solidFill>
                <a:latin typeface="Arial"/>
                <a:ea typeface="Arial"/>
                <a:cs typeface="Arial"/>
                <a:sym typeface="Arial"/>
              </a:defRPr>
            </a:lvl6pPr>
            <a:lvl7pPr marL="3200400" marR="0" lvl="6" indent="-298450" algn="l" rtl="0">
              <a:lnSpc>
                <a:spcPct val="90000"/>
              </a:lnSpc>
              <a:spcBef>
                <a:spcPts val="400"/>
              </a:spcBef>
              <a:spcAft>
                <a:spcPts val="0"/>
              </a:spcAft>
              <a:buClr>
                <a:schemeClr val="dk1"/>
              </a:buClr>
              <a:buSzPts val="1100"/>
              <a:buFont typeface="Arial"/>
              <a:buChar char="•"/>
              <a:defRPr sz="1400" b="0" i="0" u="none" strike="noStrike" cap="none">
                <a:solidFill>
                  <a:schemeClr val="dk1"/>
                </a:solidFill>
                <a:latin typeface="Arial"/>
                <a:ea typeface="Arial"/>
                <a:cs typeface="Arial"/>
                <a:sym typeface="Arial"/>
              </a:defRPr>
            </a:lvl7pPr>
            <a:lvl8pPr marL="3657600" marR="0" lvl="7" indent="-298450" algn="l" rtl="0">
              <a:lnSpc>
                <a:spcPct val="90000"/>
              </a:lnSpc>
              <a:spcBef>
                <a:spcPts val="400"/>
              </a:spcBef>
              <a:spcAft>
                <a:spcPts val="0"/>
              </a:spcAft>
              <a:buClr>
                <a:schemeClr val="dk1"/>
              </a:buClr>
              <a:buSzPts val="1100"/>
              <a:buFont typeface="Arial"/>
              <a:buChar char="•"/>
              <a:defRPr sz="1400" b="0" i="0" u="none" strike="noStrike" cap="none">
                <a:solidFill>
                  <a:schemeClr val="dk1"/>
                </a:solidFill>
                <a:latin typeface="Arial"/>
                <a:ea typeface="Arial"/>
                <a:cs typeface="Arial"/>
                <a:sym typeface="Arial"/>
              </a:defRPr>
            </a:lvl8pPr>
            <a:lvl9pPr marL="4114800" marR="0" lvl="8" indent="-298450" algn="l" rtl="0">
              <a:lnSpc>
                <a:spcPct val="90000"/>
              </a:lnSpc>
              <a:spcBef>
                <a:spcPts val="400"/>
              </a:spcBef>
              <a:spcAft>
                <a:spcPts val="0"/>
              </a:spcAft>
              <a:buClr>
                <a:schemeClr val="dk1"/>
              </a:buClr>
              <a:buSzPts val="11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41" name="Google Shape;941;p146"/>
          <p:cNvSpPr txBox="1">
            <a:spLocks noGrp="1"/>
          </p:cNvSpPr>
          <p:nvPr>
            <p:ph type="sldNum" idx="12"/>
          </p:nvPr>
        </p:nvSpPr>
        <p:spPr>
          <a:xfrm>
            <a:off x="8524229" y="4776278"/>
            <a:ext cx="588600" cy="226200"/>
          </a:xfrm>
          <a:prstGeom prst="rect">
            <a:avLst/>
          </a:prstGeom>
          <a:noFill/>
          <a:ln>
            <a:noFill/>
          </a:ln>
        </p:spPr>
        <p:txBody>
          <a:bodyPr spcFirstLastPara="1" wrap="square" lIns="51425" tIns="25700" rIns="51425" bIns="25700" anchor="t" anchorCtr="0">
            <a:noAutofit/>
          </a:bodyPr>
          <a:lstStyle>
            <a:lvl1pPr marL="0" marR="0" lvl="0" indent="0" algn="ctr" rtl="0">
              <a:lnSpc>
                <a:spcPct val="100000"/>
              </a:lnSpc>
              <a:spcBef>
                <a:spcPts val="0"/>
              </a:spcBef>
              <a:spcAft>
                <a:spcPts val="0"/>
              </a:spcAft>
              <a:buClr>
                <a:srgbClr val="000000"/>
              </a:buClr>
              <a:buSzPts val="700"/>
              <a:buFont typeface="Arial"/>
              <a:buNone/>
              <a:defRPr sz="9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700"/>
              <a:buFont typeface="Arial"/>
              <a:buNone/>
              <a:defRPr sz="9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700"/>
              <a:buFont typeface="Arial"/>
              <a:buNone/>
              <a:defRPr sz="9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700"/>
              <a:buFont typeface="Arial"/>
              <a:buNone/>
              <a:defRPr sz="9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700"/>
              <a:buFont typeface="Arial"/>
              <a:buNone/>
              <a:defRPr sz="9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700"/>
              <a:buFont typeface="Arial"/>
              <a:buNone/>
              <a:defRPr sz="9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700"/>
              <a:buFont typeface="Arial"/>
              <a:buNone/>
              <a:defRPr sz="9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700"/>
              <a:buFont typeface="Arial"/>
              <a:buNone/>
              <a:defRPr sz="9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700"/>
              <a:buFont typeface="Arial"/>
              <a:buNone/>
              <a:defRPr sz="9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942" name="Google Shape;942;p146"/>
          <p:cNvSpPr/>
          <p:nvPr/>
        </p:nvSpPr>
        <p:spPr>
          <a:xfrm rot="10800000">
            <a:off x="0" y="-125"/>
            <a:ext cx="9144000" cy="373200"/>
          </a:xfrm>
          <a:prstGeom prst="rect">
            <a:avLst/>
          </a:prstGeom>
          <a:solidFill>
            <a:srgbClr val="0B539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947"/>
        <p:cNvGrpSpPr/>
        <p:nvPr/>
      </p:nvGrpSpPr>
      <p:grpSpPr>
        <a:xfrm>
          <a:off x="0" y="0"/>
          <a:ext cx="0" cy="0"/>
          <a:chOff x="0" y="0"/>
          <a:chExt cx="0" cy="0"/>
        </a:xfrm>
      </p:grpSpPr>
      <p:sp>
        <p:nvSpPr>
          <p:cNvPr id="948" name="Google Shape;948;p148"/>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49" name="Google Shape;949;p148"/>
          <p:cNvSpPr txBox="1">
            <a:spLocks noGrp="1"/>
          </p:cNvSpPr>
          <p:nvPr>
            <p:ph type="body" idx="1"/>
          </p:nvPr>
        </p:nvSpPr>
        <p:spPr>
          <a:xfrm>
            <a:off x="2286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Char char="●"/>
              <a:defRPr sz="1400"/>
            </a:lvl1pPr>
            <a:lvl2pPr marL="914400" lvl="1" indent="-304800" algn="l" rtl="0">
              <a:lnSpc>
                <a:spcPct val="100000"/>
              </a:lnSpc>
              <a:spcBef>
                <a:spcPts val="200"/>
              </a:spcBef>
              <a:spcAft>
                <a:spcPts val="0"/>
              </a:spcAft>
              <a:buClr>
                <a:srgbClr val="000000"/>
              </a:buClr>
              <a:buSzPts val="1200"/>
              <a:buFont typeface="Calibri"/>
              <a:buChar char="○"/>
              <a:defRPr sz="1200"/>
            </a:lvl2pPr>
            <a:lvl3pPr marL="1371600" lvl="2" indent="-292100" algn="l" rtl="0">
              <a:lnSpc>
                <a:spcPct val="100000"/>
              </a:lnSpc>
              <a:spcBef>
                <a:spcPts val="200"/>
              </a:spcBef>
              <a:spcAft>
                <a:spcPts val="0"/>
              </a:spcAft>
              <a:buClr>
                <a:srgbClr val="000000"/>
              </a:buClr>
              <a:buSzPts val="1000"/>
              <a:buFont typeface="Calibri"/>
              <a:buChar char="■"/>
              <a:defRPr sz="1000"/>
            </a:lvl3pPr>
            <a:lvl4pPr marL="1828800" lvl="3" indent="-285750" algn="l" rtl="0">
              <a:lnSpc>
                <a:spcPct val="100000"/>
              </a:lnSpc>
              <a:spcBef>
                <a:spcPts val="200"/>
              </a:spcBef>
              <a:spcAft>
                <a:spcPts val="0"/>
              </a:spcAft>
              <a:buClr>
                <a:srgbClr val="000000"/>
              </a:buClr>
              <a:buSzPts val="900"/>
              <a:buFont typeface="Calibri"/>
              <a:buChar char="●"/>
              <a:defRPr sz="900"/>
            </a:lvl4pPr>
            <a:lvl5pPr marL="2286000" lvl="4" indent="-285750" algn="l" rtl="0">
              <a:lnSpc>
                <a:spcPct val="100000"/>
              </a:lnSpc>
              <a:spcBef>
                <a:spcPts val="200"/>
              </a:spcBef>
              <a:spcAft>
                <a:spcPts val="0"/>
              </a:spcAft>
              <a:buClr>
                <a:srgbClr val="000000"/>
              </a:buClr>
              <a:buSzPts val="900"/>
              <a:buFont typeface="Calibri"/>
              <a:buChar char="○"/>
              <a:defRPr sz="900"/>
            </a:lvl5pPr>
            <a:lvl6pPr marL="2743200" lvl="5" indent="-285750" algn="l" rtl="0">
              <a:lnSpc>
                <a:spcPct val="100000"/>
              </a:lnSpc>
              <a:spcBef>
                <a:spcPts val="200"/>
              </a:spcBef>
              <a:spcAft>
                <a:spcPts val="0"/>
              </a:spcAft>
              <a:buClr>
                <a:srgbClr val="000000"/>
              </a:buClr>
              <a:buSzPts val="900"/>
              <a:buFont typeface="Calibri"/>
              <a:buChar char="■"/>
              <a:defRPr sz="900"/>
            </a:lvl6pPr>
            <a:lvl7pPr marL="3200400" lvl="6" indent="-285750" algn="l" rtl="0">
              <a:lnSpc>
                <a:spcPct val="100000"/>
              </a:lnSpc>
              <a:spcBef>
                <a:spcPts val="200"/>
              </a:spcBef>
              <a:spcAft>
                <a:spcPts val="0"/>
              </a:spcAft>
              <a:buClr>
                <a:srgbClr val="000000"/>
              </a:buClr>
              <a:buSzPts val="900"/>
              <a:buFont typeface="Calibri"/>
              <a:buChar char="●"/>
              <a:defRPr sz="900"/>
            </a:lvl7pPr>
            <a:lvl8pPr marL="3657600" lvl="7" indent="-285750" algn="l" rtl="0">
              <a:lnSpc>
                <a:spcPct val="100000"/>
              </a:lnSpc>
              <a:spcBef>
                <a:spcPts val="200"/>
              </a:spcBef>
              <a:spcAft>
                <a:spcPts val="0"/>
              </a:spcAft>
              <a:buClr>
                <a:srgbClr val="000000"/>
              </a:buClr>
              <a:buSzPts val="900"/>
              <a:buFont typeface="Calibri"/>
              <a:buChar char="○"/>
              <a:defRPr sz="900"/>
            </a:lvl8pPr>
            <a:lvl9pPr marL="4114800" lvl="8" indent="-285750" algn="l" rtl="0">
              <a:lnSpc>
                <a:spcPct val="100000"/>
              </a:lnSpc>
              <a:spcBef>
                <a:spcPts val="200"/>
              </a:spcBef>
              <a:spcAft>
                <a:spcPts val="0"/>
              </a:spcAft>
              <a:buClr>
                <a:srgbClr val="000000"/>
              </a:buClr>
              <a:buSzPts val="900"/>
              <a:buFont typeface="Calibri"/>
              <a:buChar char="■"/>
              <a:defRPr sz="900"/>
            </a:lvl9pPr>
          </a:lstStyle>
          <a:p>
            <a:endParaRPr/>
          </a:p>
        </p:txBody>
      </p:sp>
      <p:sp>
        <p:nvSpPr>
          <p:cNvPr id="950" name="Google Shape;950;p148"/>
          <p:cNvSpPr txBox="1">
            <a:spLocks noGrp="1"/>
          </p:cNvSpPr>
          <p:nvPr>
            <p:ph type="body" idx="2"/>
          </p:nvPr>
        </p:nvSpPr>
        <p:spPr>
          <a:xfrm>
            <a:off x="23241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Char char="●"/>
              <a:defRPr sz="1400"/>
            </a:lvl1pPr>
            <a:lvl2pPr marL="914400" lvl="1" indent="-304800" algn="l" rtl="0">
              <a:lnSpc>
                <a:spcPct val="100000"/>
              </a:lnSpc>
              <a:spcBef>
                <a:spcPts val="200"/>
              </a:spcBef>
              <a:spcAft>
                <a:spcPts val="0"/>
              </a:spcAft>
              <a:buClr>
                <a:srgbClr val="000000"/>
              </a:buClr>
              <a:buSzPts val="1200"/>
              <a:buFont typeface="Calibri"/>
              <a:buChar char="○"/>
              <a:defRPr sz="1200"/>
            </a:lvl2pPr>
            <a:lvl3pPr marL="1371600" lvl="2" indent="-292100" algn="l" rtl="0">
              <a:lnSpc>
                <a:spcPct val="100000"/>
              </a:lnSpc>
              <a:spcBef>
                <a:spcPts val="200"/>
              </a:spcBef>
              <a:spcAft>
                <a:spcPts val="0"/>
              </a:spcAft>
              <a:buClr>
                <a:srgbClr val="000000"/>
              </a:buClr>
              <a:buSzPts val="1000"/>
              <a:buFont typeface="Calibri"/>
              <a:buChar char="■"/>
              <a:defRPr sz="1000"/>
            </a:lvl3pPr>
            <a:lvl4pPr marL="1828800" lvl="3" indent="-285750" algn="l" rtl="0">
              <a:lnSpc>
                <a:spcPct val="100000"/>
              </a:lnSpc>
              <a:spcBef>
                <a:spcPts val="200"/>
              </a:spcBef>
              <a:spcAft>
                <a:spcPts val="0"/>
              </a:spcAft>
              <a:buClr>
                <a:srgbClr val="000000"/>
              </a:buClr>
              <a:buSzPts val="900"/>
              <a:buFont typeface="Calibri"/>
              <a:buChar char="●"/>
              <a:defRPr sz="900"/>
            </a:lvl4pPr>
            <a:lvl5pPr marL="2286000" lvl="4" indent="-285750" algn="l" rtl="0">
              <a:lnSpc>
                <a:spcPct val="100000"/>
              </a:lnSpc>
              <a:spcBef>
                <a:spcPts val="200"/>
              </a:spcBef>
              <a:spcAft>
                <a:spcPts val="0"/>
              </a:spcAft>
              <a:buClr>
                <a:srgbClr val="000000"/>
              </a:buClr>
              <a:buSzPts val="900"/>
              <a:buFont typeface="Calibri"/>
              <a:buChar char="○"/>
              <a:defRPr sz="900"/>
            </a:lvl5pPr>
            <a:lvl6pPr marL="2743200" lvl="5" indent="-285750" algn="l" rtl="0">
              <a:lnSpc>
                <a:spcPct val="100000"/>
              </a:lnSpc>
              <a:spcBef>
                <a:spcPts val="200"/>
              </a:spcBef>
              <a:spcAft>
                <a:spcPts val="0"/>
              </a:spcAft>
              <a:buClr>
                <a:srgbClr val="000000"/>
              </a:buClr>
              <a:buSzPts val="900"/>
              <a:buFont typeface="Calibri"/>
              <a:buChar char="■"/>
              <a:defRPr sz="900"/>
            </a:lvl6pPr>
            <a:lvl7pPr marL="3200400" lvl="6" indent="-285750" algn="l" rtl="0">
              <a:lnSpc>
                <a:spcPct val="100000"/>
              </a:lnSpc>
              <a:spcBef>
                <a:spcPts val="200"/>
              </a:spcBef>
              <a:spcAft>
                <a:spcPts val="0"/>
              </a:spcAft>
              <a:buClr>
                <a:srgbClr val="000000"/>
              </a:buClr>
              <a:buSzPts val="900"/>
              <a:buFont typeface="Calibri"/>
              <a:buChar char="●"/>
              <a:defRPr sz="900"/>
            </a:lvl7pPr>
            <a:lvl8pPr marL="3657600" lvl="7" indent="-285750" algn="l" rtl="0">
              <a:lnSpc>
                <a:spcPct val="100000"/>
              </a:lnSpc>
              <a:spcBef>
                <a:spcPts val="200"/>
              </a:spcBef>
              <a:spcAft>
                <a:spcPts val="0"/>
              </a:spcAft>
              <a:buClr>
                <a:srgbClr val="000000"/>
              </a:buClr>
              <a:buSzPts val="900"/>
              <a:buFont typeface="Calibri"/>
              <a:buChar char="○"/>
              <a:defRPr sz="900"/>
            </a:lvl8pPr>
            <a:lvl9pPr marL="4114800" lvl="8" indent="-285750" algn="l" rtl="0">
              <a:lnSpc>
                <a:spcPct val="100000"/>
              </a:lnSpc>
              <a:spcBef>
                <a:spcPts val="200"/>
              </a:spcBef>
              <a:spcAft>
                <a:spcPts val="0"/>
              </a:spcAft>
              <a:buClr>
                <a:srgbClr val="000000"/>
              </a:buClr>
              <a:buSzPts val="900"/>
              <a:buFont typeface="Calibri"/>
              <a:buChar char="■"/>
              <a:defRPr sz="900"/>
            </a:lvl9pPr>
          </a:lstStyle>
          <a:p>
            <a:endParaRPr/>
          </a:p>
        </p:txBody>
      </p:sp>
      <p:sp>
        <p:nvSpPr>
          <p:cNvPr id="951" name="Google Shape;951;p148"/>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70000" lnSpcReduction="20000"/>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100">
              <a:solidFill>
                <a:schemeClr val="dk1"/>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2"/>
        <p:cNvGrpSpPr/>
        <p:nvPr/>
      </p:nvGrpSpPr>
      <p:grpSpPr>
        <a:xfrm>
          <a:off x="0" y="0"/>
          <a:ext cx="0" cy="0"/>
          <a:chOff x="0" y="0"/>
          <a:chExt cx="0" cy="0"/>
        </a:xfrm>
      </p:grpSpPr>
      <p:sp>
        <p:nvSpPr>
          <p:cNvPr id="953" name="Google Shape;953;p1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54" name="Google Shape;954;p1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955" name="Google Shape;955;p1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2" name="Google Shape;62;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56"/>
        <p:cNvGrpSpPr/>
        <p:nvPr/>
      </p:nvGrpSpPr>
      <p:grpSpPr>
        <a:xfrm>
          <a:off x="0" y="0"/>
          <a:ext cx="0" cy="0"/>
          <a:chOff x="0" y="0"/>
          <a:chExt cx="0" cy="0"/>
        </a:xfrm>
      </p:grpSpPr>
      <p:sp>
        <p:nvSpPr>
          <p:cNvPr id="957" name="Google Shape;957;p15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rtl="0">
              <a:lnSpc>
                <a:spcPct val="100000"/>
              </a:lnSpc>
              <a:spcBef>
                <a:spcPts val="0"/>
              </a:spcBef>
              <a:spcAft>
                <a:spcPts val="0"/>
              </a:spcAft>
              <a:buClr>
                <a:schemeClr val="dk1"/>
              </a:buClr>
              <a:buSzPts val="9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58" name="Google Shape;958;p150"/>
          <p:cNvSpPr txBox="1">
            <a:spLocks noGrp="1"/>
          </p:cNvSpPr>
          <p:nvPr>
            <p:ph type="body" idx="1"/>
          </p:nvPr>
        </p:nvSpPr>
        <p:spPr>
          <a:xfrm>
            <a:off x="228600" y="800100"/>
            <a:ext cx="2019300" cy="2263200"/>
          </a:xfrm>
          <a:prstGeom prst="rect">
            <a:avLst/>
          </a:prstGeom>
          <a:noFill/>
          <a:ln>
            <a:noFill/>
          </a:ln>
        </p:spPr>
        <p:txBody>
          <a:bodyPr spcFirstLastPara="1" wrap="square" lIns="45725" tIns="22850" rIns="45725" bIns="22850" anchor="t" anchorCtr="0">
            <a:normAutofit/>
          </a:bodyPr>
          <a:lstStyle>
            <a:lvl1pPr marL="457200" lvl="0" indent="-317500" algn="l" rtl="0">
              <a:lnSpc>
                <a:spcPct val="115000"/>
              </a:lnSpc>
              <a:spcBef>
                <a:spcPts val="300"/>
              </a:spcBef>
              <a:spcAft>
                <a:spcPts val="0"/>
              </a:spcAft>
              <a:buClr>
                <a:schemeClr val="dk1"/>
              </a:buClr>
              <a:buSzPts val="1400"/>
              <a:buChar char="●"/>
              <a:defRPr sz="1400"/>
            </a:lvl1pPr>
            <a:lvl2pPr marL="914400" lvl="1" indent="-304800" algn="l" rtl="0">
              <a:lnSpc>
                <a:spcPct val="115000"/>
              </a:lnSpc>
              <a:spcBef>
                <a:spcPts val="1200"/>
              </a:spcBef>
              <a:spcAft>
                <a:spcPts val="0"/>
              </a:spcAft>
              <a:buClr>
                <a:schemeClr val="dk1"/>
              </a:buClr>
              <a:buSzPts val="1200"/>
              <a:buChar char="○"/>
              <a:defRPr sz="1200"/>
            </a:lvl2pPr>
            <a:lvl3pPr marL="1371600" lvl="2" indent="-292100" algn="l" rtl="0">
              <a:lnSpc>
                <a:spcPct val="115000"/>
              </a:lnSpc>
              <a:spcBef>
                <a:spcPts val="1200"/>
              </a:spcBef>
              <a:spcAft>
                <a:spcPts val="0"/>
              </a:spcAft>
              <a:buClr>
                <a:schemeClr val="dk1"/>
              </a:buClr>
              <a:buSzPts val="1000"/>
              <a:buChar char="■"/>
              <a:defRPr sz="1000"/>
            </a:lvl3pPr>
            <a:lvl4pPr marL="1828800" lvl="3" indent="-285750" algn="l" rtl="0">
              <a:lnSpc>
                <a:spcPct val="115000"/>
              </a:lnSpc>
              <a:spcBef>
                <a:spcPts val="1200"/>
              </a:spcBef>
              <a:spcAft>
                <a:spcPts val="0"/>
              </a:spcAft>
              <a:buClr>
                <a:schemeClr val="dk1"/>
              </a:buClr>
              <a:buSzPts val="900"/>
              <a:buChar char="●"/>
              <a:defRPr sz="900"/>
            </a:lvl4pPr>
            <a:lvl5pPr marL="2286000" lvl="4" indent="-285750" algn="l" rtl="0">
              <a:lnSpc>
                <a:spcPct val="115000"/>
              </a:lnSpc>
              <a:spcBef>
                <a:spcPts val="1200"/>
              </a:spcBef>
              <a:spcAft>
                <a:spcPts val="0"/>
              </a:spcAft>
              <a:buClr>
                <a:schemeClr val="dk1"/>
              </a:buClr>
              <a:buSzPts val="900"/>
              <a:buChar char="○"/>
              <a:defRPr sz="900"/>
            </a:lvl5pPr>
            <a:lvl6pPr marL="2743200" lvl="5" indent="-285750" algn="l" rtl="0">
              <a:lnSpc>
                <a:spcPct val="115000"/>
              </a:lnSpc>
              <a:spcBef>
                <a:spcPts val="1200"/>
              </a:spcBef>
              <a:spcAft>
                <a:spcPts val="0"/>
              </a:spcAft>
              <a:buClr>
                <a:schemeClr val="dk1"/>
              </a:buClr>
              <a:buSzPts val="900"/>
              <a:buChar char="■"/>
              <a:defRPr sz="900"/>
            </a:lvl6pPr>
            <a:lvl7pPr marL="3200400" lvl="6" indent="-285750" algn="l" rtl="0">
              <a:lnSpc>
                <a:spcPct val="115000"/>
              </a:lnSpc>
              <a:spcBef>
                <a:spcPts val="1200"/>
              </a:spcBef>
              <a:spcAft>
                <a:spcPts val="0"/>
              </a:spcAft>
              <a:buClr>
                <a:schemeClr val="dk1"/>
              </a:buClr>
              <a:buSzPts val="900"/>
              <a:buChar char="●"/>
              <a:defRPr sz="900"/>
            </a:lvl7pPr>
            <a:lvl8pPr marL="3657600" lvl="7" indent="-285750" algn="l" rtl="0">
              <a:lnSpc>
                <a:spcPct val="115000"/>
              </a:lnSpc>
              <a:spcBef>
                <a:spcPts val="1200"/>
              </a:spcBef>
              <a:spcAft>
                <a:spcPts val="0"/>
              </a:spcAft>
              <a:buClr>
                <a:schemeClr val="dk1"/>
              </a:buClr>
              <a:buSzPts val="900"/>
              <a:buChar char="○"/>
              <a:defRPr sz="900"/>
            </a:lvl8pPr>
            <a:lvl9pPr marL="4114800" lvl="8" indent="-285750" algn="l" rtl="0">
              <a:lnSpc>
                <a:spcPct val="115000"/>
              </a:lnSpc>
              <a:spcBef>
                <a:spcPts val="1200"/>
              </a:spcBef>
              <a:spcAft>
                <a:spcPts val="1200"/>
              </a:spcAft>
              <a:buClr>
                <a:schemeClr val="dk1"/>
              </a:buClr>
              <a:buSzPts val="900"/>
              <a:buChar char="■"/>
              <a:defRPr sz="900"/>
            </a:lvl9pPr>
          </a:lstStyle>
          <a:p>
            <a:endParaRPr/>
          </a:p>
        </p:txBody>
      </p:sp>
      <p:sp>
        <p:nvSpPr>
          <p:cNvPr id="959" name="Google Shape;959;p150"/>
          <p:cNvSpPr txBox="1">
            <a:spLocks noGrp="1"/>
          </p:cNvSpPr>
          <p:nvPr>
            <p:ph type="body" idx="2"/>
          </p:nvPr>
        </p:nvSpPr>
        <p:spPr>
          <a:xfrm>
            <a:off x="2324100" y="800100"/>
            <a:ext cx="2019300" cy="2263200"/>
          </a:xfrm>
          <a:prstGeom prst="rect">
            <a:avLst/>
          </a:prstGeom>
          <a:noFill/>
          <a:ln>
            <a:noFill/>
          </a:ln>
        </p:spPr>
        <p:txBody>
          <a:bodyPr spcFirstLastPara="1" wrap="square" lIns="45725" tIns="22850" rIns="45725" bIns="22850" anchor="t" anchorCtr="0">
            <a:normAutofit/>
          </a:bodyPr>
          <a:lstStyle>
            <a:lvl1pPr marL="457200" lvl="0" indent="-317500" algn="l" rtl="0">
              <a:lnSpc>
                <a:spcPct val="115000"/>
              </a:lnSpc>
              <a:spcBef>
                <a:spcPts val="300"/>
              </a:spcBef>
              <a:spcAft>
                <a:spcPts val="0"/>
              </a:spcAft>
              <a:buClr>
                <a:schemeClr val="dk1"/>
              </a:buClr>
              <a:buSzPts val="1400"/>
              <a:buChar char="●"/>
              <a:defRPr sz="1400"/>
            </a:lvl1pPr>
            <a:lvl2pPr marL="914400" lvl="1" indent="-304800" algn="l" rtl="0">
              <a:lnSpc>
                <a:spcPct val="115000"/>
              </a:lnSpc>
              <a:spcBef>
                <a:spcPts val="1200"/>
              </a:spcBef>
              <a:spcAft>
                <a:spcPts val="0"/>
              </a:spcAft>
              <a:buClr>
                <a:schemeClr val="dk1"/>
              </a:buClr>
              <a:buSzPts val="1200"/>
              <a:buChar char="○"/>
              <a:defRPr sz="1200"/>
            </a:lvl2pPr>
            <a:lvl3pPr marL="1371600" lvl="2" indent="-292100" algn="l" rtl="0">
              <a:lnSpc>
                <a:spcPct val="115000"/>
              </a:lnSpc>
              <a:spcBef>
                <a:spcPts val="1200"/>
              </a:spcBef>
              <a:spcAft>
                <a:spcPts val="0"/>
              </a:spcAft>
              <a:buClr>
                <a:schemeClr val="dk1"/>
              </a:buClr>
              <a:buSzPts val="1000"/>
              <a:buChar char="■"/>
              <a:defRPr sz="1000"/>
            </a:lvl3pPr>
            <a:lvl4pPr marL="1828800" lvl="3" indent="-285750" algn="l" rtl="0">
              <a:lnSpc>
                <a:spcPct val="115000"/>
              </a:lnSpc>
              <a:spcBef>
                <a:spcPts val="1200"/>
              </a:spcBef>
              <a:spcAft>
                <a:spcPts val="0"/>
              </a:spcAft>
              <a:buClr>
                <a:schemeClr val="dk1"/>
              </a:buClr>
              <a:buSzPts val="900"/>
              <a:buChar char="●"/>
              <a:defRPr sz="900"/>
            </a:lvl4pPr>
            <a:lvl5pPr marL="2286000" lvl="4" indent="-285750" algn="l" rtl="0">
              <a:lnSpc>
                <a:spcPct val="115000"/>
              </a:lnSpc>
              <a:spcBef>
                <a:spcPts val="1200"/>
              </a:spcBef>
              <a:spcAft>
                <a:spcPts val="0"/>
              </a:spcAft>
              <a:buClr>
                <a:schemeClr val="dk1"/>
              </a:buClr>
              <a:buSzPts val="900"/>
              <a:buChar char="○"/>
              <a:defRPr sz="900"/>
            </a:lvl5pPr>
            <a:lvl6pPr marL="2743200" lvl="5" indent="-285750" algn="l" rtl="0">
              <a:lnSpc>
                <a:spcPct val="115000"/>
              </a:lnSpc>
              <a:spcBef>
                <a:spcPts val="1200"/>
              </a:spcBef>
              <a:spcAft>
                <a:spcPts val="0"/>
              </a:spcAft>
              <a:buClr>
                <a:schemeClr val="dk1"/>
              </a:buClr>
              <a:buSzPts val="900"/>
              <a:buChar char="■"/>
              <a:defRPr sz="900"/>
            </a:lvl6pPr>
            <a:lvl7pPr marL="3200400" lvl="6" indent="-285750" algn="l" rtl="0">
              <a:lnSpc>
                <a:spcPct val="115000"/>
              </a:lnSpc>
              <a:spcBef>
                <a:spcPts val="1200"/>
              </a:spcBef>
              <a:spcAft>
                <a:spcPts val="0"/>
              </a:spcAft>
              <a:buClr>
                <a:schemeClr val="dk1"/>
              </a:buClr>
              <a:buSzPts val="900"/>
              <a:buChar char="●"/>
              <a:defRPr sz="900"/>
            </a:lvl7pPr>
            <a:lvl8pPr marL="3657600" lvl="7" indent="-285750" algn="l" rtl="0">
              <a:lnSpc>
                <a:spcPct val="115000"/>
              </a:lnSpc>
              <a:spcBef>
                <a:spcPts val="1200"/>
              </a:spcBef>
              <a:spcAft>
                <a:spcPts val="0"/>
              </a:spcAft>
              <a:buClr>
                <a:schemeClr val="dk1"/>
              </a:buClr>
              <a:buSzPts val="900"/>
              <a:buChar char="○"/>
              <a:defRPr sz="900"/>
            </a:lvl8pPr>
            <a:lvl9pPr marL="4114800" lvl="8" indent="-285750" algn="l" rtl="0">
              <a:lnSpc>
                <a:spcPct val="115000"/>
              </a:lnSpc>
              <a:spcBef>
                <a:spcPts val="1200"/>
              </a:spcBef>
              <a:spcAft>
                <a:spcPts val="1200"/>
              </a:spcAft>
              <a:buClr>
                <a:schemeClr val="dk1"/>
              </a:buClr>
              <a:buSzPts val="900"/>
              <a:buChar char="■"/>
              <a:defRPr sz="900"/>
            </a:lvl9pPr>
          </a:lstStyle>
          <a:p>
            <a:endParaRPr/>
          </a:p>
        </p:txBody>
      </p:sp>
      <p:sp>
        <p:nvSpPr>
          <p:cNvPr id="960" name="Google Shape;960;p150"/>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1" name="Google Shape;961;p150"/>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2" name="Google Shape;962;p150"/>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rmAutofit lnSpcReduction="20000"/>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3"/>
        <p:cNvGrpSpPr/>
        <p:nvPr/>
      </p:nvGrpSpPr>
      <p:grpSpPr>
        <a:xfrm>
          <a:off x="0" y="0"/>
          <a:ext cx="0" cy="0"/>
          <a:chOff x="0" y="0"/>
          <a:chExt cx="0" cy="0"/>
        </a:xfrm>
      </p:grpSpPr>
      <p:sp>
        <p:nvSpPr>
          <p:cNvPr id="964" name="Google Shape;964;p15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965" name="Google Shape;965;p15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6" name="Google Shape;966;p1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67"/>
        <p:cNvGrpSpPr/>
        <p:nvPr/>
      </p:nvGrpSpPr>
      <p:grpSpPr>
        <a:xfrm>
          <a:off x="0" y="0"/>
          <a:ext cx="0" cy="0"/>
          <a:chOff x="0" y="0"/>
          <a:chExt cx="0" cy="0"/>
        </a:xfrm>
      </p:grpSpPr>
      <p:sp>
        <p:nvSpPr>
          <p:cNvPr id="968" name="Google Shape;968;p15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969" name="Google Shape;969;p1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70"/>
        <p:cNvGrpSpPr/>
        <p:nvPr/>
      </p:nvGrpSpPr>
      <p:grpSpPr>
        <a:xfrm>
          <a:off x="0" y="0"/>
          <a:ext cx="0" cy="0"/>
          <a:chOff x="0" y="0"/>
          <a:chExt cx="0" cy="0"/>
        </a:xfrm>
      </p:grpSpPr>
      <p:sp>
        <p:nvSpPr>
          <p:cNvPr id="971" name="Google Shape;971;p1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72" name="Google Shape;972;p15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973" name="Google Shape;973;p15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974" name="Google Shape;974;p1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5"/>
        <p:cNvGrpSpPr/>
        <p:nvPr/>
      </p:nvGrpSpPr>
      <p:grpSpPr>
        <a:xfrm>
          <a:off x="0" y="0"/>
          <a:ext cx="0" cy="0"/>
          <a:chOff x="0" y="0"/>
          <a:chExt cx="0" cy="0"/>
        </a:xfrm>
      </p:grpSpPr>
      <p:sp>
        <p:nvSpPr>
          <p:cNvPr id="976" name="Google Shape;976;p1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77" name="Google Shape;977;p1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78"/>
        <p:cNvGrpSpPr/>
        <p:nvPr/>
      </p:nvGrpSpPr>
      <p:grpSpPr>
        <a:xfrm>
          <a:off x="0" y="0"/>
          <a:ext cx="0" cy="0"/>
          <a:chOff x="0" y="0"/>
          <a:chExt cx="0" cy="0"/>
        </a:xfrm>
      </p:grpSpPr>
      <p:sp>
        <p:nvSpPr>
          <p:cNvPr id="979" name="Google Shape;979;p15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980" name="Google Shape;980;p15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981" name="Google Shape;981;p1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2"/>
        <p:cNvGrpSpPr/>
        <p:nvPr/>
      </p:nvGrpSpPr>
      <p:grpSpPr>
        <a:xfrm>
          <a:off x="0" y="0"/>
          <a:ext cx="0" cy="0"/>
          <a:chOff x="0" y="0"/>
          <a:chExt cx="0" cy="0"/>
        </a:xfrm>
      </p:grpSpPr>
      <p:sp>
        <p:nvSpPr>
          <p:cNvPr id="983" name="Google Shape;983;p15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984" name="Google Shape;984;p1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5"/>
        <p:cNvGrpSpPr/>
        <p:nvPr/>
      </p:nvGrpSpPr>
      <p:grpSpPr>
        <a:xfrm>
          <a:off x="0" y="0"/>
          <a:ext cx="0" cy="0"/>
          <a:chOff x="0" y="0"/>
          <a:chExt cx="0" cy="0"/>
        </a:xfrm>
      </p:grpSpPr>
      <p:sp>
        <p:nvSpPr>
          <p:cNvPr id="986" name="Google Shape;986;p15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5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88" name="Google Shape;988;p15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9" name="Google Shape;989;p15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990" name="Google Shape;990;p1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1"/>
        <p:cNvGrpSpPr/>
        <p:nvPr/>
      </p:nvGrpSpPr>
      <p:grpSpPr>
        <a:xfrm>
          <a:off x="0" y="0"/>
          <a:ext cx="0" cy="0"/>
          <a:chOff x="0" y="0"/>
          <a:chExt cx="0" cy="0"/>
        </a:xfrm>
      </p:grpSpPr>
      <p:sp>
        <p:nvSpPr>
          <p:cNvPr id="992" name="Google Shape;992;p15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993" name="Google Shape;993;p1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94"/>
        <p:cNvGrpSpPr/>
        <p:nvPr/>
      </p:nvGrpSpPr>
      <p:grpSpPr>
        <a:xfrm>
          <a:off x="0" y="0"/>
          <a:ext cx="0" cy="0"/>
          <a:chOff x="0" y="0"/>
          <a:chExt cx="0" cy="0"/>
        </a:xfrm>
      </p:grpSpPr>
      <p:sp>
        <p:nvSpPr>
          <p:cNvPr id="995" name="Google Shape;995;p15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96" name="Google Shape;996;p15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997" name="Google Shape;997;p1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69"/>
        <p:cNvGrpSpPr/>
        <p:nvPr/>
      </p:nvGrpSpPr>
      <p:grpSpPr>
        <a:xfrm>
          <a:off x="0" y="0"/>
          <a:ext cx="0" cy="0"/>
          <a:chOff x="0" y="0"/>
          <a:chExt cx="0" cy="0"/>
        </a:xfrm>
      </p:grpSpPr>
      <p:sp>
        <p:nvSpPr>
          <p:cNvPr id="70" name="Google Shape;70;p17"/>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sz="11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8"/>
        <p:cNvGrpSpPr/>
        <p:nvPr/>
      </p:nvGrpSpPr>
      <p:grpSpPr>
        <a:xfrm>
          <a:off x="0" y="0"/>
          <a:ext cx="0" cy="0"/>
          <a:chOff x="0" y="0"/>
          <a:chExt cx="0" cy="0"/>
        </a:xfrm>
      </p:grpSpPr>
      <p:sp>
        <p:nvSpPr>
          <p:cNvPr id="999" name="Google Shape;999;p1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0"/>
        <p:cNvGrpSpPr/>
        <p:nvPr/>
      </p:nvGrpSpPr>
      <p:grpSpPr>
        <a:xfrm>
          <a:off x="0" y="0"/>
          <a:ext cx="0" cy="0"/>
          <a:chOff x="0" y="0"/>
          <a:chExt cx="0" cy="0"/>
        </a:xfrm>
      </p:grpSpPr>
      <p:sp>
        <p:nvSpPr>
          <p:cNvPr id="1011" name="Google Shape;1011;p16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2" name="Google Shape;1012;p16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3" name="Google Shape;1013;p16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4" name="Google Shape;1014;p16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5" name="Google Shape;1015;p16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6"/>
        <p:cNvGrpSpPr/>
        <p:nvPr/>
      </p:nvGrpSpPr>
      <p:grpSpPr>
        <a:xfrm>
          <a:off x="0" y="0"/>
          <a:ext cx="0" cy="0"/>
          <a:chOff x="0" y="0"/>
          <a:chExt cx="0" cy="0"/>
        </a:xfrm>
      </p:grpSpPr>
      <p:sp>
        <p:nvSpPr>
          <p:cNvPr id="1017" name="Google Shape;1017;p16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8" name="Google Shape;1018;p16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019" name="Google Shape;1019;p16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0" name="Google Shape;1020;p16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1" name="Google Shape;1021;p16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2"/>
        <p:cNvGrpSpPr/>
        <p:nvPr/>
      </p:nvGrpSpPr>
      <p:grpSpPr>
        <a:xfrm>
          <a:off x="0" y="0"/>
          <a:ext cx="0" cy="0"/>
          <a:chOff x="0" y="0"/>
          <a:chExt cx="0" cy="0"/>
        </a:xfrm>
      </p:grpSpPr>
      <p:sp>
        <p:nvSpPr>
          <p:cNvPr id="1023" name="Google Shape;1023;p16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4" name="Google Shape;1024;p16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5" name="Google Shape;1025;p16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6" name="Google Shape;1026;p16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27"/>
        <p:cNvGrpSpPr/>
        <p:nvPr/>
      </p:nvGrpSpPr>
      <p:grpSpPr>
        <a:xfrm>
          <a:off x="0" y="0"/>
          <a:ext cx="0" cy="0"/>
          <a:chOff x="0" y="0"/>
          <a:chExt cx="0" cy="0"/>
        </a:xfrm>
      </p:grpSpPr>
      <p:sp>
        <p:nvSpPr>
          <p:cNvPr id="1028" name="Google Shape;1028;p16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9" name="Google Shape;1029;p16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30" name="Google Shape;1030;p16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31" name="Google Shape;1031;p16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2" name="Google Shape;1032;p16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3" name="Google Shape;1033;p16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34"/>
        <p:cNvGrpSpPr/>
        <p:nvPr/>
      </p:nvGrpSpPr>
      <p:grpSpPr>
        <a:xfrm>
          <a:off x="0" y="0"/>
          <a:ext cx="0" cy="0"/>
          <a:chOff x="0" y="0"/>
          <a:chExt cx="0" cy="0"/>
        </a:xfrm>
      </p:grpSpPr>
      <p:sp>
        <p:nvSpPr>
          <p:cNvPr id="1035" name="Google Shape;1035;p16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6" name="Google Shape;1036;p167"/>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37" name="Google Shape;1037;p167"/>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38" name="Google Shape;1038;p16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9" name="Google Shape;1039;p16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0" name="Google Shape;1040;p16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41"/>
        <p:cNvGrpSpPr/>
        <p:nvPr/>
      </p:nvGrpSpPr>
      <p:grpSpPr>
        <a:xfrm>
          <a:off x="0" y="0"/>
          <a:ext cx="0" cy="0"/>
          <a:chOff x="0" y="0"/>
          <a:chExt cx="0" cy="0"/>
        </a:xfrm>
      </p:grpSpPr>
      <p:sp>
        <p:nvSpPr>
          <p:cNvPr id="1042" name="Google Shape;1042;p16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3" name="Google Shape;1043;p16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44" name="Google Shape;1044;p16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5" name="Google Shape;1045;p16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6" name="Google Shape;1046;p16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7"/>
        <p:cNvGrpSpPr/>
        <p:nvPr/>
      </p:nvGrpSpPr>
      <p:grpSpPr>
        <a:xfrm>
          <a:off x="0" y="0"/>
          <a:ext cx="0" cy="0"/>
          <a:chOff x="0" y="0"/>
          <a:chExt cx="0" cy="0"/>
        </a:xfrm>
      </p:grpSpPr>
      <p:sp>
        <p:nvSpPr>
          <p:cNvPr id="1048" name="Google Shape;1048;p16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9" name="Google Shape;1049;p16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0" name="Google Shape;1050;p16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1" name="Google Shape;1051;p16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2" name="Google Shape;1052;p16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53"/>
        <p:cNvGrpSpPr/>
        <p:nvPr/>
      </p:nvGrpSpPr>
      <p:grpSpPr>
        <a:xfrm>
          <a:off x="0" y="0"/>
          <a:ext cx="0" cy="0"/>
          <a:chOff x="0" y="0"/>
          <a:chExt cx="0" cy="0"/>
        </a:xfrm>
      </p:grpSpPr>
      <p:sp>
        <p:nvSpPr>
          <p:cNvPr id="1054" name="Google Shape;1054;p17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5" name="Google Shape;1055;p17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056" name="Google Shape;1056;p17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057" name="Google Shape;1057;p17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8" name="Google Shape;1058;p17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9" name="Google Shape;1059;p17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a:lvl1pPr>
            <a:lvl2pPr marL="0" marR="0" lvl="1" indent="0" algn="r" rtl="0">
              <a:lnSpc>
                <a:spcPct val="100000"/>
              </a:lnSpc>
              <a:spcBef>
                <a:spcPts val="0"/>
              </a:spcBef>
              <a:spcAft>
                <a:spcPts val="0"/>
              </a:spcAft>
              <a:buClr>
                <a:srgbClr val="000000"/>
              </a:buClr>
              <a:buSzPts val="900"/>
              <a:buFont typeface="Arial"/>
              <a:buNone/>
              <a:defRPr/>
            </a:lvl2pPr>
            <a:lvl3pPr marL="0" marR="0" lvl="2" indent="0" algn="r" rtl="0">
              <a:lnSpc>
                <a:spcPct val="100000"/>
              </a:lnSpc>
              <a:spcBef>
                <a:spcPts val="0"/>
              </a:spcBef>
              <a:spcAft>
                <a:spcPts val="0"/>
              </a:spcAft>
              <a:buClr>
                <a:srgbClr val="000000"/>
              </a:buClr>
              <a:buSzPts val="900"/>
              <a:buFont typeface="Arial"/>
              <a:buNone/>
              <a:defRPr/>
            </a:lvl3pPr>
            <a:lvl4pPr marL="0" marR="0" lvl="3" indent="0" algn="r" rtl="0">
              <a:lnSpc>
                <a:spcPct val="100000"/>
              </a:lnSpc>
              <a:spcBef>
                <a:spcPts val="0"/>
              </a:spcBef>
              <a:spcAft>
                <a:spcPts val="0"/>
              </a:spcAft>
              <a:buClr>
                <a:srgbClr val="000000"/>
              </a:buClr>
              <a:buSzPts val="900"/>
              <a:buFont typeface="Arial"/>
              <a:buNone/>
              <a:defRPr/>
            </a:lvl4pPr>
            <a:lvl5pPr marL="0" marR="0" lvl="4" indent="0" algn="r" rtl="0">
              <a:lnSpc>
                <a:spcPct val="100000"/>
              </a:lnSpc>
              <a:spcBef>
                <a:spcPts val="0"/>
              </a:spcBef>
              <a:spcAft>
                <a:spcPts val="0"/>
              </a:spcAft>
              <a:buClr>
                <a:srgbClr val="000000"/>
              </a:buClr>
              <a:buSzPts val="900"/>
              <a:buFont typeface="Arial"/>
              <a:buNone/>
              <a:defRPr/>
            </a:lvl5pPr>
            <a:lvl6pPr marL="0" marR="0" lvl="5" indent="0" algn="r" rtl="0">
              <a:lnSpc>
                <a:spcPct val="100000"/>
              </a:lnSpc>
              <a:spcBef>
                <a:spcPts val="0"/>
              </a:spcBef>
              <a:spcAft>
                <a:spcPts val="0"/>
              </a:spcAft>
              <a:buClr>
                <a:srgbClr val="000000"/>
              </a:buClr>
              <a:buSzPts val="900"/>
              <a:buFont typeface="Arial"/>
              <a:buNone/>
              <a:defRPr/>
            </a:lvl6pPr>
            <a:lvl7pPr marL="0" marR="0" lvl="6" indent="0" algn="r" rtl="0">
              <a:lnSpc>
                <a:spcPct val="100000"/>
              </a:lnSpc>
              <a:spcBef>
                <a:spcPts val="0"/>
              </a:spcBef>
              <a:spcAft>
                <a:spcPts val="0"/>
              </a:spcAft>
              <a:buClr>
                <a:srgbClr val="000000"/>
              </a:buClr>
              <a:buSzPts val="900"/>
              <a:buFont typeface="Arial"/>
              <a:buNone/>
              <a:defRPr/>
            </a:lvl7pPr>
            <a:lvl8pPr marL="0" marR="0" lvl="7" indent="0" algn="r" rtl="0">
              <a:lnSpc>
                <a:spcPct val="100000"/>
              </a:lnSpc>
              <a:spcBef>
                <a:spcPts val="0"/>
              </a:spcBef>
              <a:spcAft>
                <a:spcPts val="0"/>
              </a:spcAft>
              <a:buClr>
                <a:srgbClr val="000000"/>
              </a:buClr>
              <a:buSzPts val="900"/>
              <a:buFont typeface="Arial"/>
              <a:buNone/>
              <a:defRPr/>
            </a:lvl8pPr>
            <a:lvl9pPr marL="0" marR="0" lvl="8" indent="0" algn="r" rtl="0">
              <a:lnSpc>
                <a:spcPct val="100000"/>
              </a:lnSpc>
              <a:spcBef>
                <a:spcPts val="0"/>
              </a:spcBef>
              <a:spcAft>
                <a:spcPts val="0"/>
              </a:spcAft>
              <a:buClr>
                <a:srgbClr val="000000"/>
              </a:buClr>
              <a:buSzPts val="900"/>
              <a:buFont typeface="Arial"/>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1060"/>
        <p:cNvGrpSpPr/>
        <p:nvPr/>
      </p:nvGrpSpPr>
      <p:grpSpPr>
        <a:xfrm>
          <a:off x="0" y="0"/>
          <a:ext cx="0" cy="0"/>
          <a:chOff x="0" y="0"/>
          <a:chExt cx="0" cy="0"/>
        </a:xfrm>
      </p:grpSpPr>
      <p:sp>
        <p:nvSpPr>
          <p:cNvPr id="1061" name="Google Shape;1061;p171"/>
          <p:cNvSpPr txBox="1">
            <a:spLocks noGrp="1"/>
          </p:cNvSpPr>
          <p:nvPr>
            <p:ph type="title"/>
          </p:nvPr>
        </p:nvSpPr>
        <p:spPr>
          <a:xfrm>
            <a:off x="311700" y="1106125"/>
            <a:ext cx="8520600" cy="1963500"/>
          </a:xfrm>
          <a:prstGeom prst="rect">
            <a:avLst/>
          </a:prstGeom>
          <a:noFill/>
          <a:ln>
            <a:noFill/>
          </a:ln>
        </p:spPr>
        <p:txBody>
          <a:bodyPr spcFirstLastPara="1" wrap="square" lIns="91425" tIns="45700" rIns="91425" bIns="45700" anchor="b" anchorCtr="0">
            <a:normAutofit/>
          </a:bodyPr>
          <a:lstStyle>
            <a:lvl1pPr lvl="0" algn="ctr" rtl="0">
              <a:lnSpc>
                <a:spcPct val="100000"/>
              </a:lnSpc>
              <a:spcBef>
                <a:spcPts val="0"/>
              </a:spcBef>
              <a:spcAft>
                <a:spcPts val="0"/>
              </a:spcAft>
              <a:buSzPts val="3300"/>
              <a:buNone/>
              <a:defRPr sz="11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2" name="Google Shape;1062;p171"/>
          <p:cNvSpPr txBox="1">
            <a:spLocks noGrp="1"/>
          </p:cNvSpPr>
          <p:nvPr>
            <p:ph type="body" idx="1"/>
          </p:nvPr>
        </p:nvSpPr>
        <p:spPr>
          <a:xfrm>
            <a:off x="311700" y="3152225"/>
            <a:ext cx="8520600" cy="1300800"/>
          </a:xfrm>
          <a:prstGeom prst="rect">
            <a:avLst/>
          </a:prstGeom>
          <a:noFill/>
          <a:ln>
            <a:noFill/>
          </a:ln>
        </p:spPr>
        <p:txBody>
          <a:bodyPr spcFirstLastPara="1" wrap="square" lIns="91425" tIns="45700" rIns="91425" bIns="45700" anchor="t" anchorCtr="0">
            <a:normAutofit/>
          </a:bodyPr>
          <a:lstStyle>
            <a:lvl1pPr marL="457200" lvl="0" indent="-336550" algn="ctr" rtl="0">
              <a:lnSpc>
                <a:spcPct val="115000"/>
              </a:lnSpc>
              <a:spcBef>
                <a:spcPts val="0"/>
              </a:spcBef>
              <a:spcAft>
                <a:spcPts val="0"/>
              </a:spcAft>
              <a:buClr>
                <a:srgbClr val="595959"/>
              </a:buClr>
              <a:buSzPts val="1700"/>
              <a:buFont typeface="Arial"/>
              <a:buChar char="•"/>
              <a:defRPr/>
            </a:lvl1pPr>
            <a:lvl2pPr marL="914400" lvl="1" indent="-311150" algn="ctr" rtl="0">
              <a:lnSpc>
                <a:spcPct val="115000"/>
              </a:lnSpc>
              <a:spcBef>
                <a:spcPts val="0"/>
              </a:spcBef>
              <a:spcAft>
                <a:spcPts val="0"/>
              </a:spcAft>
              <a:buClr>
                <a:srgbClr val="595959"/>
              </a:buClr>
              <a:buSzPts val="1300"/>
              <a:buFont typeface="Arial"/>
              <a:buChar char="•"/>
              <a:defRPr/>
            </a:lvl2pPr>
            <a:lvl3pPr marL="1371600" lvl="2" indent="-311150" algn="ctr" rtl="0">
              <a:lnSpc>
                <a:spcPct val="115000"/>
              </a:lnSpc>
              <a:spcBef>
                <a:spcPts val="0"/>
              </a:spcBef>
              <a:spcAft>
                <a:spcPts val="0"/>
              </a:spcAft>
              <a:buClr>
                <a:srgbClr val="595959"/>
              </a:buClr>
              <a:buSzPts val="1300"/>
              <a:buFont typeface="Arial"/>
              <a:buChar char="•"/>
              <a:defRPr/>
            </a:lvl3pPr>
            <a:lvl4pPr marL="1828800" lvl="3" indent="-311150" algn="ctr" rtl="0">
              <a:lnSpc>
                <a:spcPct val="115000"/>
              </a:lnSpc>
              <a:spcBef>
                <a:spcPts val="0"/>
              </a:spcBef>
              <a:spcAft>
                <a:spcPts val="0"/>
              </a:spcAft>
              <a:buClr>
                <a:srgbClr val="595959"/>
              </a:buClr>
              <a:buSzPts val="1300"/>
              <a:buFont typeface="Arial"/>
              <a:buChar char="•"/>
              <a:defRPr/>
            </a:lvl4pPr>
            <a:lvl5pPr marL="2286000" lvl="4" indent="-311150" algn="ctr" rtl="0">
              <a:lnSpc>
                <a:spcPct val="115000"/>
              </a:lnSpc>
              <a:spcBef>
                <a:spcPts val="0"/>
              </a:spcBef>
              <a:spcAft>
                <a:spcPts val="0"/>
              </a:spcAft>
              <a:buClr>
                <a:srgbClr val="595959"/>
              </a:buClr>
              <a:buSzPts val="1300"/>
              <a:buFont typeface="Arial"/>
              <a:buChar char="•"/>
              <a:defRPr/>
            </a:lvl5pPr>
            <a:lvl6pPr marL="2743200" lvl="5" indent="-311150" algn="ctr" rtl="0">
              <a:lnSpc>
                <a:spcPct val="115000"/>
              </a:lnSpc>
              <a:spcBef>
                <a:spcPts val="0"/>
              </a:spcBef>
              <a:spcAft>
                <a:spcPts val="0"/>
              </a:spcAft>
              <a:buClr>
                <a:srgbClr val="595959"/>
              </a:buClr>
              <a:buSzPts val="1300"/>
              <a:buFont typeface="Arial"/>
              <a:buChar char="•"/>
              <a:defRPr/>
            </a:lvl6pPr>
            <a:lvl7pPr marL="3200400" lvl="6" indent="-311150" algn="ctr" rtl="0">
              <a:lnSpc>
                <a:spcPct val="115000"/>
              </a:lnSpc>
              <a:spcBef>
                <a:spcPts val="0"/>
              </a:spcBef>
              <a:spcAft>
                <a:spcPts val="0"/>
              </a:spcAft>
              <a:buClr>
                <a:srgbClr val="595959"/>
              </a:buClr>
              <a:buSzPts val="1300"/>
              <a:buFont typeface="Arial"/>
              <a:buChar char="•"/>
              <a:defRPr/>
            </a:lvl7pPr>
            <a:lvl8pPr marL="3657600" lvl="7" indent="-311150" algn="ctr" rtl="0">
              <a:lnSpc>
                <a:spcPct val="115000"/>
              </a:lnSpc>
              <a:spcBef>
                <a:spcPts val="0"/>
              </a:spcBef>
              <a:spcAft>
                <a:spcPts val="0"/>
              </a:spcAft>
              <a:buClr>
                <a:srgbClr val="595959"/>
              </a:buClr>
              <a:buSzPts val="1300"/>
              <a:buFont typeface="Arial"/>
              <a:buChar char="•"/>
              <a:defRPr/>
            </a:lvl8pPr>
            <a:lvl9pPr marL="4114800" lvl="8" indent="-311150" algn="ctr" rtl="0">
              <a:lnSpc>
                <a:spcPct val="115000"/>
              </a:lnSpc>
              <a:spcBef>
                <a:spcPts val="0"/>
              </a:spcBef>
              <a:spcAft>
                <a:spcPts val="0"/>
              </a:spcAft>
              <a:buClr>
                <a:srgbClr val="595959"/>
              </a:buClr>
              <a:buSzPts val="1300"/>
              <a:buFont typeface="Arial"/>
              <a:buChar char="•"/>
              <a:defRPr/>
            </a:lvl9pPr>
          </a:lstStyle>
          <a:p>
            <a:endParaRPr/>
          </a:p>
        </p:txBody>
      </p:sp>
      <p:sp>
        <p:nvSpPr>
          <p:cNvPr id="1063" name="Google Shape;1063;p171"/>
          <p:cNvSpPr txBox="1">
            <a:spLocks noGrp="1"/>
          </p:cNvSpPr>
          <p:nvPr>
            <p:ph type="sldNum" idx="12"/>
          </p:nvPr>
        </p:nvSpPr>
        <p:spPr>
          <a:xfrm>
            <a:off x="8472458" y="4663216"/>
            <a:ext cx="548700" cy="393600"/>
          </a:xfrm>
          <a:prstGeom prst="rect">
            <a:avLst/>
          </a:prstGeom>
          <a:noFill/>
          <a:ln>
            <a:noFill/>
          </a:ln>
        </p:spPr>
        <p:txBody>
          <a:bodyPr spcFirstLastPara="1" wrap="square" lIns="91425" tIns="45700" rIns="91425" bIns="45700" anchor="t" anchorCtr="0">
            <a:normAutofit/>
          </a:bodyPr>
          <a:lstStyle>
            <a:lvl1pPr marL="0" lvl="0" indent="0" algn="r" rtl="0">
              <a:lnSpc>
                <a:spcPct val="100000"/>
              </a:lnSpc>
              <a:spcBef>
                <a:spcPts val="0"/>
              </a:spcBef>
              <a:spcAft>
                <a:spcPts val="0"/>
              </a:spcAft>
              <a:buNone/>
              <a:defRPr sz="900">
                <a:solidFill>
                  <a:srgbClr val="595959"/>
                </a:solidFill>
              </a:defRPr>
            </a:lvl1pPr>
            <a:lvl2pPr marL="0" lvl="1" indent="0" algn="r" rtl="0">
              <a:lnSpc>
                <a:spcPct val="100000"/>
              </a:lnSpc>
              <a:spcBef>
                <a:spcPts val="0"/>
              </a:spcBef>
              <a:spcAft>
                <a:spcPts val="0"/>
              </a:spcAft>
              <a:buNone/>
              <a:defRPr sz="900">
                <a:solidFill>
                  <a:srgbClr val="595959"/>
                </a:solidFill>
              </a:defRPr>
            </a:lvl2pPr>
            <a:lvl3pPr marL="0" lvl="2" indent="0" algn="r" rtl="0">
              <a:lnSpc>
                <a:spcPct val="100000"/>
              </a:lnSpc>
              <a:spcBef>
                <a:spcPts val="0"/>
              </a:spcBef>
              <a:spcAft>
                <a:spcPts val="0"/>
              </a:spcAft>
              <a:buNone/>
              <a:defRPr sz="900">
                <a:solidFill>
                  <a:srgbClr val="595959"/>
                </a:solidFill>
              </a:defRPr>
            </a:lvl3pPr>
            <a:lvl4pPr marL="0" lvl="3" indent="0" algn="r" rtl="0">
              <a:lnSpc>
                <a:spcPct val="100000"/>
              </a:lnSpc>
              <a:spcBef>
                <a:spcPts val="0"/>
              </a:spcBef>
              <a:spcAft>
                <a:spcPts val="0"/>
              </a:spcAft>
              <a:buNone/>
              <a:defRPr sz="900">
                <a:solidFill>
                  <a:srgbClr val="595959"/>
                </a:solidFill>
              </a:defRPr>
            </a:lvl4pPr>
            <a:lvl5pPr marL="0" lvl="4" indent="0" algn="r" rtl="0">
              <a:lnSpc>
                <a:spcPct val="100000"/>
              </a:lnSpc>
              <a:spcBef>
                <a:spcPts val="0"/>
              </a:spcBef>
              <a:spcAft>
                <a:spcPts val="0"/>
              </a:spcAft>
              <a:buNone/>
              <a:defRPr sz="900">
                <a:solidFill>
                  <a:srgbClr val="595959"/>
                </a:solidFill>
              </a:defRPr>
            </a:lvl5pPr>
            <a:lvl6pPr marL="0" lvl="5" indent="0" algn="r" rtl="0">
              <a:lnSpc>
                <a:spcPct val="100000"/>
              </a:lnSpc>
              <a:spcBef>
                <a:spcPts val="0"/>
              </a:spcBef>
              <a:spcAft>
                <a:spcPts val="0"/>
              </a:spcAft>
              <a:buNone/>
              <a:defRPr sz="900">
                <a:solidFill>
                  <a:srgbClr val="595959"/>
                </a:solidFill>
              </a:defRPr>
            </a:lvl6pPr>
            <a:lvl7pPr marL="0" lvl="6" indent="0" algn="r" rtl="0">
              <a:lnSpc>
                <a:spcPct val="100000"/>
              </a:lnSpc>
              <a:spcBef>
                <a:spcPts val="0"/>
              </a:spcBef>
              <a:spcAft>
                <a:spcPts val="0"/>
              </a:spcAft>
              <a:buNone/>
              <a:defRPr sz="900">
                <a:solidFill>
                  <a:srgbClr val="595959"/>
                </a:solidFill>
              </a:defRPr>
            </a:lvl7pPr>
            <a:lvl8pPr marL="0" lvl="7" indent="0" algn="r" rtl="0">
              <a:lnSpc>
                <a:spcPct val="100000"/>
              </a:lnSpc>
              <a:spcBef>
                <a:spcPts val="0"/>
              </a:spcBef>
              <a:spcAft>
                <a:spcPts val="0"/>
              </a:spcAft>
              <a:buNone/>
              <a:defRPr sz="900">
                <a:solidFill>
                  <a:srgbClr val="595959"/>
                </a:solidFill>
              </a:defRPr>
            </a:lvl8pPr>
            <a:lvl9pPr marL="0" lvl="8" indent="0" algn="r" rtl="0">
              <a:lnSpc>
                <a:spcPct val="100000"/>
              </a:lnSpc>
              <a:spcBef>
                <a:spcPts val="0"/>
              </a:spcBef>
              <a:spcAft>
                <a:spcPts val="0"/>
              </a:spcAft>
              <a:buNone/>
              <a:defRPr sz="900">
                <a:solidFill>
                  <a:srgbClr val="595959"/>
                </a:solidFill>
              </a:defRPr>
            </a:lvl9pPr>
          </a:lstStyle>
          <a:p>
            <a:pPr marL="0" lvl="0" indent="0" algn="r" rtl="0">
              <a:spcBef>
                <a:spcPts val="0"/>
              </a:spcBef>
              <a:spcAft>
                <a:spcPts val="0"/>
              </a:spcAft>
              <a:buNone/>
            </a:pPr>
            <a:fld id="{00000000-1234-1234-1234-123412341234}" type="slidenum">
              <a:rPr lang="en-GB"/>
              <a:t>‹#›</a:t>
            </a:fld>
            <a:endParaRPr b="0" i="0" u="none" strike="noStrike" cap="none">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8"/>
          <p:cNvSpPr txBox="1">
            <a:spLocks noGrp="1"/>
          </p:cNvSpPr>
          <p:nvPr>
            <p:ph type="body" idx="1"/>
          </p:nvPr>
        </p:nvSpPr>
        <p:spPr>
          <a:xfrm>
            <a:off x="2286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AutoNum type="arabicPeriod"/>
              <a:defRPr sz="1400"/>
            </a:lvl1pPr>
            <a:lvl2pPr marL="914400" lvl="1" indent="-304800" algn="l" rtl="0">
              <a:lnSpc>
                <a:spcPct val="100000"/>
              </a:lnSpc>
              <a:spcBef>
                <a:spcPts val="200"/>
              </a:spcBef>
              <a:spcAft>
                <a:spcPts val="0"/>
              </a:spcAft>
              <a:buClr>
                <a:srgbClr val="000000"/>
              </a:buClr>
              <a:buSzPts val="1200"/>
              <a:buFont typeface="Calibri"/>
              <a:buAutoNum type="arabicPeriod"/>
              <a:defRPr sz="1200"/>
            </a:lvl2pPr>
            <a:lvl3pPr marL="1371600" lvl="2" indent="-292100" algn="l" rtl="0">
              <a:lnSpc>
                <a:spcPct val="100000"/>
              </a:lnSpc>
              <a:spcBef>
                <a:spcPts val="200"/>
              </a:spcBef>
              <a:spcAft>
                <a:spcPts val="0"/>
              </a:spcAft>
              <a:buClr>
                <a:srgbClr val="000000"/>
              </a:buClr>
              <a:buSzPts val="1000"/>
              <a:buFont typeface="Calibri"/>
              <a:buAutoNum type="arabicPeriod"/>
              <a:defRPr sz="1000"/>
            </a:lvl3pPr>
            <a:lvl4pPr marL="1828800" lvl="3" indent="-285750" algn="l" rtl="0">
              <a:lnSpc>
                <a:spcPct val="100000"/>
              </a:lnSpc>
              <a:spcBef>
                <a:spcPts val="200"/>
              </a:spcBef>
              <a:spcAft>
                <a:spcPts val="0"/>
              </a:spcAft>
              <a:buClr>
                <a:srgbClr val="000000"/>
              </a:buClr>
              <a:buSzPts val="900"/>
              <a:buFont typeface="Calibri"/>
              <a:buAutoNum type="arabicPeriod"/>
              <a:defRPr sz="900"/>
            </a:lvl4pPr>
            <a:lvl5pPr marL="2286000" lvl="4" indent="-285750" algn="l" rtl="0">
              <a:lnSpc>
                <a:spcPct val="100000"/>
              </a:lnSpc>
              <a:spcBef>
                <a:spcPts val="200"/>
              </a:spcBef>
              <a:spcAft>
                <a:spcPts val="0"/>
              </a:spcAft>
              <a:buClr>
                <a:srgbClr val="000000"/>
              </a:buClr>
              <a:buSzPts val="900"/>
              <a:buFont typeface="Calibri"/>
              <a:buAutoNum type="arabicPeriod"/>
              <a:defRPr sz="900"/>
            </a:lvl5pPr>
            <a:lvl6pPr marL="2743200" lvl="5" indent="-285750" algn="l" rtl="0">
              <a:lnSpc>
                <a:spcPct val="100000"/>
              </a:lnSpc>
              <a:spcBef>
                <a:spcPts val="200"/>
              </a:spcBef>
              <a:spcAft>
                <a:spcPts val="0"/>
              </a:spcAft>
              <a:buClr>
                <a:srgbClr val="000000"/>
              </a:buClr>
              <a:buSzPts val="900"/>
              <a:buFont typeface="Calibri"/>
              <a:buAutoNum type="arabicPeriod"/>
              <a:defRPr sz="900"/>
            </a:lvl6pPr>
            <a:lvl7pPr marL="3200400" lvl="6" indent="-285750" algn="l" rtl="0">
              <a:lnSpc>
                <a:spcPct val="100000"/>
              </a:lnSpc>
              <a:spcBef>
                <a:spcPts val="200"/>
              </a:spcBef>
              <a:spcAft>
                <a:spcPts val="0"/>
              </a:spcAft>
              <a:buClr>
                <a:srgbClr val="000000"/>
              </a:buClr>
              <a:buSzPts val="900"/>
              <a:buFont typeface="Calibri"/>
              <a:buAutoNum type="arabicPeriod"/>
              <a:defRPr sz="900"/>
            </a:lvl7pPr>
            <a:lvl8pPr marL="3657600" lvl="7" indent="-285750" algn="l" rtl="0">
              <a:lnSpc>
                <a:spcPct val="100000"/>
              </a:lnSpc>
              <a:spcBef>
                <a:spcPts val="200"/>
              </a:spcBef>
              <a:spcAft>
                <a:spcPts val="0"/>
              </a:spcAft>
              <a:buClr>
                <a:srgbClr val="000000"/>
              </a:buClr>
              <a:buSzPts val="900"/>
              <a:buFont typeface="Calibri"/>
              <a:buAutoNum type="arabicPeriod"/>
              <a:defRPr sz="900"/>
            </a:lvl8pPr>
            <a:lvl9pPr marL="4114800" lvl="8" indent="-285750" algn="l" rtl="0">
              <a:lnSpc>
                <a:spcPct val="100000"/>
              </a:lnSpc>
              <a:spcBef>
                <a:spcPts val="200"/>
              </a:spcBef>
              <a:spcAft>
                <a:spcPts val="0"/>
              </a:spcAft>
              <a:buClr>
                <a:srgbClr val="000000"/>
              </a:buClr>
              <a:buSzPts val="900"/>
              <a:buFont typeface="Calibri"/>
              <a:buAutoNum type="arabicPeriod"/>
              <a:defRPr sz="900"/>
            </a:lvl9pPr>
          </a:lstStyle>
          <a:p>
            <a:endParaRPr/>
          </a:p>
        </p:txBody>
      </p:sp>
      <p:sp>
        <p:nvSpPr>
          <p:cNvPr id="74" name="Google Shape;74;p18"/>
          <p:cNvSpPr txBox="1">
            <a:spLocks noGrp="1"/>
          </p:cNvSpPr>
          <p:nvPr>
            <p:ph type="body" idx="2"/>
          </p:nvPr>
        </p:nvSpPr>
        <p:spPr>
          <a:xfrm>
            <a:off x="23241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AutoNum type="arabicPeriod"/>
              <a:defRPr sz="1400"/>
            </a:lvl1pPr>
            <a:lvl2pPr marL="914400" lvl="1" indent="-304800" algn="l" rtl="0">
              <a:lnSpc>
                <a:spcPct val="100000"/>
              </a:lnSpc>
              <a:spcBef>
                <a:spcPts val="200"/>
              </a:spcBef>
              <a:spcAft>
                <a:spcPts val="0"/>
              </a:spcAft>
              <a:buClr>
                <a:srgbClr val="000000"/>
              </a:buClr>
              <a:buSzPts val="1200"/>
              <a:buFont typeface="Calibri"/>
              <a:buAutoNum type="arabicPeriod"/>
              <a:defRPr sz="1200"/>
            </a:lvl2pPr>
            <a:lvl3pPr marL="1371600" lvl="2" indent="-292100" algn="l" rtl="0">
              <a:lnSpc>
                <a:spcPct val="100000"/>
              </a:lnSpc>
              <a:spcBef>
                <a:spcPts val="200"/>
              </a:spcBef>
              <a:spcAft>
                <a:spcPts val="0"/>
              </a:spcAft>
              <a:buClr>
                <a:srgbClr val="000000"/>
              </a:buClr>
              <a:buSzPts val="1000"/>
              <a:buFont typeface="Calibri"/>
              <a:buAutoNum type="arabicPeriod"/>
              <a:defRPr sz="1000"/>
            </a:lvl3pPr>
            <a:lvl4pPr marL="1828800" lvl="3" indent="-285750" algn="l" rtl="0">
              <a:lnSpc>
                <a:spcPct val="100000"/>
              </a:lnSpc>
              <a:spcBef>
                <a:spcPts val="200"/>
              </a:spcBef>
              <a:spcAft>
                <a:spcPts val="0"/>
              </a:spcAft>
              <a:buClr>
                <a:srgbClr val="000000"/>
              </a:buClr>
              <a:buSzPts val="900"/>
              <a:buFont typeface="Calibri"/>
              <a:buAutoNum type="arabicPeriod"/>
              <a:defRPr sz="900"/>
            </a:lvl4pPr>
            <a:lvl5pPr marL="2286000" lvl="4" indent="-285750" algn="l" rtl="0">
              <a:lnSpc>
                <a:spcPct val="100000"/>
              </a:lnSpc>
              <a:spcBef>
                <a:spcPts val="200"/>
              </a:spcBef>
              <a:spcAft>
                <a:spcPts val="0"/>
              </a:spcAft>
              <a:buClr>
                <a:srgbClr val="000000"/>
              </a:buClr>
              <a:buSzPts val="900"/>
              <a:buFont typeface="Calibri"/>
              <a:buAutoNum type="arabicPeriod"/>
              <a:defRPr sz="900"/>
            </a:lvl5pPr>
            <a:lvl6pPr marL="2743200" lvl="5" indent="-285750" algn="l" rtl="0">
              <a:lnSpc>
                <a:spcPct val="100000"/>
              </a:lnSpc>
              <a:spcBef>
                <a:spcPts val="200"/>
              </a:spcBef>
              <a:spcAft>
                <a:spcPts val="0"/>
              </a:spcAft>
              <a:buClr>
                <a:srgbClr val="000000"/>
              </a:buClr>
              <a:buSzPts val="900"/>
              <a:buFont typeface="Calibri"/>
              <a:buAutoNum type="arabicPeriod"/>
              <a:defRPr sz="900"/>
            </a:lvl6pPr>
            <a:lvl7pPr marL="3200400" lvl="6" indent="-285750" algn="l" rtl="0">
              <a:lnSpc>
                <a:spcPct val="100000"/>
              </a:lnSpc>
              <a:spcBef>
                <a:spcPts val="200"/>
              </a:spcBef>
              <a:spcAft>
                <a:spcPts val="0"/>
              </a:spcAft>
              <a:buClr>
                <a:srgbClr val="000000"/>
              </a:buClr>
              <a:buSzPts val="900"/>
              <a:buFont typeface="Calibri"/>
              <a:buAutoNum type="arabicPeriod"/>
              <a:defRPr sz="900"/>
            </a:lvl7pPr>
            <a:lvl8pPr marL="3657600" lvl="7" indent="-285750" algn="l" rtl="0">
              <a:lnSpc>
                <a:spcPct val="100000"/>
              </a:lnSpc>
              <a:spcBef>
                <a:spcPts val="200"/>
              </a:spcBef>
              <a:spcAft>
                <a:spcPts val="0"/>
              </a:spcAft>
              <a:buClr>
                <a:srgbClr val="000000"/>
              </a:buClr>
              <a:buSzPts val="900"/>
              <a:buFont typeface="Calibri"/>
              <a:buAutoNum type="arabicPeriod"/>
              <a:defRPr sz="900"/>
            </a:lvl8pPr>
            <a:lvl9pPr marL="4114800" lvl="8" indent="-285750" algn="l" rtl="0">
              <a:lnSpc>
                <a:spcPct val="100000"/>
              </a:lnSpc>
              <a:spcBef>
                <a:spcPts val="200"/>
              </a:spcBef>
              <a:spcAft>
                <a:spcPts val="0"/>
              </a:spcAft>
              <a:buClr>
                <a:srgbClr val="000000"/>
              </a:buClr>
              <a:buSzPts val="900"/>
              <a:buFont typeface="Calibri"/>
              <a:buAutoNum type="arabicPeriod"/>
              <a:defRPr sz="900"/>
            </a:lvl9pPr>
          </a:lstStyle>
          <a:p>
            <a:endParaRPr/>
          </a:p>
        </p:txBody>
      </p:sp>
      <p:sp>
        <p:nvSpPr>
          <p:cNvPr id="75" name="Google Shape;75;p18"/>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sz="1100">
              <a:solidFill>
                <a:schemeClr val="dk1"/>
              </a:solidFill>
              <a:latin typeface="Arial"/>
              <a:ea typeface="Arial"/>
              <a:cs typeface="Arial"/>
              <a:sym typeface="Aria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8"/>
        <p:cNvGrpSpPr/>
        <p:nvPr/>
      </p:nvGrpSpPr>
      <p:grpSpPr>
        <a:xfrm>
          <a:off x="0" y="0"/>
          <a:ext cx="0" cy="0"/>
          <a:chOff x="0" y="0"/>
          <a:chExt cx="0" cy="0"/>
        </a:xfrm>
      </p:grpSpPr>
      <p:sp>
        <p:nvSpPr>
          <p:cNvPr id="1069" name="Google Shape;1069;p1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70"/>
        <p:cNvGrpSpPr/>
        <p:nvPr/>
      </p:nvGrpSpPr>
      <p:grpSpPr>
        <a:xfrm>
          <a:off x="0" y="0"/>
          <a:ext cx="0" cy="0"/>
          <a:chOff x="0" y="0"/>
          <a:chExt cx="0" cy="0"/>
        </a:xfrm>
      </p:grpSpPr>
      <p:sp>
        <p:nvSpPr>
          <p:cNvPr id="1071" name="Google Shape;1071;p174"/>
          <p:cNvSpPr txBox="1">
            <a:spLocks noGrp="1"/>
          </p:cNvSpPr>
          <p:nvPr>
            <p:ph type="title"/>
          </p:nvPr>
        </p:nvSpPr>
        <p:spPr>
          <a:xfrm>
            <a:off x="628650" y="5786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2" name="Google Shape;1072;p174"/>
          <p:cNvSpPr txBox="1">
            <a:spLocks noGrp="1"/>
          </p:cNvSpPr>
          <p:nvPr>
            <p:ph type="body" idx="1"/>
          </p:nvPr>
        </p:nvSpPr>
        <p:spPr>
          <a:xfrm>
            <a:off x="628650" y="16740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3" name="Google Shape;1073;p174"/>
          <p:cNvSpPr txBox="1">
            <a:spLocks noGrp="1"/>
          </p:cNvSpPr>
          <p:nvPr>
            <p:ph type="body" idx="2"/>
          </p:nvPr>
        </p:nvSpPr>
        <p:spPr>
          <a:xfrm>
            <a:off x="4629150" y="16740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4" name="Google Shape;1074;p17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75" name="Google Shape;1075;p17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76" name="Google Shape;1076;p17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077" name="Google Shape;1077;p174"/>
          <p:cNvSpPr/>
          <p:nvPr/>
        </p:nvSpPr>
        <p:spPr>
          <a:xfrm>
            <a:off x="0" y="0"/>
            <a:ext cx="9144000" cy="5205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74"/>
          <p:cNvSpPr txBox="1"/>
          <p:nvPr/>
        </p:nvSpPr>
        <p:spPr>
          <a:xfrm>
            <a:off x="113988" y="52543"/>
            <a:ext cx="7891200" cy="4155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500"/>
              <a:buFont typeface="Arial"/>
              <a:buNone/>
            </a:pPr>
            <a:endParaRPr sz="1500" b="1" i="0" u="none" strike="noStrike" cap="none">
              <a:solidFill>
                <a:schemeClr val="lt1"/>
              </a:solidFill>
              <a:latin typeface="Arial"/>
              <a:ea typeface="Arial"/>
              <a:cs typeface="Arial"/>
              <a:sym typeface="Arial"/>
            </a:endParaRPr>
          </a:p>
        </p:txBody>
      </p:sp>
      <p:sp>
        <p:nvSpPr>
          <p:cNvPr id="1079" name="Google Shape;1079;p174"/>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080" name="Google Shape;1080;p174" descr="A picture containing drawing&#10;&#10;Description automatically generated"/>
          <p:cNvPicPr preferRelativeResize="0"/>
          <p:nvPr/>
        </p:nvPicPr>
        <p:blipFill rotWithShape="1">
          <a:blip r:embed="rId2">
            <a:alphaModFix/>
          </a:blip>
          <a:srcRect/>
          <a:stretch/>
        </p:blipFill>
        <p:spPr>
          <a:xfrm>
            <a:off x="8075466" y="4847470"/>
            <a:ext cx="971552" cy="235459"/>
          </a:xfrm>
          <a:prstGeom prst="rect">
            <a:avLst/>
          </a:prstGeom>
          <a:noFill/>
          <a:ln>
            <a:noFill/>
          </a:ln>
        </p:spPr>
      </p:pic>
      <p:pic>
        <p:nvPicPr>
          <p:cNvPr id="1081" name="Google Shape;1081;p174" descr="A picture containing drawing&#10;&#10;Description automatically generated"/>
          <p:cNvPicPr preferRelativeResize="0"/>
          <p:nvPr/>
        </p:nvPicPr>
        <p:blipFill rotWithShape="1">
          <a:blip r:embed="rId3">
            <a:alphaModFix/>
          </a:blip>
          <a:srcRect/>
          <a:stretch/>
        </p:blipFill>
        <p:spPr>
          <a:xfrm>
            <a:off x="70696" y="4839713"/>
            <a:ext cx="489139" cy="264671"/>
          </a:xfrm>
          <a:prstGeom prst="rect">
            <a:avLst/>
          </a:prstGeom>
          <a:noFill/>
          <a:ln>
            <a:noFill/>
          </a:ln>
        </p:spPr>
      </p:pic>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1082"/>
        <p:cNvGrpSpPr/>
        <p:nvPr/>
      </p:nvGrpSpPr>
      <p:grpSpPr>
        <a:xfrm>
          <a:off x="0" y="0"/>
          <a:ext cx="0" cy="0"/>
          <a:chOff x="0" y="0"/>
          <a:chExt cx="0" cy="0"/>
        </a:xfrm>
      </p:grpSpPr>
      <p:sp>
        <p:nvSpPr>
          <p:cNvPr id="1083" name="Google Shape;1083;p175"/>
          <p:cNvSpPr txBox="1">
            <a:spLocks noGrp="1"/>
          </p:cNvSpPr>
          <p:nvPr>
            <p:ph type="body" idx="1"/>
          </p:nvPr>
        </p:nvSpPr>
        <p:spPr>
          <a:xfrm>
            <a:off x="323850" y="1248966"/>
            <a:ext cx="8496300" cy="31731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1200"/>
              </a:spcBef>
              <a:spcAft>
                <a:spcPts val="0"/>
              </a:spcAft>
              <a:buSzPts val="1800"/>
              <a:buNone/>
              <a:defRPr sz="1600">
                <a:solidFill>
                  <a:srgbClr val="5B9BD5"/>
                </a:solidFill>
                <a:latin typeface="Arial"/>
                <a:ea typeface="Arial"/>
                <a:cs typeface="Arial"/>
                <a:sym typeface="Arial"/>
              </a:defRPr>
            </a:lvl1pPr>
            <a:lvl2pPr marL="914400" lvl="1" indent="-228600" algn="l" rtl="0">
              <a:lnSpc>
                <a:spcPct val="100000"/>
              </a:lnSpc>
              <a:spcBef>
                <a:spcPts val="300"/>
              </a:spcBef>
              <a:spcAft>
                <a:spcPts val="0"/>
              </a:spcAft>
              <a:buSzPts val="1400"/>
              <a:buNone/>
              <a:defRPr sz="1400">
                <a:solidFill>
                  <a:srgbClr val="5B9BD5"/>
                </a:solidFill>
                <a:latin typeface="Arial"/>
                <a:ea typeface="Arial"/>
                <a:cs typeface="Arial"/>
                <a:sym typeface="Arial"/>
              </a:defRPr>
            </a:lvl2pPr>
            <a:lvl3pPr marL="1371600" lvl="2" indent="-228600" algn="l" rtl="0">
              <a:lnSpc>
                <a:spcPct val="100000"/>
              </a:lnSpc>
              <a:spcBef>
                <a:spcPts val="300"/>
              </a:spcBef>
              <a:spcAft>
                <a:spcPts val="0"/>
              </a:spcAft>
              <a:buSzPts val="1400"/>
              <a:buNone/>
              <a:defRPr sz="1200">
                <a:solidFill>
                  <a:srgbClr val="5B9BD5"/>
                </a:solidFill>
                <a:latin typeface="Arial"/>
                <a:ea typeface="Arial"/>
                <a:cs typeface="Arial"/>
                <a:sym typeface="Arial"/>
              </a:defRPr>
            </a:lvl3pPr>
            <a:lvl4pPr marL="1828800" lvl="3" indent="-228600" algn="l" rtl="0">
              <a:lnSpc>
                <a:spcPct val="100000"/>
              </a:lnSpc>
              <a:spcBef>
                <a:spcPts val="300"/>
              </a:spcBef>
              <a:spcAft>
                <a:spcPts val="0"/>
              </a:spcAft>
              <a:buSzPts val="1400"/>
              <a:buNone/>
              <a:defRPr sz="1000">
                <a:solidFill>
                  <a:srgbClr val="5B9BD5"/>
                </a:solidFill>
                <a:latin typeface="Arial"/>
                <a:ea typeface="Arial"/>
                <a:cs typeface="Arial"/>
                <a:sym typeface="Arial"/>
              </a:defRPr>
            </a:lvl4pPr>
            <a:lvl5pPr marL="2286000" lvl="4" indent="-228600" algn="l" rtl="0">
              <a:lnSpc>
                <a:spcPct val="100000"/>
              </a:lnSpc>
              <a:spcBef>
                <a:spcPts val="300"/>
              </a:spcBef>
              <a:spcAft>
                <a:spcPts val="0"/>
              </a:spcAft>
              <a:buSzPts val="1400"/>
              <a:buNone/>
              <a:defRPr sz="800">
                <a:solidFill>
                  <a:srgbClr val="5B9BD5"/>
                </a:solidFill>
                <a:latin typeface="Arial"/>
                <a:ea typeface="Arial"/>
                <a:cs typeface="Arial"/>
                <a:sym typeface="Arial"/>
              </a:defRPr>
            </a:lvl5pPr>
            <a:lvl6pPr marL="2743200" lvl="5" indent="-228600" algn="l" rtl="0">
              <a:lnSpc>
                <a:spcPct val="100000"/>
              </a:lnSpc>
              <a:spcBef>
                <a:spcPts val="300"/>
              </a:spcBef>
              <a:spcAft>
                <a:spcPts val="0"/>
              </a:spcAft>
              <a:buSzPts val="1400"/>
              <a:buNone/>
              <a:defRPr sz="1500">
                <a:solidFill>
                  <a:srgbClr val="000000"/>
                </a:solidFill>
                <a:latin typeface="Arial"/>
                <a:ea typeface="Arial"/>
                <a:cs typeface="Arial"/>
                <a:sym typeface="Arial"/>
              </a:defRPr>
            </a:lvl6pPr>
            <a:lvl7pPr marL="3200400" lvl="6" indent="-228600" algn="l" rtl="0">
              <a:lnSpc>
                <a:spcPct val="100000"/>
              </a:lnSpc>
              <a:spcBef>
                <a:spcPts val="300"/>
              </a:spcBef>
              <a:spcAft>
                <a:spcPts val="0"/>
              </a:spcAft>
              <a:buSzPts val="1400"/>
              <a:buNone/>
              <a:defRPr sz="1500">
                <a:solidFill>
                  <a:srgbClr val="000000"/>
                </a:solidFill>
                <a:latin typeface="Arial"/>
                <a:ea typeface="Arial"/>
                <a:cs typeface="Arial"/>
                <a:sym typeface="Arial"/>
              </a:defRPr>
            </a:lvl7pPr>
            <a:lvl8pPr marL="3657600" lvl="7" indent="-228600" algn="l" rtl="0">
              <a:lnSpc>
                <a:spcPct val="100000"/>
              </a:lnSpc>
              <a:spcBef>
                <a:spcPts val="300"/>
              </a:spcBef>
              <a:spcAft>
                <a:spcPts val="0"/>
              </a:spcAft>
              <a:buSzPts val="1400"/>
              <a:buNone/>
              <a:defRPr sz="1500">
                <a:solidFill>
                  <a:srgbClr val="000000"/>
                </a:solidFill>
                <a:latin typeface="Arial"/>
                <a:ea typeface="Arial"/>
                <a:cs typeface="Arial"/>
                <a:sym typeface="Arial"/>
              </a:defRPr>
            </a:lvl8pPr>
            <a:lvl9pPr marL="4114800" lvl="8" indent="-228600" algn="l" rtl="0">
              <a:lnSpc>
                <a:spcPct val="100000"/>
              </a:lnSpc>
              <a:spcBef>
                <a:spcPts val="300"/>
              </a:spcBef>
              <a:spcAft>
                <a:spcPts val="0"/>
              </a:spcAft>
              <a:buSzPts val="1400"/>
              <a:buNone/>
              <a:defRPr sz="1500">
                <a:solidFill>
                  <a:srgbClr val="000000"/>
                </a:solidFill>
                <a:latin typeface="Arial"/>
                <a:ea typeface="Arial"/>
                <a:cs typeface="Arial"/>
                <a:sym typeface="Arial"/>
              </a:defRPr>
            </a:lvl9pPr>
          </a:lstStyle>
          <a:p>
            <a:endParaRPr/>
          </a:p>
        </p:txBody>
      </p:sp>
      <p:sp>
        <p:nvSpPr>
          <p:cNvPr id="1084" name="Google Shape;1084;p175"/>
          <p:cNvSpPr txBox="1">
            <a:spLocks noGrp="1"/>
          </p:cNvSpPr>
          <p:nvPr>
            <p:ph type="body" idx="2"/>
          </p:nvPr>
        </p:nvSpPr>
        <p:spPr>
          <a:xfrm>
            <a:off x="323193" y="4547013"/>
            <a:ext cx="3852000" cy="4023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0"/>
              </a:spcBef>
              <a:spcAft>
                <a:spcPts val="0"/>
              </a:spcAft>
              <a:buSzPts val="1800"/>
              <a:buNone/>
              <a:defRPr sz="800">
                <a:solidFill>
                  <a:srgbClr val="5B9BD5"/>
                </a:solidFill>
                <a:latin typeface="Arial"/>
                <a:ea typeface="Arial"/>
                <a:cs typeface="Arial"/>
                <a:sym typeface="Arial"/>
              </a:defRPr>
            </a:lvl1pPr>
            <a:lvl2pPr marL="914400" lvl="1" indent="-228600" algn="l" rtl="0">
              <a:lnSpc>
                <a:spcPct val="100000"/>
              </a:lnSpc>
              <a:spcBef>
                <a:spcPts val="0"/>
              </a:spcBef>
              <a:spcAft>
                <a:spcPts val="0"/>
              </a:spcAft>
              <a:buSzPts val="1400"/>
              <a:buNone/>
              <a:defRPr sz="900">
                <a:solidFill>
                  <a:srgbClr val="5B9BD5"/>
                </a:solidFill>
                <a:latin typeface="Arial"/>
                <a:ea typeface="Arial"/>
                <a:cs typeface="Arial"/>
                <a:sym typeface="Arial"/>
              </a:defRPr>
            </a:lvl2pPr>
            <a:lvl3pPr marL="1371600" lvl="2" indent="-228600" algn="l" rtl="0">
              <a:lnSpc>
                <a:spcPct val="100000"/>
              </a:lnSpc>
              <a:spcBef>
                <a:spcPts val="300"/>
              </a:spcBef>
              <a:spcAft>
                <a:spcPts val="0"/>
              </a:spcAft>
              <a:buSzPts val="1400"/>
              <a:buNone/>
              <a:defRPr sz="900">
                <a:solidFill>
                  <a:srgbClr val="5B9BD5"/>
                </a:solidFill>
                <a:latin typeface="Arial"/>
                <a:ea typeface="Arial"/>
                <a:cs typeface="Arial"/>
                <a:sym typeface="Arial"/>
              </a:defRPr>
            </a:lvl3pPr>
            <a:lvl4pPr marL="1828800" lvl="3" indent="-228600" algn="l" rtl="0">
              <a:lnSpc>
                <a:spcPct val="100000"/>
              </a:lnSpc>
              <a:spcBef>
                <a:spcPts val="300"/>
              </a:spcBef>
              <a:spcAft>
                <a:spcPts val="0"/>
              </a:spcAft>
              <a:buSzPts val="1400"/>
              <a:buNone/>
              <a:defRPr sz="900">
                <a:solidFill>
                  <a:srgbClr val="5B9BD5"/>
                </a:solidFill>
                <a:latin typeface="Arial"/>
                <a:ea typeface="Arial"/>
                <a:cs typeface="Arial"/>
                <a:sym typeface="Arial"/>
              </a:defRPr>
            </a:lvl4pPr>
            <a:lvl5pPr marL="2286000" lvl="4" indent="-228600" algn="l" rtl="0">
              <a:lnSpc>
                <a:spcPct val="100000"/>
              </a:lnSpc>
              <a:spcBef>
                <a:spcPts val="300"/>
              </a:spcBef>
              <a:spcAft>
                <a:spcPts val="0"/>
              </a:spcAft>
              <a:buSzPts val="1400"/>
              <a:buNone/>
              <a:defRPr sz="900">
                <a:solidFill>
                  <a:srgbClr val="5B9BD5"/>
                </a:solidFill>
                <a:latin typeface="Arial"/>
                <a:ea typeface="Arial"/>
                <a:cs typeface="Arial"/>
                <a:sym typeface="Arial"/>
              </a:defRPr>
            </a:lvl5pPr>
            <a:lvl6pPr marL="2743200" lvl="5" indent="-228600" algn="l" rtl="0">
              <a:lnSpc>
                <a:spcPct val="100000"/>
              </a:lnSpc>
              <a:spcBef>
                <a:spcPts val="300"/>
              </a:spcBef>
              <a:spcAft>
                <a:spcPts val="0"/>
              </a:spcAft>
              <a:buSzPts val="1400"/>
              <a:buNone/>
              <a:defRPr sz="1500">
                <a:solidFill>
                  <a:srgbClr val="000000"/>
                </a:solidFill>
                <a:latin typeface="Arial"/>
                <a:ea typeface="Arial"/>
                <a:cs typeface="Arial"/>
                <a:sym typeface="Arial"/>
              </a:defRPr>
            </a:lvl6pPr>
            <a:lvl7pPr marL="3200400" lvl="6" indent="-228600" algn="l" rtl="0">
              <a:lnSpc>
                <a:spcPct val="100000"/>
              </a:lnSpc>
              <a:spcBef>
                <a:spcPts val="300"/>
              </a:spcBef>
              <a:spcAft>
                <a:spcPts val="0"/>
              </a:spcAft>
              <a:buSzPts val="1400"/>
              <a:buNone/>
              <a:defRPr sz="1500">
                <a:solidFill>
                  <a:srgbClr val="000000"/>
                </a:solidFill>
                <a:latin typeface="Arial"/>
                <a:ea typeface="Arial"/>
                <a:cs typeface="Arial"/>
                <a:sym typeface="Arial"/>
              </a:defRPr>
            </a:lvl7pPr>
            <a:lvl8pPr marL="3657600" lvl="7" indent="-228600" algn="l" rtl="0">
              <a:lnSpc>
                <a:spcPct val="100000"/>
              </a:lnSpc>
              <a:spcBef>
                <a:spcPts val="300"/>
              </a:spcBef>
              <a:spcAft>
                <a:spcPts val="0"/>
              </a:spcAft>
              <a:buSzPts val="1400"/>
              <a:buNone/>
              <a:defRPr sz="1500">
                <a:solidFill>
                  <a:srgbClr val="000000"/>
                </a:solidFill>
                <a:latin typeface="Arial"/>
                <a:ea typeface="Arial"/>
                <a:cs typeface="Arial"/>
                <a:sym typeface="Arial"/>
              </a:defRPr>
            </a:lvl8pPr>
            <a:lvl9pPr marL="4114800" lvl="8" indent="-228600" algn="l" rtl="0">
              <a:lnSpc>
                <a:spcPct val="100000"/>
              </a:lnSpc>
              <a:spcBef>
                <a:spcPts val="300"/>
              </a:spcBef>
              <a:spcAft>
                <a:spcPts val="0"/>
              </a:spcAft>
              <a:buSzPts val="1400"/>
              <a:buNone/>
              <a:defRPr sz="1500">
                <a:solidFill>
                  <a:srgbClr val="000000"/>
                </a:solidFill>
                <a:latin typeface="Arial"/>
                <a:ea typeface="Arial"/>
                <a:cs typeface="Arial"/>
                <a:sym typeface="Arial"/>
              </a:defRPr>
            </a:lvl9pPr>
          </a:lstStyle>
          <a:p>
            <a:endParaRPr/>
          </a:p>
        </p:txBody>
      </p:sp>
      <p:sp>
        <p:nvSpPr>
          <p:cNvPr id="1085" name="Google Shape;1085;p175"/>
          <p:cNvSpPr txBox="1">
            <a:spLocks noGrp="1"/>
          </p:cNvSpPr>
          <p:nvPr>
            <p:ph type="body" idx="3"/>
          </p:nvPr>
        </p:nvSpPr>
        <p:spPr>
          <a:xfrm>
            <a:off x="4310446" y="4547013"/>
            <a:ext cx="3852000" cy="402300"/>
          </a:xfrm>
          <a:prstGeom prst="rect">
            <a:avLst/>
          </a:prstGeom>
          <a:noFill/>
          <a:ln>
            <a:noFill/>
          </a:ln>
        </p:spPr>
        <p:txBody>
          <a:bodyPr spcFirstLastPara="1" wrap="square" lIns="68575" tIns="34275" rIns="68575" bIns="34275" anchor="b" anchorCtr="0">
            <a:noAutofit/>
          </a:bodyPr>
          <a:lstStyle>
            <a:lvl1pPr marL="457200" lvl="0" indent="-228600" algn="r" rtl="0">
              <a:lnSpc>
                <a:spcPct val="100000"/>
              </a:lnSpc>
              <a:spcBef>
                <a:spcPts val="0"/>
              </a:spcBef>
              <a:spcAft>
                <a:spcPts val="0"/>
              </a:spcAft>
              <a:buSzPts val="1800"/>
              <a:buNone/>
              <a:defRPr sz="800">
                <a:solidFill>
                  <a:srgbClr val="5B9BD5"/>
                </a:solidFill>
                <a:latin typeface="Arial"/>
                <a:ea typeface="Arial"/>
                <a:cs typeface="Arial"/>
                <a:sym typeface="Arial"/>
              </a:defRPr>
            </a:lvl1pPr>
            <a:lvl2pPr marL="914400" lvl="1" indent="-228600" algn="l" rtl="0">
              <a:lnSpc>
                <a:spcPct val="100000"/>
              </a:lnSpc>
              <a:spcBef>
                <a:spcPts val="0"/>
              </a:spcBef>
              <a:spcAft>
                <a:spcPts val="0"/>
              </a:spcAft>
              <a:buSzPts val="1400"/>
              <a:buNone/>
              <a:defRPr sz="900">
                <a:solidFill>
                  <a:srgbClr val="5B9BD5"/>
                </a:solidFill>
                <a:latin typeface="Arial"/>
                <a:ea typeface="Arial"/>
                <a:cs typeface="Arial"/>
                <a:sym typeface="Arial"/>
              </a:defRPr>
            </a:lvl2pPr>
            <a:lvl3pPr marL="1371600" lvl="2" indent="-228600" algn="l" rtl="0">
              <a:lnSpc>
                <a:spcPct val="100000"/>
              </a:lnSpc>
              <a:spcBef>
                <a:spcPts val="300"/>
              </a:spcBef>
              <a:spcAft>
                <a:spcPts val="0"/>
              </a:spcAft>
              <a:buSzPts val="1400"/>
              <a:buNone/>
              <a:defRPr sz="900">
                <a:solidFill>
                  <a:srgbClr val="5B9BD5"/>
                </a:solidFill>
                <a:latin typeface="Arial"/>
                <a:ea typeface="Arial"/>
                <a:cs typeface="Arial"/>
                <a:sym typeface="Arial"/>
              </a:defRPr>
            </a:lvl3pPr>
            <a:lvl4pPr marL="1828800" lvl="3" indent="-228600" algn="l" rtl="0">
              <a:lnSpc>
                <a:spcPct val="100000"/>
              </a:lnSpc>
              <a:spcBef>
                <a:spcPts val="300"/>
              </a:spcBef>
              <a:spcAft>
                <a:spcPts val="0"/>
              </a:spcAft>
              <a:buSzPts val="1400"/>
              <a:buNone/>
              <a:defRPr sz="900">
                <a:solidFill>
                  <a:srgbClr val="5B9BD5"/>
                </a:solidFill>
                <a:latin typeface="Arial"/>
                <a:ea typeface="Arial"/>
                <a:cs typeface="Arial"/>
                <a:sym typeface="Arial"/>
              </a:defRPr>
            </a:lvl4pPr>
            <a:lvl5pPr marL="2286000" lvl="4" indent="-228600" algn="l" rtl="0">
              <a:lnSpc>
                <a:spcPct val="100000"/>
              </a:lnSpc>
              <a:spcBef>
                <a:spcPts val="300"/>
              </a:spcBef>
              <a:spcAft>
                <a:spcPts val="0"/>
              </a:spcAft>
              <a:buSzPts val="1400"/>
              <a:buNone/>
              <a:defRPr sz="900">
                <a:solidFill>
                  <a:srgbClr val="5B9BD5"/>
                </a:solidFill>
                <a:latin typeface="Arial"/>
                <a:ea typeface="Arial"/>
                <a:cs typeface="Arial"/>
                <a:sym typeface="Arial"/>
              </a:defRPr>
            </a:lvl5pPr>
            <a:lvl6pPr marL="2743200" lvl="5" indent="-228600" algn="l" rtl="0">
              <a:lnSpc>
                <a:spcPct val="100000"/>
              </a:lnSpc>
              <a:spcBef>
                <a:spcPts val="300"/>
              </a:spcBef>
              <a:spcAft>
                <a:spcPts val="0"/>
              </a:spcAft>
              <a:buSzPts val="1400"/>
              <a:buNone/>
              <a:defRPr sz="1500">
                <a:solidFill>
                  <a:srgbClr val="000000"/>
                </a:solidFill>
                <a:latin typeface="Arial"/>
                <a:ea typeface="Arial"/>
                <a:cs typeface="Arial"/>
                <a:sym typeface="Arial"/>
              </a:defRPr>
            </a:lvl6pPr>
            <a:lvl7pPr marL="3200400" lvl="6" indent="-228600" algn="l" rtl="0">
              <a:lnSpc>
                <a:spcPct val="100000"/>
              </a:lnSpc>
              <a:spcBef>
                <a:spcPts val="300"/>
              </a:spcBef>
              <a:spcAft>
                <a:spcPts val="0"/>
              </a:spcAft>
              <a:buSzPts val="1400"/>
              <a:buNone/>
              <a:defRPr sz="1500">
                <a:solidFill>
                  <a:srgbClr val="000000"/>
                </a:solidFill>
                <a:latin typeface="Arial"/>
                <a:ea typeface="Arial"/>
                <a:cs typeface="Arial"/>
                <a:sym typeface="Arial"/>
              </a:defRPr>
            </a:lvl7pPr>
            <a:lvl8pPr marL="3657600" lvl="7" indent="-228600" algn="l" rtl="0">
              <a:lnSpc>
                <a:spcPct val="100000"/>
              </a:lnSpc>
              <a:spcBef>
                <a:spcPts val="300"/>
              </a:spcBef>
              <a:spcAft>
                <a:spcPts val="0"/>
              </a:spcAft>
              <a:buSzPts val="1400"/>
              <a:buNone/>
              <a:defRPr sz="1500">
                <a:solidFill>
                  <a:srgbClr val="000000"/>
                </a:solidFill>
                <a:latin typeface="Arial"/>
                <a:ea typeface="Arial"/>
                <a:cs typeface="Arial"/>
                <a:sym typeface="Arial"/>
              </a:defRPr>
            </a:lvl8pPr>
            <a:lvl9pPr marL="4114800" lvl="8" indent="-228600" algn="l" rtl="0">
              <a:lnSpc>
                <a:spcPct val="100000"/>
              </a:lnSpc>
              <a:spcBef>
                <a:spcPts val="300"/>
              </a:spcBef>
              <a:spcAft>
                <a:spcPts val="0"/>
              </a:spcAft>
              <a:buSzPts val="1400"/>
              <a:buNone/>
              <a:defRPr sz="1500">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6"/>
        <p:cNvGrpSpPr/>
        <p:nvPr/>
      </p:nvGrpSpPr>
      <p:grpSpPr>
        <a:xfrm>
          <a:off x="0" y="0"/>
          <a:ext cx="0" cy="0"/>
          <a:chOff x="0" y="0"/>
          <a:chExt cx="0" cy="0"/>
        </a:xfrm>
      </p:grpSpPr>
      <p:sp>
        <p:nvSpPr>
          <p:cNvPr id="1087" name="Google Shape;1087;p1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88" name="Google Shape;1088;p1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089" name="Google Shape;1089;p1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90" name="Google Shape;1090;p176"/>
          <p:cNvSpPr/>
          <p:nvPr/>
        </p:nvSpPr>
        <p:spPr>
          <a:xfrm>
            <a:off x="0" y="0"/>
            <a:ext cx="9144000" cy="5205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76"/>
          <p:cNvSpPr txBox="1"/>
          <p:nvPr/>
        </p:nvSpPr>
        <p:spPr>
          <a:xfrm>
            <a:off x="113988" y="52543"/>
            <a:ext cx="7891200" cy="4155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500"/>
              <a:buFont typeface="Arial"/>
              <a:buNone/>
            </a:pPr>
            <a:endParaRPr sz="1500" b="1" i="0" u="none" strike="noStrike" cap="none">
              <a:solidFill>
                <a:schemeClr val="lt1"/>
              </a:solidFill>
              <a:latin typeface="Arial"/>
              <a:ea typeface="Arial"/>
              <a:cs typeface="Arial"/>
              <a:sym typeface="Arial"/>
            </a:endParaRPr>
          </a:p>
        </p:txBody>
      </p:sp>
      <p:sp>
        <p:nvSpPr>
          <p:cNvPr id="1092" name="Google Shape;1092;p176"/>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093" name="Google Shape;1093;p176" descr="A picture containing drawing&#10;&#10;Description automatically generated"/>
          <p:cNvPicPr preferRelativeResize="0"/>
          <p:nvPr/>
        </p:nvPicPr>
        <p:blipFill rotWithShape="1">
          <a:blip r:embed="rId2">
            <a:alphaModFix/>
          </a:blip>
          <a:srcRect/>
          <a:stretch/>
        </p:blipFill>
        <p:spPr>
          <a:xfrm>
            <a:off x="8075466" y="4847470"/>
            <a:ext cx="971552" cy="235459"/>
          </a:xfrm>
          <a:prstGeom prst="rect">
            <a:avLst/>
          </a:prstGeom>
          <a:noFill/>
          <a:ln>
            <a:noFill/>
          </a:ln>
        </p:spPr>
      </p:pic>
      <p:pic>
        <p:nvPicPr>
          <p:cNvPr id="1094" name="Google Shape;1094;p176" descr="A picture containing drawing&#10;&#10;Description automatically generated"/>
          <p:cNvPicPr preferRelativeResize="0"/>
          <p:nvPr/>
        </p:nvPicPr>
        <p:blipFill rotWithShape="1">
          <a:blip r:embed="rId3">
            <a:alphaModFix/>
          </a:blip>
          <a:srcRect/>
          <a:stretch/>
        </p:blipFill>
        <p:spPr>
          <a:xfrm>
            <a:off x="70696" y="4839713"/>
            <a:ext cx="489139" cy="264671"/>
          </a:xfrm>
          <a:prstGeom prst="rect">
            <a:avLst/>
          </a:prstGeom>
          <a:noFill/>
          <a:ln>
            <a:noFill/>
          </a:ln>
        </p:spPr>
      </p:pic>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5"/>
        <p:cNvGrpSpPr/>
        <p:nvPr/>
      </p:nvGrpSpPr>
      <p:grpSpPr>
        <a:xfrm>
          <a:off x="0" y="0"/>
          <a:ext cx="0" cy="0"/>
          <a:chOff x="0" y="0"/>
          <a:chExt cx="0" cy="0"/>
        </a:xfrm>
      </p:grpSpPr>
      <p:sp>
        <p:nvSpPr>
          <p:cNvPr id="1096" name="Google Shape;1096;p1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97" name="Google Shape;1097;p17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098" name="Google Shape;1098;p17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099" name="Google Shape;1099;p1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0"/>
        <p:cNvGrpSpPr/>
        <p:nvPr/>
      </p:nvGrpSpPr>
      <p:grpSpPr>
        <a:xfrm>
          <a:off x="0" y="0"/>
          <a:ext cx="0" cy="0"/>
          <a:chOff x="0" y="0"/>
          <a:chExt cx="0" cy="0"/>
        </a:xfrm>
      </p:grpSpPr>
      <p:sp>
        <p:nvSpPr>
          <p:cNvPr id="1101" name="Google Shape;1101;p17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02" name="Google Shape;1102;p1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03"/>
        <p:cNvGrpSpPr/>
        <p:nvPr/>
      </p:nvGrpSpPr>
      <p:grpSpPr>
        <a:xfrm>
          <a:off x="0" y="0"/>
          <a:ext cx="0" cy="0"/>
          <a:chOff x="0" y="0"/>
          <a:chExt cx="0" cy="0"/>
        </a:xfrm>
      </p:grpSpPr>
      <p:sp>
        <p:nvSpPr>
          <p:cNvPr id="1104" name="Google Shape;1104;p17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05" name="Google Shape;1105;p17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6" name="Google Shape;1106;p17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07" name="Google Shape;1107;p17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08" name="Google Shape;1108;p17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B5394"/>
        </a:solidFill>
        <a:effectLst/>
      </p:bgPr>
    </p:bg>
    <p:spTree>
      <p:nvGrpSpPr>
        <p:cNvPr id="1" name="Shape 1109"/>
        <p:cNvGrpSpPr/>
        <p:nvPr/>
      </p:nvGrpSpPr>
      <p:grpSpPr>
        <a:xfrm>
          <a:off x="0" y="0"/>
          <a:ext cx="0" cy="0"/>
          <a:chOff x="0" y="0"/>
          <a:chExt cx="0" cy="0"/>
        </a:xfrm>
      </p:grpSpPr>
      <p:sp>
        <p:nvSpPr>
          <p:cNvPr id="1110" name="Google Shape;1110;p180"/>
          <p:cNvSpPr txBox="1"/>
          <p:nvPr/>
        </p:nvSpPr>
        <p:spPr>
          <a:xfrm>
            <a:off x="1678950" y="1702492"/>
            <a:ext cx="5786100" cy="7824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1" u="none" strike="noStrike" cap="none">
              <a:solidFill>
                <a:srgbClr val="FFFFFF"/>
              </a:solidFill>
              <a:latin typeface="Arial"/>
              <a:ea typeface="Arial"/>
              <a:cs typeface="Arial"/>
              <a:sym typeface="Arial"/>
            </a:endParaRPr>
          </a:p>
        </p:txBody>
      </p:sp>
      <p:pic>
        <p:nvPicPr>
          <p:cNvPr id="1111" name="Google Shape;1111;p180"/>
          <p:cNvPicPr preferRelativeResize="0"/>
          <p:nvPr/>
        </p:nvPicPr>
        <p:blipFill rotWithShape="1">
          <a:blip r:embed="rId2">
            <a:alphaModFix/>
          </a:blip>
          <a:srcRect/>
          <a:stretch/>
        </p:blipFill>
        <p:spPr>
          <a:xfrm rot="5400000">
            <a:off x="4557230" y="-1433497"/>
            <a:ext cx="29562" cy="5786100"/>
          </a:xfrm>
          <a:prstGeom prst="rect">
            <a:avLst/>
          </a:prstGeom>
          <a:noFill/>
          <a:ln>
            <a:noFill/>
          </a:ln>
        </p:spPr>
      </p:pic>
      <p:pic>
        <p:nvPicPr>
          <p:cNvPr id="1112" name="Google Shape;1112;p180"/>
          <p:cNvPicPr preferRelativeResize="0"/>
          <p:nvPr/>
        </p:nvPicPr>
        <p:blipFill rotWithShape="1">
          <a:blip r:embed="rId2">
            <a:alphaModFix/>
          </a:blip>
          <a:srcRect/>
          <a:stretch/>
        </p:blipFill>
        <p:spPr>
          <a:xfrm rot="5400000">
            <a:off x="4557230" y="-59422"/>
            <a:ext cx="29562" cy="5786100"/>
          </a:xfrm>
          <a:prstGeom prst="rect">
            <a:avLst/>
          </a:prstGeom>
          <a:noFill/>
          <a:ln>
            <a:noFill/>
          </a:ln>
        </p:spPr>
      </p:pic>
      <p:pic>
        <p:nvPicPr>
          <p:cNvPr id="1113" name="Google Shape;1113;p180" descr="A picture containing drawing&#10;&#10;Description automatically generated"/>
          <p:cNvPicPr preferRelativeResize="0"/>
          <p:nvPr/>
        </p:nvPicPr>
        <p:blipFill rotWithShape="1">
          <a:blip r:embed="rId3">
            <a:alphaModFix/>
          </a:blip>
          <a:srcRect/>
          <a:stretch/>
        </p:blipFill>
        <p:spPr>
          <a:xfrm>
            <a:off x="715246" y="4743569"/>
            <a:ext cx="971552" cy="235459"/>
          </a:xfrm>
          <a:prstGeom prst="rect">
            <a:avLst/>
          </a:prstGeom>
          <a:noFill/>
          <a:ln>
            <a:noFill/>
          </a:ln>
        </p:spPr>
      </p:pic>
      <p:pic>
        <p:nvPicPr>
          <p:cNvPr id="1114" name="Google Shape;1114;p180" descr="A picture containing drawing&#10;&#10;Description automatically generated"/>
          <p:cNvPicPr preferRelativeResize="0"/>
          <p:nvPr/>
        </p:nvPicPr>
        <p:blipFill rotWithShape="1">
          <a:blip r:embed="rId4">
            <a:alphaModFix/>
          </a:blip>
          <a:srcRect/>
          <a:stretch/>
        </p:blipFill>
        <p:spPr>
          <a:xfrm>
            <a:off x="165495" y="4748656"/>
            <a:ext cx="489139" cy="264671"/>
          </a:xfrm>
          <a:prstGeom prst="rect">
            <a:avLst/>
          </a:prstGeom>
          <a:noFill/>
          <a:ln>
            <a:noFill/>
          </a:ln>
        </p:spPr>
      </p:pic>
      <p:pic>
        <p:nvPicPr>
          <p:cNvPr id="1115" name="Google Shape;1115;p180"/>
          <p:cNvPicPr preferRelativeResize="0"/>
          <p:nvPr/>
        </p:nvPicPr>
        <p:blipFill rotWithShape="1">
          <a:blip r:embed="rId5">
            <a:alphaModFix/>
          </a:blip>
          <a:srcRect l="13701" t="35042" r="12909" b="37080"/>
          <a:stretch/>
        </p:blipFill>
        <p:spPr>
          <a:xfrm>
            <a:off x="7868841" y="97595"/>
            <a:ext cx="1168590" cy="342902"/>
          </a:xfrm>
          <a:prstGeom prst="rect">
            <a:avLst/>
          </a:prstGeom>
          <a:noFill/>
          <a:ln>
            <a:noFill/>
          </a:ln>
        </p:spPr>
      </p:pic>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6"/>
        <p:cNvGrpSpPr/>
        <p:nvPr/>
      </p:nvGrpSpPr>
      <p:grpSpPr>
        <a:xfrm>
          <a:off x="0" y="0"/>
          <a:ext cx="0" cy="0"/>
          <a:chOff x="0" y="0"/>
          <a:chExt cx="0" cy="0"/>
        </a:xfrm>
      </p:grpSpPr>
      <p:sp>
        <p:nvSpPr>
          <p:cNvPr id="1117" name="Google Shape;1117;p18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118" name="Google Shape;1118;p1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19"/>
        <p:cNvGrpSpPr/>
        <p:nvPr/>
      </p:nvGrpSpPr>
      <p:grpSpPr>
        <a:xfrm>
          <a:off x="0" y="0"/>
          <a:ext cx="0" cy="0"/>
          <a:chOff x="0" y="0"/>
          <a:chExt cx="0" cy="0"/>
        </a:xfrm>
      </p:grpSpPr>
      <p:sp>
        <p:nvSpPr>
          <p:cNvPr id="1120" name="Google Shape;1120;p18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121" name="Google Shape;1121;p18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122" name="Google Shape;1122;p1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23" name="Google Shape;1123;p182"/>
          <p:cNvSpPr/>
          <p:nvPr/>
        </p:nvSpPr>
        <p:spPr>
          <a:xfrm>
            <a:off x="0" y="0"/>
            <a:ext cx="9144000" cy="5205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182"/>
          <p:cNvSpPr txBox="1"/>
          <p:nvPr/>
        </p:nvSpPr>
        <p:spPr>
          <a:xfrm>
            <a:off x="113988" y="52543"/>
            <a:ext cx="7891200" cy="4155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500"/>
              <a:buFont typeface="Arial"/>
              <a:buNone/>
            </a:pPr>
            <a:endParaRPr sz="1500" b="1" i="0" u="none" strike="noStrike" cap="none">
              <a:solidFill>
                <a:schemeClr val="lt1"/>
              </a:solidFill>
              <a:latin typeface="Arial"/>
              <a:ea typeface="Arial"/>
              <a:cs typeface="Arial"/>
              <a:sym typeface="Arial"/>
            </a:endParaRPr>
          </a:p>
        </p:txBody>
      </p:sp>
      <p:sp>
        <p:nvSpPr>
          <p:cNvPr id="1125" name="Google Shape;1125;p182"/>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126" name="Google Shape;1126;p182" descr="A picture containing drawing&#10;&#10;Description automatically generated"/>
          <p:cNvPicPr preferRelativeResize="0"/>
          <p:nvPr/>
        </p:nvPicPr>
        <p:blipFill rotWithShape="1">
          <a:blip r:embed="rId2">
            <a:alphaModFix/>
          </a:blip>
          <a:srcRect/>
          <a:stretch/>
        </p:blipFill>
        <p:spPr>
          <a:xfrm>
            <a:off x="8075466" y="4847470"/>
            <a:ext cx="971552" cy="235459"/>
          </a:xfrm>
          <a:prstGeom prst="rect">
            <a:avLst/>
          </a:prstGeom>
          <a:noFill/>
          <a:ln>
            <a:noFill/>
          </a:ln>
        </p:spPr>
      </p:pic>
      <p:pic>
        <p:nvPicPr>
          <p:cNvPr id="1127" name="Google Shape;1127;p182" descr="A picture containing drawing&#10;&#10;Description automatically generated"/>
          <p:cNvPicPr preferRelativeResize="0"/>
          <p:nvPr/>
        </p:nvPicPr>
        <p:blipFill rotWithShape="1">
          <a:blip r:embed="rId3">
            <a:alphaModFix/>
          </a:blip>
          <a:srcRect/>
          <a:stretch/>
        </p:blipFill>
        <p:spPr>
          <a:xfrm>
            <a:off x="70696" y="4839713"/>
            <a:ext cx="489139" cy="26467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19"/>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chemeClr val="dk1"/>
              </a:buClr>
              <a:buSzPts val="700"/>
              <a:buFont typeface="Arial"/>
              <a:buNone/>
              <a:defRPr sz="1100">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9pPr>
          </a:lstStyle>
          <a:p>
            <a:endParaRPr/>
          </a:p>
        </p:txBody>
      </p:sp>
      <p:sp>
        <p:nvSpPr>
          <p:cNvPr id="78" name="Google Shape;78;p19"/>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chemeClr val="dk1"/>
              </a:buClr>
              <a:buSzPts val="700"/>
              <a:buFont typeface="Arial"/>
              <a:buNone/>
              <a:defRPr sz="1100">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9pPr>
          </a:lstStyle>
          <a:p>
            <a:endParaRPr/>
          </a:p>
        </p:txBody>
      </p:sp>
      <p:sp>
        <p:nvSpPr>
          <p:cNvPr id="79" name="Google Shape;79;p19"/>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28"/>
        <p:cNvGrpSpPr/>
        <p:nvPr/>
      </p:nvGrpSpPr>
      <p:grpSpPr>
        <a:xfrm>
          <a:off x="0" y="0"/>
          <a:ext cx="0" cy="0"/>
          <a:chOff x="0" y="0"/>
          <a:chExt cx="0" cy="0"/>
        </a:xfrm>
      </p:grpSpPr>
      <p:sp>
        <p:nvSpPr>
          <p:cNvPr id="1129" name="Google Shape;1129;p18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1130" name="Google Shape;1130;p1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31"/>
        <p:cNvGrpSpPr/>
        <p:nvPr/>
      </p:nvGrpSpPr>
      <p:grpSpPr>
        <a:xfrm>
          <a:off x="0" y="0"/>
          <a:ext cx="0" cy="0"/>
          <a:chOff x="0" y="0"/>
          <a:chExt cx="0" cy="0"/>
        </a:xfrm>
      </p:grpSpPr>
      <p:sp>
        <p:nvSpPr>
          <p:cNvPr id="1132" name="Google Shape;1132;p18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18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134" name="Google Shape;1134;p18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35" name="Google Shape;1135;p18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136" name="Google Shape;1136;p1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37"/>
        <p:cNvGrpSpPr/>
        <p:nvPr/>
      </p:nvGrpSpPr>
      <p:grpSpPr>
        <a:xfrm>
          <a:off x="0" y="0"/>
          <a:ext cx="0" cy="0"/>
          <a:chOff x="0" y="0"/>
          <a:chExt cx="0" cy="0"/>
        </a:xfrm>
      </p:grpSpPr>
      <p:sp>
        <p:nvSpPr>
          <p:cNvPr id="1138" name="Google Shape;1138;p18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1139" name="Google Shape;1139;p1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40"/>
        <p:cNvGrpSpPr/>
        <p:nvPr/>
      </p:nvGrpSpPr>
      <p:grpSpPr>
        <a:xfrm>
          <a:off x="0" y="0"/>
          <a:ext cx="0" cy="0"/>
          <a:chOff x="0" y="0"/>
          <a:chExt cx="0" cy="0"/>
        </a:xfrm>
      </p:grpSpPr>
      <p:sp>
        <p:nvSpPr>
          <p:cNvPr id="1141" name="Google Shape;1141;p18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1142" name="Google Shape;1142;p18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1143" name="Google Shape;1143;p1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2">
  <p:cSld name="2">
    <p:spTree>
      <p:nvGrpSpPr>
        <p:cNvPr id="1" name="Shape 1144"/>
        <p:cNvGrpSpPr/>
        <p:nvPr/>
      </p:nvGrpSpPr>
      <p:grpSpPr>
        <a:xfrm>
          <a:off x="0" y="0"/>
          <a:ext cx="0" cy="0"/>
          <a:chOff x="0" y="0"/>
          <a:chExt cx="0" cy="0"/>
        </a:xfrm>
      </p:grpSpPr>
      <p:sp>
        <p:nvSpPr>
          <p:cNvPr id="1145" name="Google Shape;1145;p187"/>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Autofit/>
          </a:bodyPr>
          <a:lstStyle>
            <a:lvl1pPr marL="457200" lvl="0" indent="-330200" algn="l" rtl="0">
              <a:lnSpc>
                <a:spcPct val="100000"/>
              </a:lnSpc>
              <a:spcBef>
                <a:spcPts val="1200"/>
              </a:spcBef>
              <a:spcAft>
                <a:spcPts val="0"/>
              </a:spcAft>
              <a:buSzPts val="1600"/>
              <a:buChar char="●"/>
              <a:defRPr>
                <a:solidFill>
                  <a:srgbClr val="035C79"/>
                </a:solidFill>
              </a:defRPr>
            </a:lvl1pPr>
            <a:lvl2pPr marL="914400" lvl="1" indent="-317500" algn="l" rtl="0">
              <a:lnSpc>
                <a:spcPct val="100000"/>
              </a:lnSpc>
              <a:spcBef>
                <a:spcPts val="300"/>
              </a:spcBef>
              <a:spcAft>
                <a:spcPts val="0"/>
              </a:spcAft>
              <a:buSzPts val="1400"/>
              <a:buChar char="○"/>
              <a:defRPr>
                <a:solidFill>
                  <a:srgbClr val="035C79"/>
                </a:solidFill>
              </a:defRPr>
            </a:lvl2pPr>
            <a:lvl3pPr marL="1371600" lvl="2" indent="-304800" algn="l" rtl="0">
              <a:lnSpc>
                <a:spcPct val="100000"/>
              </a:lnSpc>
              <a:spcBef>
                <a:spcPts val="300"/>
              </a:spcBef>
              <a:spcAft>
                <a:spcPts val="0"/>
              </a:spcAft>
              <a:buSzPts val="1200"/>
              <a:buChar char="■"/>
              <a:defRPr>
                <a:solidFill>
                  <a:srgbClr val="035C79"/>
                </a:solidFill>
              </a:defRPr>
            </a:lvl3pPr>
            <a:lvl4pPr marL="1828800" lvl="3" indent="-292100" algn="l" rtl="0">
              <a:lnSpc>
                <a:spcPct val="100000"/>
              </a:lnSpc>
              <a:spcBef>
                <a:spcPts val="300"/>
              </a:spcBef>
              <a:spcAft>
                <a:spcPts val="0"/>
              </a:spcAft>
              <a:buSzPts val="1000"/>
              <a:buChar char="●"/>
              <a:defRPr/>
            </a:lvl4pPr>
            <a:lvl5pPr marL="2286000" lvl="4" indent="-279400" algn="l" rtl="0">
              <a:lnSpc>
                <a:spcPct val="100000"/>
              </a:lnSpc>
              <a:spcBef>
                <a:spcPts val="300"/>
              </a:spcBef>
              <a:spcAft>
                <a:spcPts val="0"/>
              </a:spcAft>
              <a:buSzPts val="800"/>
              <a:buChar char="○"/>
              <a:defRPr/>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sp>
        <p:nvSpPr>
          <p:cNvPr id="1146" name="Google Shape;1146;p187"/>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Char char="○"/>
              <a:defRPr sz="900"/>
            </a:lvl2pPr>
            <a:lvl3pPr marL="1371600" lvl="2" indent="-304800" algn="l" rtl="0">
              <a:lnSpc>
                <a:spcPct val="100000"/>
              </a:lnSpc>
              <a:spcBef>
                <a:spcPts val="300"/>
              </a:spcBef>
              <a:spcAft>
                <a:spcPts val="0"/>
              </a:spcAft>
              <a:buSzPts val="1200"/>
              <a:buChar char="■"/>
              <a:defRPr sz="900"/>
            </a:lvl3pPr>
            <a:lvl4pPr marL="1828800" lvl="3" indent="-292100" algn="l" rtl="0">
              <a:lnSpc>
                <a:spcPct val="100000"/>
              </a:lnSpc>
              <a:spcBef>
                <a:spcPts val="300"/>
              </a:spcBef>
              <a:spcAft>
                <a:spcPts val="0"/>
              </a:spcAft>
              <a:buSzPts val="1000"/>
              <a:buChar char="●"/>
              <a:defRPr sz="900"/>
            </a:lvl4pPr>
            <a:lvl5pPr marL="2286000" lvl="4" indent="-279400" algn="l" rtl="0">
              <a:lnSpc>
                <a:spcPct val="100000"/>
              </a:lnSpc>
              <a:spcBef>
                <a:spcPts val="300"/>
              </a:spcBef>
              <a:spcAft>
                <a:spcPts val="0"/>
              </a:spcAft>
              <a:buSzPts val="800"/>
              <a:buChar char="○"/>
              <a:defRPr sz="900"/>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sp>
        <p:nvSpPr>
          <p:cNvPr id="1147" name="Google Shape;1147;p187"/>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Char char="○"/>
              <a:defRPr sz="900"/>
            </a:lvl2pPr>
            <a:lvl3pPr marL="1371600" lvl="2" indent="-304800" algn="l" rtl="0">
              <a:lnSpc>
                <a:spcPct val="100000"/>
              </a:lnSpc>
              <a:spcBef>
                <a:spcPts val="300"/>
              </a:spcBef>
              <a:spcAft>
                <a:spcPts val="0"/>
              </a:spcAft>
              <a:buSzPts val="1200"/>
              <a:buChar char="■"/>
              <a:defRPr sz="900"/>
            </a:lvl3pPr>
            <a:lvl4pPr marL="1828800" lvl="3" indent="-292100" algn="l" rtl="0">
              <a:lnSpc>
                <a:spcPct val="100000"/>
              </a:lnSpc>
              <a:spcBef>
                <a:spcPts val="300"/>
              </a:spcBef>
              <a:spcAft>
                <a:spcPts val="0"/>
              </a:spcAft>
              <a:buSzPts val="1000"/>
              <a:buChar char="●"/>
              <a:defRPr sz="900"/>
            </a:lvl4pPr>
            <a:lvl5pPr marL="2286000" lvl="4" indent="-279400" algn="l" rtl="0">
              <a:lnSpc>
                <a:spcPct val="100000"/>
              </a:lnSpc>
              <a:spcBef>
                <a:spcPts val="300"/>
              </a:spcBef>
              <a:spcAft>
                <a:spcPts val="0"/>
              </a:spcAft>
              <a:buSzPts val="800"/>
              <a:buChar char="○"/>
              <a:defRPr sz="900"/>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sp>
        <p:nvSpPr>
          <p:cNvPr id="1148" name="Google Shape;1148;p187"/>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5"/>
        <p:cNvGrpSpPr/>
        <p:nvPr/>
      </p:nvGrpSpPr>
      <p:grpSpPr>
        <a:xfrm>
          <a:off x="0" y="0"/>
          <a:ext cx="0" cy="0"/>
          <a:chOff x="0" y="0"/>
          <a:chExt cx="0" cy="0"/>
        </a:xfrm>
      </p:grpSpPr>
      <p:sp>
        <p:nvSpPr>
          <p:cNvPr id="1156" name="Google Shape;1156;p18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7" name="Google Shape;1157;p18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8" name="Google Shape;1158;p18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9"/>
        <p:cNvGrpSpPr/>
        <p:nvPr/>
      </p:nvGrpSpPr>
      <p:grpSpPr>
        <a:xfrm>
          <a:off x="0" y="0"/>
          <a:ext cx="0" cy="0"/>
          <a:chOff x="0" y="0"/>
          <a:chExt cx="0" cy="0"/>
        </a:xfrm>
      </p:grpSpPr>
      <p:sp>
        <p:nvSpPr>
          <p:cNvPr id="1160" name="Google Shape;1160;p19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1" name="Google Shape;1161;p19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2" name="Google Shape;1162;p19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3" name="Google Shape;1163;p19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4" name="Google Shape;1164;p19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5"/>
        <p:cNvGrpSpPr/>
        <p:nvPr/>
      </p:nvGrpSpPr>
      <p:grpSpPr>
        <a:xfrm>
          <a:off x="0" y="0"/>
          <a:ext cx="0" cy="0"/>
          <a:chOff x="0" y="0"/>
          <a:chExt cx="0" cy="0"/>
        </a:xfrm>
      </p:grpSpPr>
      <p:sp>
        <p:nvSpPr>
          <p:cNvPr id="1166" name="Google Shape;1166;p19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7" name="Google Shape;1167;p19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168" name="Google Shape;1168;p19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9" name="Google Shape;1169;p19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0" name="Google Shape;1170;p19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1"/>
        <p:cNvGrpSpPr/>
        <p:nvPr/>
      </p:nvGrpSpPr>
      <p:grpSpPr>
        <a:xfrm>
          <a:off x="0" y="0"/>
          <a:ext cx="0" cy="0"/>
          <a:chOff x="0" y="0"/>
          <a:chExt cx="0" cy="0"/>
        </a:xfrm>
      </p:grpSpPr>
      <p:sp>
        <p:nvSpPr>
          <p:cNvPr id="1172" name="Google Shape;1172;p19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3" name="Google Shape;1173;p19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4" name="Google Shape;1174;p19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5" name="Google Shape;1175;p19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6"/>
        <p:cNvGrpSpPr/>
        <p:nvPr/>
      </p:nvGrpSpPr>
      <p:grpSpPr>
        <a:xfrm>
          <a:off x="0" y="0"/>
          <a:ext cx="0" cy="0"/>
          <a:chOff x="0" y="0"/>
          <a:chExt cx="0" cy="0"/>
        </a:xfrm>
      </p:grpSpPr>
      <p:sp>
        <p:nvSpPr>
          <p:cNvPr id="1177" name="Google Shape;1177;p19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8" name="Google Shape;1178;p19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79" name="Google Shape;1179;p19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80" name="Google Shape;1180;p19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1" name="Google Shape;1181;p19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2" name="Google Shape;1182;p19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Clr>
                <a:schemeClr val="dk1"/>
              </a:buClr>
              <a:buSzPts val="9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20"/>
          <p:cNvSpPr txBox="1">
            <a:spLocks noGrp="1"/>
          </p:cNvSpPr>
          <p:nvPr>
            <p:ph type="body" idx="1"/>
          </p:nvPr>
        </p:nvSpPr>
        <p:spPr>
          <a:xfrm>
            <a:off x="228600" y="800100"/>
            <a:ext cx="2019300" cy="2263200"/>
          </a:xfrm>
          <a:prstGeom prst="rect">
            <a:avLst/>
          </a:prstGeom>
          <a:noFill/>
          <a:ln>
            <a:noFill/>
          </a:ln>
        </p:spPr>
        <p:txBody>
          <a:bodyPr spcFirstLastPara="1" wrap="square" lIns="45725" tIns="22850" rIns="45725" bIns="22850" anchor="t" anchorCtr="0">
            <a:noAutofit/>
          </a:bodyPr>
          <a:lstStyle>
            <a:lvl1pPr marL="457200" lvl="0" indent="-317500" algn="l" rtl="0">
              <a:lnSpc>
                <a:spcPct val="100000"/>
              </a:lnSpc>
              <a:spcBef>
                <a:spcPts val="300"/>
              </a:spcBef>
              <a:spcAft>
                <a:spcPts val="0"/>
              </a:spcAft>
              <a:buClr>
                <a:schemeClr val="dk1"/>
              </a:buClr>
              <a:buSzPts val="1400"/>
              <a:buFont typeface="Calibri"/>
              <a:buChar char="●"/>
              <a:defRPr sz="1400"/>
            </a:lvl1pPr>
            <a:lvl2pPr marL="914400" lvl="1" indent="-304800" algn="l" rtl="0">
              <a:lnSpc>
                <a:spcPct val="100000"/>
              </a:lnSpc>
              <a:spcBef>
                <a:spcPts val="1600"/>
              </a:spcBef>
              <a:spcAft>
                <a:spcPts val="0"/>
              </a:spcAft>
              <a:buClr>
                <a:schemeClr val="dk1"/>
              </a:buClr>
              <a:buSzPts val="1200"/>
              <a:buFont typeface="Calibri"/>
              <a:buChar char="○"/>
              <a:defRPr sz="1200"/>
            </a:lvl2pPr>
            <a:lvl3pPr marL="1371600" lvl="2" indent="-292100" algn="l" rtl="0">
              <a:lnSpc>
                <a:spcPct val="100000"/>
              </a:lnSpc>
              <a:spcBef>
                <a:spcPts val="1600"/>
              </a:spcBef>
              <a:spcAft>
                <a:spcPts val="0"/>
              </a:spcAft>
              <a:buClr>
                <a:schemeClr val="dk1"/>
              </a:buClr>
              <a:buSzPts val="1000"/>
              <a:buFont typeface="Calibri"/>
              <a:buChar char="■"/>
              <a:defRPr sz="1000"/>
            </a:lvl3pPr>
            <a:lvl4pPr marL="1828800" lvl="3" indent="-285750" algn="l" rtl="0">
              <a:lnSpc>
                <a:spcPct val="100000"/>
              </a:lnSpc>
              <a:spcBef>
                <a:spcPts val="1600"/>
              </a:spcBef>
              <a:spcAft>
                <a:spcPts val="0"/>
              </a:spcAft>
              <a:buClr>
                <a:schemeClr val="dk1"/>
              </a:buClr>
              <a:buSzPts val="900"/>
              <a:buFont typeface="Calibri"/>
              <a:buChar char="●"/>
              <a:defRPr sz="900"/>
            </a:lvl4pPr>
            <a:lvl5pPr marL="2286000" lvl="4" indent="-285750" algn="l" rtl="0">
              <a:lnSpc>
                <a:spcPct val="100000"/>
              </a:lnSpc>
              <a:spcBef>
                <a:spcPts val="1600"/>
              </a:spcBef>
              <a:spcAft>
                <a:spcPts val="0"/>
              </a:spcAft>
              <a:buClr>
                <a:schemeClr val="dk1"/>
              </a:buClr>
              <a:buSzPts val="900"/>
              <a:buFont typeface="Calibri"/>
              <a:buChar char="○"/>
              <a:defRPr sz="900"/>
            </a:lvl5pPr>
            <a:lvl6pPr marL="2743200" lvl="5" indent="-285750" algn="l" rtl="0">
              <a:lnSpc>
                <a:spcPct val="100000"/>
              </a:lnSpc>
              <a:spcBef>
                <a:spcPts val="1600"/>
              </a:spcBef>
              <a:spcAft>
                <a:spcPts val="0"/>
              </a:spcAft>
              <a:buClr>
                <a:schemeClr val="dk1"/>
              </a:buClr>
              <a:buSzPts val="900"/>
              <a:buFont typeface="Calibri"/>
              <a:buChar char="■"/>
              <a:defRPr sz="900"/>
            </a:lvl6pPr>
            <a:lvl7pPr marL="3200400" lvl="6" indent="-285750" algn="l" rtl="0">
              <a:lnSpc>
                <a:spcPct val="100000"/>
              </a:lnSpc>
              <a:spcBef>
                <a:spcPts val="1600"/>
              </a:spcBef>
              <a:spcAft>
                <a:spcPts val="0"/>
              </a:spcAft>
              <a:buClr>
                <a:schemeClr val="dk1"/>
              </a:buClr>
              <a:buSzPts val="900"/>
              <a:buFont typeface="Calibri"/>
              <a:buChar char="●"/>
              <a:defRPr sz="900"/>
            </a:lvl7pPr>
            <a:lvl8pPr marL="3657600" lvl="7" indent="-285750" algn="l" rtl="0">
              <a:lnSpc>
                <a:spcPct val="100000"/>
              </a:lnSpc>
              <a:spcBef>
                <a:spcPts val="1600"/>
              </a:spcBef>
              <a:spcAft>
                <a:spcPts val="0"/>
              </a:spcAft>
              <a:buClr>
                <a:schemeClr val="dk1"/>
              </a:buClr>
              <a:buSzPts val="900"/>
              <a:buFont typeface="Calibri"/>
              <a:buChar char="○"/>
              <a:defRPr sz="900"/>
            </a:lvl8pPr>
            <a:lvl9pPr marL="4114800" lvl="8" indent="-285750" algn="l" rtl="0">
              <a:lnSpc>
                <a:spcPct val="100000"/>
              </a:lnSpc>
              <a:spcBef>
                <a:spcPts val="1600"/>
              </a:spcBef>
              <a:spcAft>
                <a:spcPts val="1600"/>
              </a:spcAft>
              <a:buClr>
                <a:schemeClr val="dk1"/>
              </a:buClr>
              <a:buSzPts val="900"/>
              <a:buFont typeface="Calibri"/>
              <a:buChar char="■"/>
              <a:defRPr sz="900"/>
            </a:lvl9pPr>
          </a:lstStyle>
          <a:p>
            <a:endParaRPr/>
          </a:p>
        </p:txBody>
      </p:sp>
      <p:sp>
        <p:nvSpPr>
          <p:cNvPr id="83" name="Google Shape;83;p20"/>
          <p:cNvSpPr txBox="1">
            <a:spLocks noGrp="1"/>
          </p:cNvSpPr>
          <p:nvPr>
            <p:ph type="body" idx="2"/>
          </p:nvPr>
        </p:nvSpPr>
        <p:spPr>
          <a:xfrm>
            <a:off x="2324100" y="800100"/>
            <a:ext cx="2019300" cy="2263200"/>
          </a:xfrm>
          <a:prstGeom prst="rect">
            <a:avLst/>
          </a:prstGeom>
          <a:noFill/>
          <a:ln>
            <a:noFill/>
          </a:ln>
        </p:spPr>
        <p:txBody>
          <a:bodyPr spcFirstLastPara="1" wrap="square" lIns="45725" tIns="22850" rIns="45725" bIns="22850" anchor="t" anchorCtr="0">
            <a:noAutofit/>
          </a:bodyPr>
          <a:lstStyle>
            <a:lvl1pPr marL="457200" lvl="0" indent="-317500" algn="l" rtl="0">
              <a:lnSpc>
                <a:spcPct val="100000"/>
              </a:lnSpc>
              <a:spcBef>
                <a:spcPts val="300"/>
              </a:spcBef>
              <a:spcAft>
                <a:spcPts val="0"/>
              </a:spcAft>
              <a:buClr>
                <a:schemeClr val="dk1"/>
              </a:buClr>
              <a:buSzPts val="1400"/>
              <a:buFont typeface="Calibri"/>
              <a:buChar char="●"/>
              <a:defRPr sz="1400"/>
            </a:lvl1pPr>
            <a:lvl2pPr marL="914400" lvl="1" indent="-304800" algn="l" rtl="0">
              <a:lnSpc>
                <a:spcPct val="100000"/>
              </a:lnSpc>
              <a:spcBef>
                <a:spcPts val="1600"/>
              </a:spcBef>
              <a:spcAft>
                <a:spcPts val="0"/>
              </a:spcAft>
              <a:buClr>
                <a:schemeClr val="dk1"/>
              </a:buClr>
              <a:buSzPts val="1200"/>
              <a:buFont typeface="Calibri"/>
              <a:buChar char="○"/>
              <a:defRPr sz="1200"/>
            </a:lvl2pPr>
            <a:lvl3pPr marL="1371600" lvl="2" indent="-292100" algn="l" rtl="0">
              <a:lnSpc>
                <a:spcPct val="100000"/>
              </a:lnSpc>
              <a:spcBef>
                <a:spcPts val="1600"/>
              </a:spcBef>
              <a:spcAft>
                <a:spcPts val="0"/>
              </a:spcAft>
              <a:buClr>
                <a:schemeClr val="dk1"/>
              </a:buClr>
              <a:buSzPts val="1000"/>
              <a:buFont typeface="Calibri"/>
              <a:buChar char="■"/>
              <a:defRPr sz="1000"/>
            </a:lvl3pPr>
            <a:lvl4pPr marL="1828800" lvl="3" indent="-285750" algn="l" rtl="0">
              <a:lnSpc>
                <a:spcPct val="100000"/>
              </a:lnSpc>
              <a:spcBef>
                <a:spcPts val="1600"/>
              </a:spcBef>
              <a:spcAft>
                <a:spcPts val="0"/>
              </a:spcAft>
              <a:buClr>
                <a:schemeClr val="dk1"/>
              </a:buClr>
              <a:buSzPts val="900"/>
              <a:buFont typeface="Calibri"/>
              <a:buChar char="●"/>
              <a:defRPr sz="900"/>
            </a:lvl4pPr>
            <a:lvl5pPr marL="2286000" lvl="4" indent="-285750" algn="l" rtl="0">
              <a:lnSpc>
                <a:spcPct val="100000"/>
              </a:lnSpc>
              <a:spcBef>
                <a:spcPts val="1600"/>
              </a:spcBef>
              <a:spcAft>
                <a:spcPts val="0"/>
              </a:spcAft>
              <a:buClr>
                <a:schemeClr val="dk1"/>
              </a:buClr>
              <a:buSzPts val="900"/>
              <a:buFont typeface="Calibri"/>
              <a:buChar char="○"/>
              <a:defRPr sz="900"/>
            </a:lvl5pPr>
            <a:lvl6pPr marL="2743200" lvl="5" indent="-285750" algn="l" rtl="0">
              <a:lnSpc>
                <a:spcPct val="100000"/>
              </a:lnSpc>
              <a:spcBef>
                <a:spcPts val="1600"/>
              </a:spcBef>
              <a:spcAft>
                <a:spcPts val="0"/>
              </a:spcAft>
              <a:buClr>
                <a:schemeClr val="dk1"/>
              </a:buClr>
              <a:buSzPts val="900"/>
              <a:buFont typeface="Calibri"/>
              <a:buChar char="■"/>
              <a:defRPr sz="900"/>
            </a:lvl6pPr>
            <a:lvl7pPr marL="3200400" lvl="6" indent="-285750" algn="l" rtl="0">
              <a:lnSpc>
                <a:spcPct val="100000"/>
              </a:lnSpc>
              <a:spcBef>
                <a:spcPts val="1600"/>
              </a:spcBef>
              <a:spcAft>
                <a:spcPts val="0"/>
              </a:spcAft>
              <a:buClr>
                <a:schemeClr val="dk1"/>
              </a:buClr>
              <a:buSzPts val="900"/>
              <a:buFont typeface="Calibri"/>
              <a:buChar char="●"/>
              <a:defRPr sz="900"/>
            </a:lvl7pPr>
            <a:lvl8pPr marL="3657600" lvl="7" indent="-285750" algn="l" rtl="0">
              <a:lnSpc>
                <a:spcPct val="100000"/>
              </a:lnSpc>
              <a:spcBef>
                <a:spcPts val="1600"/>
              </a:spcBef>
              <a:spcAft>
                <a:spcPts val="0"/>
              </a:spcAft>
              <a:buClr>
                <a:schemeClr val="dk1"/>
              </a:buClr>
              <a:buSzPts val="900"/>
              <a:buFont typeface="Calibri"/>
              <a:buChar char="○"/>
              <a:defRPr sz="900"/>
            </a:lvl8pPr>
            <a:lvl9pPr marL="4114800" lvl="8" indent="-285750" algn="l" rtl="0">
              <a:lnSpc>
                <a:spcPct val="100000"/>
              </a:lnSpc>
              <a:spcBef>
                <a:spcPts val="1600"/>
              </a:spcBef>
              <a:spcAft>
                <a:spcPts val="1600"/>
              </a:spcAft>
              <a:buClr>
                <a:schemeClr val="dk1"/>
              </a:buClr>
              <a:buSzPts val="900"/>
              <a:buFont typeface="Calibri"/>
              <a:buChar char="■"/>
              <a:defRPr sz="900"/>
            </a:lvl9pPr>
          </a:lstStyle>
          <a:p>
            <a:endParaRPr/>
          </a:p>
        </p:txBody>
      </p:sp>
      <p:sp>
        <p:nvSpPr>
          <p:cNvPr id="84" name="Google Shape;84;p20"/>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Clr>
                <a:schemeClr val="dk1"/>
              </a:buClr>
              <a:buSzPts val="1100"/>
              <a:buFont typeface="Arial"/>
              <a:buNone/>
              <a:defRPr sz="1100">
                <a:solidFill>
                  <a:schemeClr val="dk1"/>
                </a:solidFill>
                <a:latin typeface="Arial"/>
                <a:ea typeface="Arial"/>
                <a:cs typeface="Arial"/>
                <a:sym typeface="Arial"/>
              </a:defRPr>
            </a:lvl1pPr>
            <a:lvl2pPr marR="0" lvl="1"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endParaRPr/>
          </a:p>
        </p:txBody>
      </p:sp>
      <p:sp>
        <p:nvSpPr>
          <p:cNvPr id="85" name="Google Shape;85;p20"/>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Clr>
                <a:schemeClr val="dk1"/>
              </a:buClr>
              <a:buSzPts val="1100"/>
              <a:buFont typeface="Arial"/>
              <a:buNone/>
              <a:defRPr sz="1100">
                <a:solidFill>
                  <a:schemeClr val="dk1"/>
                </a:solidFill>
                <a:latin typeface="Arial"/>
                <a:ea typeface="Arial"/>
                <a:cs typeface="Arial"/>
                <a:sym typeface="Arial"/>
              </a:defRPr>
            </a:lvl1pPr>
            <a:lvl2pPr marR="0" lvl="1"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endParaRPr/>
          </a:p>
        </p:txBody>
      </p:sp>
      <p:sp>
        <p:nvSpPr>
          <p:cNvPr id="86" name="Google Shape;86;p20"/>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spcAft>
                <a:spcPts val="0"/>
              </a:spcAft>
              <a:buClr>
                <a:schemeClr val="dk1"/>
              </a:buClr>
              <a:buSzPts val="1100"/>
              <a:buFont typeface="Arial"/>
              <a:buNone/>
              <a:defRPr sz="1100">
                <a:solidFill>
                  <a:schemeClr val="dk1"/>
                </a:solidFill>
                <a:latin typeface="Arial"/>
                <a:ea typeface="Arial"/>
                <a:cs typeface="Arial"/>
                <a:sym typeface="Arial"/>
              </a:defRPr>
            </a:lvl1pPr>
            <a:lvl2pPr marL="0" marR="0" lvl="1" indent="0" algn="r" rtl="0">
              <a:spcBef>
                <a:spcPts val="0"/>
              </a:spcBef>
              <a:spcAft>
                <a:spcPts val="0"/>
              </a:spcAft>
              <a:buClr>
                <a:schemeClr val="dk1"/>
              </a:buClr>
              <a:buSzPts val="1100"/>
              <a:buFont typeface="Arial"/>
              <a:buNone/>
              <a:defRPr sz="1100">
                <a:solidFill>
                  <a:schemeClr val="dk1"/>
                </a:solidFill>
                <a:latin typeface="Arial"/>
                <a:ea typeface="Arial"/>
                <a:cs typeface="Arial"/>
                <a:sym typeface="Arial"/>
              </a:defRPr>
            </a:lvl2pPr>
            <a:lvl3pPr marL="0" marR="0" lvl="2" indent="0" algn="r" rtl="0">
              <a:spcBef>
                <a:spcPts val="0"/>
              </a:spcBef>
              <a:spcAft>
                <a:spcPts val="0"/>
              </a:spcAft>
              <a:buClr>
                <a:schemeClr val="dk1"/>
              </a:buClr>
              <a:buSzPts val="1100"/>
              <a:buFont typeface="Arial"/>
              <a:buNone/>
              <a:defRPr sz="1100">
                <a:solidFill>
                  <a:schemeClr val="dk1"/>
                </a:solidFill>
                <a:latin typeface="Arial"/>
                <a:ea typeface="Arial"/>
                <a:cs typeface="Arial"/>
                <a:sym typeface="Arial"/>
              </a:defRPr>
            </a:lvl3pPr>
            <a:lvl4pPr marL="0" marR="0" lvl="3" indent="0" algn="r" rtl="0">
              <a:spcBef>
                <a:spcPts val="0"/>
              </a:spcBef>
              <a:spcAft>
                <a:spcPts val="0"/>
              </a:spcAft>
              <a:buClr>
                <a:schemeClr val="dk1"/>
              </a:buClr>
              <a:buSzPts val="1100"/>
              <a:buFont typeface="Arial"/>
              <a:buNone/>
              <a:defRPr sz="1100">
                <a:solidFill>
                  <a:schemeClr val="dk1"/>
                </a:solidFill>
                <a:latin typeface="Arial"/>
                <a:ea typeface="Arial"/>
                <a:cs typeface="Arial"/>
                <a:sym typeface="Arial"/>
              </a:defRPr>
            </a:lvl4pPr>
            <a:lvl5pPr marL="0" marR="0" lvl="4" indent="0" algn="r" rtl="0">
              <a:spcBef>
                <a:spcPts val="0"/>
              </a:spcBef>
              <a:spcAft>
                <a:spcPts val="0"/>
              </a:spcAft>
              <a:buClr>
                <a:schemeClr val="dk1"/>
              </a:buClr>
              <a:buSzPts val="1100"/>
              <a:buFont typeface="Arial"/>
              <a:buNone/>
              <a:defRPr sz="1100">
                <a:solidFill>
                  <a:schemeClr val="dk1"/>
                </a:solidFill>
                <a:latin typeface="Arial"/>
                <a:ea typeface="Arial"/>
                <a:cs typeface="Arial"/>
                <a:sym typeface="Arial"/>
              </a:defRPr>
            </a:lvl5pPr>
            <a:lvl6pPr marL="0" marR="0" lvl="5" indent="0" algn="r" rtl="0">
              <a:spcBef>
                <a:spcPts val="0"/>
              </a:spcBef>
              <a:spcAft>
                <a:spcPts val="0"/>
              </a:spcAft>
              <a:buClr>
                <a:schemeClr val="dk1"/>
              </a:buClr>
              <a:buSzPts val="1100"/>
              <a:buFont typeface="Arial"/>
              <a:buNone/>
              <a:defRPr sz="1100">
                <a:solidFill>
                  <a:schemeClr val="dk1"/>
                </a:solidFill>
                <a:latin typeface="Arial"/>
                <a:ea typeface="Arial"/>
                <a:cs typeface="Arial"/>
                <a:sym typeface="Arial"/>
              </a:defRPr>
            </a:lvl6pPr>
            <a:lvl7pPr marL="0" marR="0" lvl="6" indent="0" algn="r" rtl="0">
              <a:spcBef>
                <a:spcPts val="0"/>
              </a:spcBef>
              <a:spcAft>
                <a:spcPts val="0"/>
              </a:spcAft>
              <a:buClr>
                <a:schemeClr val="dk1"/>
              </a:buClr>
              <a:buSzPts val="1100"/>
              <a:buFont typeface="Arial"/>
              <a:buNone/>
              <a:defRPr sz="1100">
                <a:solidFill>
                  <a:schemeClr val="dk1"/>
                </a:solidFill>
                <a:latin typeface="Arial"/>
                <a:ea typeface="Arial"/>
                <a:cs typeface="Arial"/>
                <a:sym typeface="Arial"/>
              </a:defRPr>
            </a:lvl7pPr>
            <a:lvl8pPr marL="0" marR="0" lvl="7" indent="0" algn="r" rtl="0">
              <a:spcBef>
                <a:spcPts val="0"/>
              </a:spcBef>
              <a:spcAft>
                <a:spcPts val="0"/>
              </a:spcAft>
              <a:buClr>
                <a:schemeClr val="dk1"/>
              </a:buClr>
              <a:buSzPts val="1100"/>
              <a:buFont typeface="Arial"/>
              <a:buNone/>
              <a:defRPr sz="1100">
                <a:solidFill>
                  <a:schemeClr val="dk1"/>
                </a:solidFill>
                <a:latin typeface="Arial"/>
                <a:ea typeface="Arial"/>
                <a:cs typeface="Arial"/>
                <a:sym typeface="Arial"/>
              </a:defRPr>
            </a:lvl8pPr>
            <a:lvl9pPr marL="0" marR="0" lvl="8" indent="0" algn="r" rtl="0">
              <a:spcBef>
                <a:spcPts val="0"/>
              </a:spcBef>
              <a:spcAft>
                <a:spcPts val="0"/>
              </a:spcAft>
              <a:buClr>
                <a:schemeClr val="dk1"/>
              </a:buClr>
              <a:buSzPts val="1100"/>
              <a:buFont typeface="Arial"/>
              <a:buNone/>
              <a:defRPr sz="11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83"/>
        <p:cNvGrpSpPr/>
        <p:nvPr/>
      </p:nvGrpSpPr>
      <p:grpSpPr>
        <a:xfrm>
          <a:off x="0" y="0"/>
          <a:ext cx="0" cy="0"/>
          <a:chOff x="0" y="0"/>
          <a:chExt cx="0" cy="0"/>
        </a:xfrm>
      </p:grpSpPr>
      <p:sp>
        <p:nvSpPr>
          <p:cNvPr id="1184" name="Google Shape;1184;p19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5" name="Google Shape;1185;p194"/>
          <p:cNvSpPr>
            <a:spLocks noGrp="1"/>
          </p:cNvSpPr>
          <p:nvPr>
            <p:ph type="pic" idx="2"/>
          </p:nvPr>
        </p:nvSpPr>
        <p:spPr>
          <a:xfrm>
            <a:off x="3887391" y="740569"/>
            <a:ext cx="4629300" cy="3655200"/>
          </a:xfrm>
          <a:prstGeom prst="rect">
            <a:avLst/>
          </a:prstGeom>
          <a:noFill/>
          <a:ln>
            <a:noFill/>
          </a:ln>
        </p:spPr>
      </p:sp>
      <p:sp>
        <p:nvSpPr>
          <p:cNvPr id="1186" name="Google Shape;1186;p19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87" name="Google Shape;1187;p19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8" name="Google Shape;1188;p19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9" name="Google Shape;1189;p19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0"/>
        <p:cNvGrpSpPr/>
        <p:nvPr/>
      </p:nvGrpSpPr>
      <p:grpSpPr>
        <a:xfrm>
          <a:off x="0" y="0"/>
          <a:ext cx="0" cy="0"/>
          <a:chOff x="0" y="0"/>
          <a:chExt cx="0" cy="0"/>
        </a:xfrm>
      </p:grpSpPr>
      <p:sp>
        <p:nvSpPr>
          <p:cNvPr id="1191" name="Google Shape;1191;p19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2" name="Google Shape;1192;p19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3" name="Google Shape;1193;p19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4" name="Google Shape;1194;p19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5" name="Google Shape;1195;p19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6"/>
        <p:cNvGrpSpPr/>
        <p:nvPr/>
      </p:nvGrpSpPr>
      <p:grpSpPr>
        <a:xfrm>
          <a:off x="0" y="0"/>
          <a:ext cx="0" cy="0"/>
          <a:chOff x="0" y="0"/>
          <a:chExt cx="0" cy="0"/>
        </a:xfrm>
      </p:grpSpPr>
      <p:sp>
        <p:nvSpPr>
          <p:cNvPr id="1197" name="Google Shape;1197;p19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8" name="Google Shape;1198;p19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9" name="Google Shape;1199;p19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0" name="Google Shape;1200;p19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1" name="Google Shape;1201;p19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2"/>
        <p:cNvGrpSpPr/>
        <p:nvPr/>
      </p:nvGrpSpPr>
      <p:grpSpPr>
        <a:xfrm>
          <a:off x="0" y="0"/>
          <a:ext cx="0" cy="0"/>
          <a:chOff x="0" y="0"/>
          <a:chExt cx="0" cy="0"/>
        </a:xfrm>
      </p:grpSpPr>
      <p:sp>
        <p:nvSpPr>
          <p:cNvPr id="1203" name="Google Shape;1203;p19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4" name="Google Shape;1204;p19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205" name="Google Shape;1205;p19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206" name="Google Shape;1206;p19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7" name="Google Shape;1207;p19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8" name="Google Shape;1208;p19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13"/>
        <p:cNvGrpSpPr/>
        <p:nvPr/>
      </p:nvGrpSpPr>
      <p:grpSpPr>
        <a:xfrm>
          <a:off x="0" y="0"/>
          <a:ext cx="0" cy="0"/>
          <a:chOff x="0" y="0"/>
          <a:chExt cx="0" cy="0"/>
        </a:xfrm>
      </p:grpSpPr>
      <p:sp>
        <p:nvSpPr>
          <p:cNvPr id="1214" name="Google Shape;1214;p19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15" name="Google Shape;1215;p19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16" name="Google Shape;1216;p1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7"/>
        <p:cNvGrpSpPr/>
        <p:nvPr/>
      </p:nvGrpSpPr>
      <p:grpSpPr>
        <a:xfrm>
          <a:off x="0" y="0"/>
          <a:ext cx="0" cy="0"/>
          <a:chOff x="0" y="0"/>
          <a:chExt cx="0" cy="0"/>
        </a:xfrm>
      </p:grpSpPr>
      <p:sp>
        <p:nvSpPr>
          <p:cNvPr id="1218" name="Google Shape;1218;p20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19" name="Google Shape;1219;p2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20"/>
        <p:cNvGrpSpPr/>
        <p:nvPr/>
      </p:nvGrpSpPr>
      <p:grpSpPr>
        <a:xfrm>
          <a:off x="0" y="0"/>
          <a:ext cx="0" cy="0"/>
          <a:chOff x="0" y="0"/>
          <a:chExt cx="0" cy="0"/>
        </a:xfrm>
      </p:grpSpPr>
      <p:sp>
        <p:nvSpPr>
          <p:cNvPr id="1221" name="Google Shape;1221;p2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2" name="Google Shape;1222;p2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23" name="Google Shape;1223;p2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24"/>
        <p:cNvGrpSpPr/>
        <p:nvPr/>
      </p:nvGrpSpPr>
      <p:grpSpPr>
        <a:xfrm>
          <a:off x="0" y="0"/>
          <a:ext cx="0" cy="0"/>
          <a:chOff x="0" y="0"/>
          <a:chExt cx="0" cy="0"/>
        </a:xfrm>
      </p:grpSpPr>
      <p:sp>
        <p:nvSpPr>
          <p:cNvPr id="1225" name="Google Shape;1225;p2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6" name="Google Shape;1226;p20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7" name="Google Shape;1227;p20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8" name="Google Shape;1228;p2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9"/>
        <p:cNvGrpSpPr/>
        <p:nvPr/>
      </p:nvGrpSpPr>
      <p:grpSpPr>
        <a:xfrm>
          <a:off x="0" y="0"/>
          <a:ext cx="0" cy="0"/>
          <a:chOff x="0" y="0"/>
          <a:chExt cx="0" cy="0"/>
        </a:xfrm>
      </p:grpSpPr>
      <p:sp>
        <p:nvSpPr>
          <p:cNvPr id="1230" name="Google Shape;1230;p2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1" name="Google Shape;1231;p2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2"/>
        <p:cNvGrpSpPr/>
        <p:nvPr/>
      </p:nvGrpSpPr>
      <p:grpSpPr>
        <a:xfrm>
          <a:off x="0" y="0"/>
          <a:ext cx="0" cy="0"/>
          <a:chOff x="0" y="0"/>
          <a:chExt cx="0" cy="0"/>
        </a:xfrm>
      </p:grpSpPr>
      <p:sp>
        <p:nvSpPr>
          <p:cNvPr id="1233" name="Google Shape;1233;p20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4" name="Google Shape;1234;p20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35" name="Google Shape;1235;p2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
  <p:cSld name="2">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342900" y="1065213"/>
            <a:ext cx="3886200" cy="7350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21"/>
          <p:cNvSpPr txBox="1">
            <a:spLocks noGrp="1"/>
          </p:cNvSpPr>
          <p:nvPr>
            <p:ph type="subTitle" idx="1"/>
          </p:nvPr>
        </p:nvSpPr>
        <p:spPr>
          <a:xfrm>
            <a:off x="685800" y="1943100"/>
            <a:ext cx="3200400" cy="8763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300"/>
              </a:spcBef>
              <a:spcAft>
                <a:spcPts val="0"/>
              </a:spcAft>
              <a:buClr>
                <a:srgbClr val="888888"/>
              </a:buClr>
              <a:buSzPts val="1600"/>
              <a:buFont typeface="Calibri"/>
              <a:buNone/>
              <a:defRPr>
                <a:solidFill>
                  <a:srgbClr val="888888"/>
                </a:solidFill>
              </a:defRPr>
            </a:lvl1pPr>
            <a:lvl2pPr lvl="1" algn="l" rtl="0">
              <a:lnSpc>
                <a:spcPct val="100000"/>
              </a:lnSpc>
              <a:spcBef>
                <a:spcPts val="300"/>
              </a:spcBef>
              <a:spcAft>
                <a:spcPts val="0"/>
              </a:spcAft>
              <a:buClr>
                <a:srgbClr val="000000"/>
              </a:buClr>
              <a:buSzPts val="1800"/>
              <a:buAutoNum type="arabicPeriod"/>
              <a:defRPr/>
            </a:lvl2pPr>
            <a:lvl3pPr lvl="2" algn="l" rtl="0">
              <a:lnSpc>
                <a:spcPct val="100000"/>
              </a:lnSpc>
              <a:spcBef>
                <a:spcPts val="200"/>
              </a:spcBef>
              <a:spcAft>
                <a:spcPts val="0"/>
              </a:spcAft>
              <a:buClr>
                <a:srgbClr val="000000"/>
              </a:buClr>
              <a:buSzPts val="1800"/>
              <a:buAutoNum type="arabicPeriod"/>
              <a:defRPr/>
            </a:lvl3pPr>
            <a:lvl4pPr lvl="3" algn="l" rtl="0">
              <a:lnSpc>
                <a:spcPct val="100000"/>
              </a:lnSpc>
              <a:spcBef>
                <a:spcPts val="200"/>
              </a:spcBef>
              <a:spcAft>
                <a:spcPts val="0"/>
              </a:spcAft>
              <a:buClr>
                <a:srgbClr val="000000"/>
              </a:buClr>
              <a:buSzPts val="1800"/>
              <a:buAutoNum type="arabicPeriod"/>
              <a:defRPr/>
            </a:lvl4pPr>
            <a:lvl5pPr lvl="4" algn="l" rtl="0">
              <a:lnSpc>
                <a:spcPct val="100000"/>
              </a:lnSpc>
              <a:spcBef>
                <a:spcPts val="200"/>
              </a:spcBef>
              <a:spcAft>
                <a:spcPts val="0"/>
              </a:spcAft>
              <a:buClr>
                <a:srgbClr val="000000"/>
              </a:buClr>
              <a:buSzPts val="1800"/>
              <a:buAutoNum type="arabicPeriod"/>
              <a:defRPr/>
            </a:lvl5pPr>
            <a:lvl6pPr lvl="5" algn="l" rtl="0">
              <a:lnSpc>
                <a:spcPct val="100000"/>
              </a:lnSpc>
              <a:spcBef>
                <a:spcPts val="200"/>
              </a:spcBef>
              <a:spcAft>
                <a:spcPts val="0"/>
              </a:spcAft>
              <a:buClr>
                <a:srgbClr val="000000"/>
              </a:buClr>
              <a:buSzPts val="1800"/>
              <a:buAutoNum type="arabicPeriod"/>
              <a:defRPr/>
            </a:lvl6pPr>
            <a:lvl7pPr lvl="6" algn="l" rtl="0">
              <a:lnSpc>
                <a:spcPct val="100000"/>
              </a:lnSpc>
              <a:spcBef>
                <a:spcPts val="200"/>
              </a:spcBef>
              <a:spcAft>
                <a:spcPts val="0"/>
              </a:spcAft>
              <a:buClr>
                <a:srgbClr val="000000"/>
              </a:buClr>
              <a:buSzPts val="1800"/>
              <a:buAutoNum type="arabicPeriod"/>
              <a:defRPr/>
            </a:lvl7pPr>
            <a:lvl8pPr lvl="7" algn="l" rtl="0">
              <a:lnSpc>
                <a:spcPct val="100000"/>
              </a:lnSpc>
              <a:spcBef>
                <a:spcPts val="200"/>
              </a:spcBef>
              <a:spcAft>
                <a:spcPts val="0"/>
              </a:spcAft>
              <a:buClr>
                <a:srgbClr val="000000"/>
              </a:buClr>
              <a:buSzPts val="1800"/>
              <a:buAutoNum type="arabicPeriod"/>
              <a:defRPr/>
            </a:lvl8pPr>
            <a:lvl9pPr lvl="8" algn="l" rtl="0">
              <a:lnSpc>
                <a:spcPct val="100000"/>
              </a:lnSpc>
              <a:spcBef>
                <a:spcPts val="200"/>
              </a:spcBef>
              <a:spcAft>
                <a:spcPts val="0"/>
              </a:spcAft>
              <a:buClr>
                <a:srgbClr val="000000"/>
              </a:buClr>
              <a:buSzPts val="1800"/>
              <a:buAutoNum type="arabicPeriod"/>
              <a:defRPr/>
            </a:lvl9pPr>
          </a:lstStyle>
          <a:p>
            <a:endParaRPr/>
          </a:p>
        </p:txBody>
      </p:sp>
      <p:sp>
        <p:nvSpPr>
          <p:cNvPr id="90" name="Google Shape;90;p21"/>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sz="1100">
              <a:solidFill>
                <a:schemeClr val="dk1"/>
              </a:solidFill>
              <a:latin typeface="Arial"/>
              <a:ea typeface="Arial"/>
              <a:cs typeface="Arial"/>
              <a:sym typeface="Aria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36"/>
        <p:cNvGrpSpPr/>
        <p:nvPr/>
      </p:nvGrpSpPr>
      <p:grpSpPr>
        <a:xfrm>
          <a:off x="0" y="0"/>
          <a:ext cx="0" cy="0"/>
          <a:chOff x="0" y="0"/>
          <a:chExt cx="0" cy="0"/>
        </a:xfrm>
      </p:grpSpPr>
      <p:sp>
        <p:nvSpPr>
          <p:cNvPr id="1237" name="Google Shape;1237;p20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38" name="Google Shape;1238;p2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9"/>
        <p:cNvGrpSpPr/>
        <p:nvPr/>
      </p:nvGrpSpPr>
      <p:grpSpPr>
        <a:xfrm>
          <a:off x="0" y="0"/>
          <a:ext cx="0" cy="0"/>
          <a:chOff x="0" y="0"/>
          <a:chExt cx="0" cy="0"/>
        </a:xfrm>
      </p:grpSpPr>
      <p:sp>
        <p:nvSpPr>
          <p:cNvPr id="1240" name="Google Shape;1240;p20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0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42" name="Google Shape;1242;p20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43" name="Google Shape;1243;p20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44" name="Google Shape;1244;p2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45"/>
        <p:cNvGrpSpPr/>
        <p:nvPr/>
      </p:nvGrpSpPr>
      <p:grpSpPr>
        <a:xfrm>
          <a:off x="0" y="0"/>
          <a:ext cx="0" cy="0"/>
          <a:chOff x="0" y="0"/>
          <a:chExt cx="0" cy="0"/>
        </a:xfrm>
      </p:grpSpPr>
      <p:sp>
        <p:nvSpPr>
          <p:cNvPr id="1246" name="Google Shape;1246;p20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247" name="Google Shape;1247;p2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48"/>
        <p:cNvGrpSpPr/>
        <p:nvPr/>
      </p:nvGrpSpPr>
      <p:grpSpPr>
        <a:xfrm>
          <a:off x="0" y="0"/>
          <a:ext cx="0" cy="0"/>
          <a:chOff x="0" y="0"/>
          <a:chExt cx="0" cy="0"/>
        </a:xfrm>
      </p:grpSpPr>
      <p:sp>
        <p:nvSpPr>
          <p:cNvPr id="1249" name="Google Shape;1249;p20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0" name="Google Shape;1250;p20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51" name="Google Shape;1251;p2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2"/>
        <p:cNvGrpSpPr/>
        <p:nvPr/>
      </p:nvGrpSpPr>
      <p:grpSpPr>
        <a:xfrm>
          <a:off x="0" y="0"/>
          <a:ext cx="0" cy="0"/>
          <a:chOff x="0" y="0"/>
          <a:chExt cx="0" cy="0"/>
        </a:xfrm>
      </p:grpSpPr>
      <p:sp>
        <p:nvSpPr>
          <p:cNvPr id="1253" name="Google Shape;1253;p2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2">
  <p:cSld name="2">
    <p:spTree>
      <p:nvGrpSpPr>
        <p:cNvPr id="1" name="Shape 1254"/>
        <p:cNvGrpSpPr/>
        <p:nvPr/>
      </p:nvGrpSpPr>
      <p:grpSpPr>
        <a:xfrm>
          <a:off x="0" y="0"/>
          <a:ext cx="0" cy="0"/>
          <a:chOff x="0" y="0"/>
          <a:chExt cx="0" cy="0"/>
        </a:xfrm>
      </p:grpSpPr>
      <p:sp>
        <p:nvSpPr>
          <p:cNvPr id="1255" name="Google Shape;1255;p210"/>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Autofit/>
          </a:bodyPr>
          <a:lstStyle>
            <a:lvl1pPr marL="457200" lvl="0" indent="-330200" algn="l" rtl="0">
              <a:lnSpc>
                <a:spcPct val="100000"/>
              </a:lnSpc>
              <a:spcBef>
                <a:spcPts val="1200"/>
              </a:spcBef>
              <a:spcAft>
                <a:spcPts val="0"/>
              </a:spcAft>
              <a:buSzPts val="1600"/>
              <a:buChar char="●"/>
              <a:defRPr>
                <a:solidFill>
                  <a:srgbClr val="035C79"/>
                </a:solidFill>
              </a:defRPr>
            </a:lvl1pPr>
            <a:lvl2pPr marL="914400" lvl="1" indent="-317500" algn="l" rtl="0">
              <a:lnSpc>
                <a:spcPct val="100000"/>
              </a:lnSpc>
              <a:spcBef>
                <a:spcPts val="300"/>
              </a:spcBef>
              <a:spcAft>
                <a:spcPts val="0"/>
              </a:spcAft>
              <a:buSzPts val="1400"/>
              <a:buChar char="○"/>
              <a:defRPr>
                <a:solidFill>
                  <a:srgbClr val="035C79"/>
                </a:solidFill>
              </a:defRPr>
            </a:lvl2pPr>
            <a:lvl3pPr marL="1371600" lvl="2" indent="-304800" algn="l" rtl="0">
              <a:lnSpc>
                <a:spcPct val="100000"/>
              </a:lnSpc>
              <a:spcBef>
                <a:spcPts val="300"/>
              </a:spcBef>
              <a:spcAft>
                <a:spcPts val="0"/>
              </a:spcAft>
              <a:buSzPts val="1200"/>
              <a:buChar char="■"/>
              <a:defRPr>
                <a:solidFill>
                  <a:srgbClr val="035C79"/>
                </a:solidFill>
              </a:defRPr>
            </a:lvl3pPr>
            <a:lvl4pPr marL="1828800" lvl="3" indent="-292100" algn="l" rtl="0">
              <a:lnSpc>
                <a:spcPct val="100000"/>
              </a:lnSpc>
              <a:spcBef>
                <a:spcPts val="300"/>
              </a:spcBef>
              <a:spcAft>
                <a:spcPts val="0"/>
              </a:spcAft>
              <a:buSzPts val="1000"/>
              <a:buChar char="●"/>
              <a:defRPr/>
            </a:lvl4pPr>
            <a:lvl5pPr marL="2286000" lvl="4" indent="-279400" algn="l" rtl="0">
              <a:lnSpc>
                <a:spcPct val="100000"/>
              </a:lnSpc>
              <a:spcBef>
                <a:spcPts val="300"/>
              </a:spcBef>
              <a:spcAft>
                <a:spcPts val="0"/>
              </a:spcAft>
              <a:buSzPts val="800"/>
              <a:buChar char="○"/>
              <a:defRPr/>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sp>
        <p:nvSpPr>
          <p:cNvPr id="1256" name="Google Shape;1256;p210"/>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Char char="○"/>
              <a:defRPr sz="900"/>
            </a:lvl2pPr>
            <a:lvl3pPr marL="1371600" lvl="2" indent="-304800" algn="l" rtl="0">
              <a:lnSpc>
                <a:spcPct val="100000"/>
              </a:lnSpc>
              <a:spcBef>
                <a:spcPts val="300"/>
              </a:spcBef>
              <a:spcAft>
                <a:spcPts val="0"/>
              </a:spcAft>
              <a:buSzPts val="1200"/>
              <a:buChar char="■"/>
              <a:defRPr sz="900"/>
            </a:lvl3pPr>
            <a:lvl4pPr marL="1828800" lvl="3" indent="-292100" algn="l" rtl="0">
              <a:lnSpc>
                <a:spcPct val="100000"/>
              </a:lnSpc>
              <a:spcBef>
                <a:spcPts val="300"/>
              </a:spcBef>
              <a:spcAft>
                <a:spcPts val="0"/>
              </a:spcAft>
              <a:buSzPts val="1000"/>
              <a:buChar char="●"/>
              <a:defRPr sz="900"/>
            </a:lvl4pPr>
            <a:lvl5pPr marL="2286000" lvl="4" indent="-279400" algn="l" rtl="0">
              <a:lnSpc>
                <a:spcPct val="100000"/>
              </a:lnSpc>
              <a:spcBef>
                <a:spcPts val="300"/>
              </a:spcBef>
              <a:spcAft>
                <a:spcPts val="0"/>
              </a:spcAft>
              <a:buSzPts val="800"/>
              <a:buChar char="○"/>
              <a:defRPr sz="900"/>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sp>
        <p:nvSpPr>
          <p:cNvPr id="1257" name="Google Shape;1257;p210"/>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Char char="○"/>
              <a:defRPr sz="900"/>
            </a:lvl2pPr>
            <a:lvl3pPr marL="1371600" lvl="2" indent="-304800" algn="l" rtl="0">
              <a:lnSpc>
                <a:spcPct val="100000"/>
              </a:lnSpc>
              <a:spcBef>
                <a:spcPts val="300"/>
              </a:spcBef>
              <a:spcAft>
                <a:spcPts val="0"/>
              </a:spcAft>
              <a:buSzPts val="1200"/>
              <a:buChar char="■"/>
              <a:defRPr sz="900"/>
            </a:lvl3pPr>
            <a:lvl4pPr marL="1828800" lvl="3" indent="-292100" algn="l" rtl="0">
              <a:lnSpc>
                <a:spcPct val="100000"/>
              </a:lnSpc>
              <a:spcBef>
                <a:spcPts val="300"/>
              </a:spcBef>
              <a:spcAft>
                <a:spcPts val="0"/>
              </a:spcAft>
              <a:buSzPts val="1000"/>
              <a:buChar char="●"/>
              <a:defRPr sz="900"/>
            </a:lvl4pPr>
            <a:lvl5pPr marL="2286000" lvl="4" indent="-279400" algn="l" rtl="0">
              <a:lnSpc>
                <a:spcPct val="100000"/>
              </a:lnSpc>
              <a:spcBef>
                <a:spcPts val="300"/>
              </a:spcBef>
              <a:spcAft>
                <a:spcPts val="0"/>
              </a:spcAft>
              <a:buSzPts val="800"/>
              <a:buChar char="○"/>
              <a:defRPr sz="900"/>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sp>
        <p:nvSpPr>
          <p:cNvPr id="1258" name="Google Shape;1258;p210"/>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9"/>
        <p:cNvGrpSpPr/>
        <p:nvPr/>
      </p:nvGrpSpPr>
      <p:grpSpPr>
        <a:xfrm>
          <a:off x="0" y="0"/>
          <a:ext cx="0" cy="0"/>
          <a:chOff x="0" y="0"/>
          <a:chExt cx="0" cy="0"/>
        </a:xfrm>
      </p:grpSpPr>
      <p:sp>
        <p:nvSpPr>
          <p:cNvPr id="1260" name="Google Shape;1260;p2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61" name="Google Shape;1261;p21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62" name="Google Shape;1262;p21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63" name="Google Shape;1263;p2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264" name="Google Shape;1264;p2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265" name="Google Shape;1265;p2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66"/>
        <p:cNvGrpSpPr/>
        <p:nvPr/>
      </p:nvGrpSpPr>
      <p:grpSpPr>
        <a:xfrm>
          <a:off x="0" y="0"/>
          <a:ext cx="0" cy="0"/>
          <a:chOff x="0" y="0"/>
          <a:chExt cx="0" cy="0"/>
        </a:xfrm>
      </p:grpSpPr>
      <p:sp>
        <p:nvSpPr>
          <p:cNvPr id="1267" name="Google Shape;1267;p21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68" name="Google Shape;1268;p21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69" name="Google Shape;1269;p2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270" name="Google Shape;1270;p2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271" name="Google Shape;1271;p2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2"/>
        <p:cNvGrpSpPr/>
        <p:nvPr/>
      </p:nvGrpSpPr>
      <p:grpSpPr>
        <a:xfrm>
          <a:off x="0" y="0"/>
          <a:ext cx="0" cy="0"/>
          <a:chOff x="0" y="0"/>
          <a:chExt cx="0" cy="0"/>
        </a:xfrm>
      </p:grpSpPr>
      <p:sp>
        <p:nvSpPr>
          <p:cNvPr id="1273" name="Google Shape;1273;p2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74" name="Google Shape;1274;p21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75" name="Google Shape;1275;p2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276" name="Google Shape;1276;p2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277" name="Google Shape;1277;p2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278"/>
        <p:cNvGrpSpPr/>
        <p:nvPr/>
      </p:nvGrpSpPr>
      <p:grpSpPr>
        <a:xfrm>
          <a:off x="0" y="0"/>
          <a:ext cx="0" cy="0"/>
          <a:chOff x="0" y="0"/>
          <a:chExt cx="0" cy="0"/>
        </a:xfrm>
      </p:grpSpPr>
      <p:sp>
        <p:nvSpPr>
          <p:cNvPr id="1279" name="Google Shape;1279;p214"/>
          <p:cNvSpPr txBox="1">
            <a:spLocks noGrp="1"/>
          </p:cNvSpPr>
          <p:nvPr>
            <p:ph type="body" idx="1"/>
          </p:nvPr>
        </p:nvSpPr>
        <p:spPr>
          <a:xfrm>
            <a:off x="323850" y="1248966"/>
            <a:ext cx="8496300" cy="3173100"/>
          </a:xfrm>
          <a:prstGeom prst="rect">
            <a:avLst/>
          </a:prstGeom>
          <a:noFill/>
          <a:ln>
            <a:noFill/>
          </a:ln>
        </p:spPr>
        <p:txBody>
          <a:bodyPr spcFirstLastPara="1" wrap="square" lIns="0" tIns="0" rIns="68575" bIns="34275" anchor="t" anchorCtr="0">
            <a:noAutofit/>
          </a:bodyPr>
          <a:lstStyle>
            <a:lvl1pPr marL="457200" lvl="0" indent="-304800" algn="l" rtl="0">
              <a:lnSpc>
                <a:spcPct val="100000"/>
              </a:lnSpc>
              <a:spcBef>
                <a:spcPts val="1200"/>
              </a:spcBef>
              <a:spcAft>
                <a:spcPts val="0"/>
              </a:spcAft>
              <a:buClr>
                <a:srgbClr val="FF9900"/>
              </a:buClr>
              <a:buSzPts val="1200"/>
              <a:buChar char="•"/>
              <a:defRPr>
                <a:solidFill>
                  <a:schemeClr val="accent1"/>
                </a:solidFill>
              </a:defRPr>
            </a:lvl1pPr>
            <a:lvl2pPr marL="914400" lvl="1" indent="-298450" algn="l" rtl="0">
              <a:lnSpc>
                <a:spcPct val="100000"/>
              </a:lnSpc>
              <a:spcBef>
                <a:spcPts val="300"/>
              </a:spcBef>
              <a:spcAft>
                <a:spcPts val="0"/>
              </a:spcAft>
              <a:buClr>
                <a:srgbClr val="FF9900"/>
              </a:buClr>
              <a:buSzPts val="1100"/>
              <a:buChar char="–"/>
              <a:defRPr>
                <a:solidFill>
                  <a:schemeClr val="accent1"/>
                </a:solidFill>
              </a:defRPr>
            </a:lvl2pPr>
            <a:lvl3pPr marL="1371600" lvl="2" indent="-285750" algn="l" rtl="0">
              <a:lnSpc>
                <a:spcPct val="100000"/>
              </a:lnSpc>
              <a:spcBef>
                <a:spcPts val="300"/>
              </a:spcBef>
              <a:spcAft>
                <a:spcPts val="0"/>
              </a:spcAft>
              <a:buClr>
                <a:srgbClr val="FF9900"/>
              </a:buClr>
              <a:buSzPts val="900"/>
              <a:buChar char="•"/>
              <a:defRPr>
                <a:solidFill>
                  <a:schemeClr val="accent1"/>
                </a:solidFill>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0"/>
              </a:spcAft>
              <a:buClr>
                <a:schemeClr val="dk1"/>
              </a:buClr>
              <a:buSzPts val="1400"/>
              <a:buChar char="•"/>
              <a:defRPr/>
            </a:lvl9pPr>
          </a:lstStyle>
          <a:p>
            <a:endParaRPr/>
          </a:p>
        </p:txBody>
      </p:sp>
      <p:sp>
        <p:nvSpPr>
          <p:cNvPr id="1280" name="Google Shape;1280;p214"/>
          <p:cNvSpPr txBox="1">
            <a:spLocks noGrp="1"/>
          </p:cNvSpPr>
          <p:nvPr>
            <p:ph type="body" idx="2"/>
          </p:nvPr>
        </p:nvSpPr>
        <p:spPr>
          <a:xfrm>
            <a:off x="323193" y="4547013"/>
            <a:ext cx="3852000" cy="4026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SzPts val="600"/>
              <a:buNone/>
              <a:defRPr sz="800"/>
            </a:lvl1pPr>
            <a:lvl2pPr marL="914400" lvl="1" indent="-228600" algn="l" rtl="0">
              <a:lnSpc>
                <a:spcPct val="100000"/>
              </a:lnSpc>
              <a:spcBef>
                <a:spcPts val="0"/>
              </a:spcBef>
              <a:spcAft>
                <a:spcPts val="0"/>
              </a:spcAft>
              <a:buSzPts val="700"/>
              <a:buNone/>
              <a:defRPr sz="900"/>
            </a:lvl2pPr>
            <a:lvl3pPr marL="1371600" lvl="2" indent="-228600" algn="l" rtl="0">
              <a:lnSpc>
                <a:spcPct val="100000"/>
              </a:lnSpc>
              <a:spcBef>
                <a:spcPts val="300"/>
              </a:spcBef>
              <a:spcAft>
                <a:spcPts val="0"/>
              </a:spcAft>
              <a:buSzPts val="700"/>
              <a:buNone/>
              <a:defRPr sz="900"/>
            </a:lvl3pPr>
            <a:lvl4pPr marL="1828800" lvl="3" indent="-228600" algn="l" rtl="0">
              <a:lnSpc>
                <a:spcPct val="100000"/>
              </a:lnSpc>
              <a:spcBef>
                <a:spcPts val="300"/>
              </a:spcBef>
              <a:spcAft>
                <a:spcPts val="0"/>
              </a:spcAft>
              <a:buSzPts val="700"/>
              <a:buNone/>
              <a:defRPr sz="900"/>
            </a:lvl4pPr>
            <a:lvl5pPr marL="2286000" lvl="4" indent="-228600" algn="l" rtl="0">
              <a:lnSpc>
                <a:spcPct val="100000"/>
              </a:lnSpc>
              <a:spcBef>
                <a:spcPts val="300"/>
              </a:spcBef>
              <a:spcAft>
                <a:spcPts val="0"/>
              </a:spcAft>
              <a:buSzPts val="700"/>
              <a:buNone/>
              <a:defRPr sz="900"/>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0"/>
              </a:spcAft>
              <a:buClr>
                <a:schemeClr val="dk1"/>
              </a:buClr>
              <a:buSzPts val="1400"/>
              <a:buChar char="•"/>
              <a:defRPr/>
            </a:lvl9pPr>
          </a:lstStyle>
          <a:p>
            <a:endParaRPr/>
          </a:p>
        </p:txBody>
      </p:sp>
      <p:sp>
        <p:nvSpPr>
          <p:cNvPr id="1281" name="Google Shape;1281;p214"/>
          <p:cNvSpPr txBox="1">
            <a:spLocks noGrp="1"/>
          </p:cNvSpPr>
          <p:nvPr>
            <p:ph type="body" idx="3"/>
          </p:nvPr>
        </p:nvSpPr>
        <p:spPr>
          <a:xfrm>
            <a:off x="4310446" y="4547013"/>
            <a:ext cx="3852000" cy="402600"/>
          </a:xfrm>
          <a:prstGeom prst="rect">
            <a:avLst/>
          </a:prstGeom>
          <a:noFill/>
          <a:ln>
            <a:noFill/>
          </a:ln>
        </p:spPr>
        <p:txBody>
          <a:bodyPr spcFirstLastPara="1" wrap="square" lIns="0" tIns="0" rIns="0" bIns="0" anchor="b" anchorCtr="0">
            <a:noAutofit/>
          </a:bodyPr>
          <a:lstStyle>
            <a:lvl1pPr marL="457200" lvl="0" indent="-228600" algn="r" rtl="0">
              <a:lnSpc>
                <a:spcPct val="100000"/>
              </a:lnSpc>
              <a:spcBef>
                <a:spcPts val="0"/>
              </a:spcBef>
              <a:spcAft>
                <a:spcPts val="0"/>
              </a:spcAft>
              <a:buSzPts val="600"/>
              <a:buNone/>
              <a:defRPr sz="800"/>
            </a:lvl1pPr>
            <a:lvl2pPr marL="914400" lvl="1" indent="-228600" algn="l" rtl="0">
              <a:lnSpc>
                <a:spcPct val="100000"/>
              </a:lnSpc>
              <a:spcBef>
                <a:spcPts val="0"/>
              </a:spcBef>
              <a:spcAft>
                <a:spcPts val="0"/>
              </a:spcAft>
              <a:buSzPts val="700"/>
              <a:buNone/>
              <a:defRPr sz="900"/>
            </a:lvl2pPr>
            <a:lvl3pPr marL="1371600" lvl="2" indent="-228600" algn="l" rtl="0">
              <a:lnSpc>
                <a:spcPct val="100000"/>
              </a:lnSpc>
              <a:spcBef>
                <a:spcPts val="300"/>
              </a:spcBef>
              <a:spcAft>
                <a:spcPts val="0"/>
              </a:spcAft>
              <a:buSzPts val="700"/>
              <a:buNone/>
              <a:defRPr sz="900"/>
            </a:lvl3pPr>
            <a:lvl4pPr marL="1828800" lvl="3" indent="-228600" algn="l" rtl="0">
              <a:lnSpc>
                <a:spcPct val="100000"/>
              </a:lnSpc>
              <a:spcBef>
                <a:spcPts val="300"/>
              </a:spcBef>
              <a:spcAft>
                <a:spcPts val="0"/>
              </a:spcAft>
              <a:buSzPts val="700"/>
              <a:buNone/>
              <a:defRPr sz="900"/>
            </a:lvl4pPr>
            <a:lvl5pPr marL="2286000" lvl="4" indent="-228600" algn="l" rtl="0">
              <a:lnSpc>
                <a:spcPct val="100000"/>
              </a:lnSpc>
              <a:spcBef>
                <a:spcPts val="300"/>
              </a:spcBef>
              <a:spcAft>
                <a:spcPts val="0"/>
              </a:spcAft>
              <a:buSzPts val="700"/>
              <a:buNone/>
              <a:defRPr sz="900"/>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0"/>
              </a:spcAft>
              <a:buClr>
                <a:schemeClr val="dk1"/>
              </a:buClr>
              <a:buSzPts val="1400"/>
              <a:buChar char="•"/>
              <a:defRPr/>
            </a:lvl9pPr>
          </a:lstStyle>
          <a:p>
            <a:endParaRPr/>
          </a:p>
        </p:txBody>
      </p:sp>
      <p:sp>
        <p:nvSpPr>
          <p:cNvPr id="1282" name="Google Shape;1282;p214"/>
          <p:cNvSpPr/>
          <p:nvPr/>
        </p:nvSpPr>
        <p:spPr>
          <a:xfrm>
            <a:off x="0" y="1056290"/>
            <a:ext cx="9144000" cy="4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chemeClr val="lt1"/>
              </a:solidFill>
              <a:latin typeface="Arial"/>
              <a:ea typeface="Arial"/>
              <a:cs typeface="Arial"/>
              <a:sym typeface="Arial"/>
            </a:endParaRPr>
          </a:p>
        </p:txBody>
      </p:sp>
      <p:sp>
        <p:nvSpPr>
          <p:cNvPr id="1283" name="Google Shape;1283;p214"/>
          <p:cNvSpPr/>
          <p:nvPr/>
        </p:nvSpPr>
        <p:spPr>
          <a:xfrm>
            <a:off x="0" y="1121981"/>
            <a:ext cx="9144000" cy="4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chemeClr val="lt1"/>
              </a:solidFill>
              <a:latin typeface="Arial"/>
              <a:ea typeface="Arial"/>
              <a:cs typeface="Arial"/>
              <a:sym typeface="Arial"/>
            </a:endParaRPr>
          </a:p>
        </p:txBody>
      </p:sp>
      <p:pic>
        <p:nvPicPr>
          <p:cNvPr id="1284" name="Google Shape;1284;p214"/>
          <p:cNvPicPr preferRelativeResize="0"/>
          <p:nvPr/>
        </p:nvPicPr>
        <p:blipFill rotWithShape="1">
          <a:blip r:embed="rId2">
            <a:alphaModFix/>
          </a:blip>
          <a:srcRect/>
          <a:stretch/>
        </p:blipFill>
        <p:spPr>
          <a:xfrm>
            <a:off x="8180044" y="128566"/>
            <a:ext cx="678569" cy="221485"/>
          </a:xfrm>
          <a:prstGeom prst="rect">
            <a:avLst/>
          </a:prstGeom>
          <a:noFill/>
          <a:ln>
            <a:noFill/>
          </a:ln>
        </p:spPr>
      </p:pic>
      <p:sp>
        <p:nvSpPr>
          <p:cNvPr id="1285" name="Google Shape;1285;p214"/>
          <p:cNvSpPr txBox="1">
            <a:spLocks noGrp="1"/>
          </p:cNvSpPr>
          <p:nvPr>
            <p:ph type="title"/>
          </p:nvPr>
        </p:nvSpPr>
        <p:spPr>
          <a:xfrm>
            <a:off x="323850" y="205980"/>
            <a:ext cx="8496300" cy="794400"/>
          </a:xfrm>
          <a:prstGeom prst="rect">
            <a:avLst/>
          </a:prstGeom>
          <a:noFill/>
          <a:ln>
            <a:noFill/>
          </a:ln>
        </p:spPr>
        <p:txBody>
          <a:bodyPr spcFirstLastPara="1" wrap="square" lIns="0" tIns="34275" rIns="68575" bIns="0" anchor="b" anchorCtr="0">
            <a:noAutofit/>
          </a:bodyPr>
          <a:lstStyle>
            <a:lvl1pPr lvl="0" algn="l" rtl="0">
              <a:lnSpc>
                <a:spcPct val="10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286" name="Google Shape;1286;p214"/>
          <p:cNvPicPr preferRelativeResize="0"/>
          <p:nvPr/>
        </p:nvPicPr>
        <p:blipFill rotWithShape="1">
          <a:blip r:embed="rId3">
            <a:alphaModFix/>
          </a:blip>
          <a:srcRect/>
          <a:stretch/>
        </p:blipFill>
        <p:spPr>
          <a:xfrm>
            <a:off x="8326130" y="4752038"/>
            <a:ext cx="503250" cy="2503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guide id="3" orient="horz" pos="232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p22"/>
          <p:cNvSpPr txBox="1">
            <a:spLocks noGrp="1"/>
          </p:cNvSpPr>
          <p:nvPr>
            <p:ph type="body" idx="1"/>
          </p:nvPr>
        </p:nvSpPr>
        <p:spPr>
          <a:xfrm>
            <a:off x="228600" y="800100"/>
            <a:ext cx="4114800" cy="22632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200"/>
              </a:spcBef>
              <a:spcAft>
                <a:spcPts val="0"/>
              </a:spcAft>
              <a:buClr>
                <a:srgbClr val="000000"/>
              </a:buClr>
              <a:buSzPts val="1600"/>
              <a:buFont typeface="Calibri"/>
              <a:buAutoNum type="arabicPeriod"/>
              <a:defRPr/>
            </a:lvl1pPr>
            <a:lvl2pPr marL="914400" lvl="1" indent="-317500" algn="l" rtl="0">
              <a:lnSpc>
                <a:spcPct val="100000"/>
              </a:lnSpc>
              <a:spcBef>
                <a:spcPts val="200"/>
              </a:spcBef>
              <a:spcAft>
                <a:spcPts val="0"/>
              </a:spcAft>
              <a:buClr>
                <a:srgbClr val="000000"/>
              </a:buClr>
              <a:buSzPts val="1400"/>
              <a:buFont typeface="Calibri"/>
              <a:buAutoNum type="arabicPeriod"/>
              <a:defRPr/>
            </a:lvl2pPr>
            <a:lvl3pPr marL="1371600" lvl="2" indent="-304800" algn="l" rtl="0">
              <a:lnSpc>
                <a:spcPct val="100000"/>
              </a:lnSpc>
              <a:spcBef>
                <a:spcPts val="200"/>
              </a:spcBef>
              <a:spcAft>
                <a:spcPts val="0"/>
              </a:spcAft>
              <a:buClr>
                <a:srgbClr val="000000"/>
              </a:buClr>
              <a:buSzPts val="1200"/>
              <a:buFont typeface="Calibri"/>
              <a:buAutoNum type="arabicPeriod"/>
              <a:defRPr/>
            </a:lvl3pPr>
            <a:lvl4pPr marL="1828800" lvl="3" indent="-292100" algn="l" rtl="0">
              <a:lnSpc>
                <a:spcPct val="100000"/>
              </a:lnSpc>
              <a:spcBef>
                <a:spcPts val="200"/>
              </a:spcBef>
              <a:spcAft>
                <a:spcPts val="0"/>
              </a:spcAft>
              <a:buClr>
                <a:srgbClr val="000000"/>
              </a:buClr>
              <a:buSzPts val="1000"/>
              <a:buFont typeface="Calibri"/>
              <a:buAutoNum type="arabicPeriod"/>
              <a:defRPr/>
            </a:lvl4pPr>
            <a:lvl5pPr marL="2286000" lvl="4" indent="-292100" algn="l" rtl="0">
              <a:lnSpc>
                <a:spcPct val="100000"/>
              </a:lnSpc>
              <a:spcBef>
                <a:spcPts val="200"/>
              </a:spcBef>
              <a:spcAft>
                <a:spcPts val="0"/>
              </a:spcAft>
              <a:buClr>
                <a:srgbClr val="000000"/>
              </a:buClr>
              <a:buSzPts val="1000"/>
              <a:buFont typeface="Calibri"/>
              <a:buAutoNum type="arabicPeriod"/>
              <a:defRPr/>
            </a:lvl5pPr>
            <a:lvl6pPr marL="2743200" lvl="5" indent="-292100" algn="l" rtl="0">
              <a:lnSpc>
                <a:spcPct val="100000"/>
              </a:lnSpc>
              <a:spcBef>
                <a:spcPts val="200"/>
              </a:spcBef>
              <a:spcAft>
                <a:spcPts val="0"/>
              </a:spcAft>
              <a:buClr>
                <a:srgbClr val="000000"/>
              </a:buClr>
              <a:buSzPts val="1000"/>
              <a:buFont typeface="Calibri"/>
              <a:buAutoNum type="arabicPeriod"/>
              <a:defRPr/>
            </a:lvl6pPr>
            <a:lvl7pPr marL="3200400" lvl="6" indent="-292100" algn="l" rtl="0">
              <a:lnSpc>
                <a:spcPct val="100000"/>
              </a:lnSpc>
              <a:spcBef>
                <a:spcPts val="200"/>
              </a:spcBef>
              <a:spcAft>
                <a:spcPts val="0"/>
              </a:spcAft>
              <a:buClr>
                <a:srgbClr val="000000"/>
              </a:buClr>
              <a:buSzPts val="1000"/>
              <a:buFont typeface="Calibri"/>
              <a:buAutoNum type="arabicPeriod"/>
              <a:defRPr/>
            </a:lvl7pPr>
            <a:lvl8pPr marL="3657600" lvl="7" indent="-292100" algn="l" rtl="0">
              <a:lnSpc>
                <a:spcPct val="100000"/>
              </a:lnSpc>
              <a:spcBef>
                <a:spcPts val="200"/>
              </a:spcBef>
              <a:spcAft>
                <a:spcPts val="0"/>
              </a:spcAft>
              <a:buClr>
                <a:srgbClr val="000000"/>
              </a:buClr>
              <a:buSzPts val="1000"/>
              <a:buFont typeface="Calibri"/>
              <a:buAutoNum type="arabicPeriod"/>
              <a:defRPr/>
            </a:lvl8pPr>
            <a:lvl9pPr marL="4114800" lvl="8" indent="-292100" algn="l" rtl="0">
              <a:lnSpc>
                <a:spcPct val="100000"/>
              </a:lnSpc>
              <a:spcBef>
                <a:spcPts val="200"/>
              </a:spcBef>
              <a:spcAft>
                <a:spcPts val="0"/>
              </a:spcAft>
              <a:buClr>
                <a:srgbClr val="000000"/>
              </a:buClr>
              <a:buSzPts val="1000"/>
              <a:buFont typeface="Calibri"/>
              <a:buAutoNum type="arabicPeriod"/>
              <a:defRPr/>
            </a:lvl9pPr>
          </a:lstStyle>
          <a:p>
            <a:endParaRPr/>
          </a:p>
        </p:txBody>
      </p:sp>
      <p:sp>
        <p:nvSpPr>
          <p:cNvPr id="94" name="Google Shape;94;p22"/>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sz="1100">
              <a:solidFill>
                <a:schemeClr val="dk1"/>
              </a:solidFill>
              <a:latin typeface="Arial"/>
              <a:ea typeface="Arial"/>
              <a:cs typeface="Arial"/>
              <a:sym typeface="Aria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1287"/>
        <p:cNvGrpSpPr/>
        <p:nvPr/>
      </p:nvGrpSpPr>
      <p:grpSpPr>
        <a:xfrm>
          <a:off x="0" y="0"/>
          <a:ext cx="0" cy="0"/>
          <a:chOff x="0" y="0"/>
          <a:chExt cx="0" cy="0"/>
        </a:xfrm>
      </p:grpSpPr>
      <p:sp>
        <p:nvSpPr>
          <p:cNvPr id="1288" name="Google Shape;1288;p215"/>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89" name="Google Shape;1289;p215"/>
          <p:cNvSpPr txBox="1">
            <a:spLocks noGrp="1"/>
          </p:cNvSpPr>
          <p:nvPr>
            <p:ph type="body" idx="1"/>
          </p:nvPr>
        </p:nvSpPr>
        <p:spPr>
          <a:xfrm>
            <a:off x="2286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Char char="●"/>
              <a:defRPr sz="1400"/>
            </a:lvl1pPr>
            <a:lvl2pPr marL="914400" lvl="1" indent="-304800" algn="l" rtl="0">
              <a:lnSpc>
                <a:spcPct val="100000"/>
              </a:lnSpc>
              <a:spcBef>
                <a:spcPts val="200"/>
              </a:spcBef>
              <a:spcAft>
                <a:spcPts val="0"/>
              </a:spcAft>
              <a:buClr>
                <a:srgbClr val="000000"/>
              </a:buClr>
              <a:buSzPts val="1200"/>
              <a:buFont typeface="Calibri"/>
              <a:buChar char="○"/>
              <a:defRPr sz="1200"/>
            </a:lvl2pPr>
            <a:lvl3pPr marL="1371600" lvl="2" indent="-292100" algn="l" rtl="0">
              <a:lnSpc>
                <a:spcPct val="100000"/>
              </a:lnSpc>
              <a:spcBef>
                <a:spcPts val="200"/>
              </a:spcBef>
              <a:spcAft>
                <a:spcPts val="0"/>
              </a:spcAft>
              <a:buClr>
                <a:srgbClr val="000000"/>
              </a:buClr>
              <a:buSzPts val="1000"/>
              <a:buFont typeface="Calibri"/>
              <a:buChar char="■"/>
              <a:defRPr sz="1000"/>
            </a:lvl3pPr>
            <a:lvl4pPr marL="1828800" lvl="3" indent="-285750" algn="l" rtl="0">
              <a:lnSpc>
                <a:spcPct val="100000"/>
              </a:lnSpc>
              <a:spcBef>
                <a:spcPts val="200"/>
              </a:spcBef>
              <a:spcAft>
                <a:spcPts val="0"/>
              </a:spcAft>
              <a:buClr>
                <a:srgbClr val="000000"/>
              </a:buClr>
              <a:buSzPts val="900"/>
              <a:buFont typeface="Calibri"/>
              <a:buChar char="●"/>
              <a:defRPr sz="900"/>
            </a:lvl4pPr>
            <a:lvl5pPr marL="2286000" lvl="4" indent="-285750" algn="l" rtl="0">
              <a:lnSpc>
                <a:spcPct val="100000"/>
              </a:lnSpc>
              <a:spcBef>
                <a:spcPts val="200"/>
              </a:spcBef>
              <a:spcAft>
                <a:spcPts val="0"/>
              </a:spcAft>
              <a:buClr>
                <a:srgbClr val="000000"/>
              </a:buClr>
              <a:buSzPts val="900"/>
              <a:buFont typeface="Calibri"/>
              <a:buChar char="○"/>
              <a:defRPr sz="900"/>
            </a:lvl5pPr>
            <a:lvl6pPr marL="2743200" lvl="5" indent="-285750" algn="l" rtl="0">
              <a:lnSpc>
                <a:spcPct val="100000"/>
              </a:lnSpc>
              <a:spcBef>
                <a:spcPts val="200"/>
              </a:spcBef>
              <a:spcAft>
                <a:spcPts val="0"/>
              </a:spcAft>
              <a:buClr>
                <a:srgbClr val="000000"/>
              </a:buClr>
              <a:buSzPts val="900"/>
              <a:buFont typeface="Calibri"/>
              <a:buChar char="■"/>
              <a:defRPr sz="900"/>
            </a:lvl6pPr>
            <a:lvl7pPr marL="3200400" lvl="6" indent="-285750" algn="l" rtl="0">
              <a:lnSpc>
                <a:spcPct val="100000"/>
              </a:lnSpc>
              <a:spcBef>
                <a:spcPts val="200"/>
              </a:spcBef>
              <a:spcAft>
                <a:spcPts val="0"/>
              </a:spcAft>
              <a:buClr>
                <a:srgbClr val="000000"/>
              </a:buClr>
              <a:buSzPts val="900"/>
              <a:buFont typeface="Calibri"/>
              <a:buChar char="●"/>
              <a:defRPr sz="900"/>
            </a:lvl7pPr>
            <a:lvl8pPr marL="3657600" lvl="7" indent="-285750" algn="l" rtl="0">
              <a:lnSpc>
                <a:spcPct val="100000"/>
              </a:lnSpc>
              <a:spcBef>
                <a:spcPts val="200"/>
              </a:spcBef>
              <a:spcAft>
                <a:spcPts val="0"/>
              </a:spcAft>
              <a:buClr>
                <a:srgbClr val="000000"/>
              </a:buClr>
              <a:buSzPts val="900"/>
              <a:buFont typeface="Calibri"/>
              <a:buChar char="○"/>
              <a:defRPr sz="900"/>
            </a:lvl8pPr>
            <a:lvl9pPr marL="4114800" lvl="8" indent="-285750" algn="l" rtl="0">
              <a:lnSpc>
                <a:spcPct val="100000"/>
              </a:lnSpc>
              <a:spcBef>
                <a:spcPts val="200"/>
              </a:spcBef>
              <a:spcAft>
                <a:spcPts val="0"/>
              </a:spcAft>
              <a:buClr>
                <a:srgbClr val="000000"/>
              </a:buClr>
              <a:buSzPts val="900"/>
              <a:buFont typeface="Calibri"/>
              <a:buChar char="■"/>
              <a:defRPr sz="900"/>
            </a:lvl9pPr>
          </a:lstStyle>
          <a:p>
            <a:endParaRPr/>
          </a:p>
        </p:txBody>
      </p:sp>
      <p:sp>
        <p:nvSpPr>
          <p:cNvPr id="1290" name="Google Shape;1290;p215"/>
          <p:cNvSpPr txBox="1">
            <a:spLocks noGrp="1"/>
          </p:cNvSpPr>
          <p:nvPr>
            <p:ph type="body" idx="2"/>
          </p:nvPr>
        </p:nvSpPr>
        <p:spPr>
          <a:xfrm>
            <a:off x="23241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Char char="●"/>
              <a:defRPr sz="1400"/>
            </a:lvl1pPr>
            <a:lvl2pPr marL="914400" lvl="1" indent="-304800" algn="l" rtl="0">
              <a:lnSpc>
                <a:spcPct val="100000"/>
              </a:lnSpc>
              <a:spcBef>
                <a:spcPts val="200"/>
              </a:spcBef>
              <a:spcAft>
                <a:spcPts val="0"/>
              </a:spcAft>
              <a:buClr>
                <a:srgbClr val="000000"/>
              </a:buClr>
              <a:buSzPts val="1200"/>
              <a:buFont typeface="Calibri"/>
              <a:buChar char="○"/>
              <a:defRPr sz="1200"/>
            </a:lvl2pPr>
            <a:lvl3pPr marL="1371600" lvl="2" indent="-292100" algn="l" rtl="0">
              <a:lnSpc>
                <a:spcPct val="100000"/>
              </a:lnSpc>
              <a:spcBef>
                <a:spcPts val="200"/>
              </a:spcBef>
              <a:spcAft>
                <a:spcPts val="0"/>
              </a:spcAft>
              <a:buClr>
                <a:srgbClr val="000000"/>
              </a:buClr>
              <a:buSzPts val="1000"/>
              <a:buFont typeface="Calibri"/>
              <a:buChar char="■"/>
              <a:defRPr sz="1000"/>
            </a:lvl3pPr>
            <a:lvl4pPr marL="1828800" lvl="3" indent="-285750" algn="l" rtl="0">
              <a:lnSpc>
                <a:spcPct val="100000"/>
              </a:lnSpc>
              <a:spcBef>
                <a:spcPts val="200"/>
              </a:spcBef>
              <a:spcAft>
                <a:spcPts val="0"/>
              </a:spcAft>
              <a:buClr>
                <a:srgbClr val="000000"/>
              </a:buClr>
              <a:buSzPts val="900"/>
              <a:buFont typeface="Calibri"/>
              <a:buChar char="●"/>
              <a:defRPr sz="900"/>
            </a:lvl4pPr>
            <a:lvl5pPr marL="2286000" lvl="4" indent="-285750" algn="l" rtl="0">
              <a:lnSpc>
                <a:spcPct val="100000"/>
              </a:lnSpc>
              <a:spcBef>
                <a:spcPts val="200"/>
              </a:spcBef>
              <a:spcAft>
                <a:spcPts val="0"/>
              </a:spcAft>
              <a:buClr>
                <a:srgbClr val="000000"/>
              </a:buClr>
              <a:buSzPts val="900"/>
              <a:buFont typeface="Calibri"/>
              <a:buChar char="○"/>
              <a:defRPr sz="900"/>
            </a:lvl5pPr>
            <a:lvl6pPr marL="2743200" lvl="5" indent="-285750" algn="l" rtl="0">
              <a:lnSpc>
                <a:spcPct val="100000"/>
              </a:lnSpc>
              <a:spcBef>
                <a:spcPts val="200"/>
              </a:spcBef>
              <a:spcAft>
                <a:spcPts val="0"/>
              </a:spcAft>
              <a:buClr>
                <a:srgbClr val="000000"/>
              </a:buClr>
              <a:buSzPts val="900"/>
              <a:buFont typeface="Calibri"/>
              <a:buChar char="■"/>
              <a:defRPr sz="900"/>
            </a:lvl6pPr>
            <a:lvl7pPr marL="3200400" lvl="6" indent="-285750" algn="l" rtl="0">
              <a:lnSpc>
                <a:spcPct val="100000"/>
              </a:lnSpc>
              <a:spcBef>
                <a:spcPts val="200"/>
              </a:spcBef>
              <a:spcAft>
                <a:spcPts val="0"/>
              </a:spcAft>
              <a:buClr>
                <a:srgbClr val="000000"/>
              </a:buClr>
              <a:buSzPts val="900"/>
              <a:buFont typeface="Calibri"/>
              <a:buChar char="●"/>
              <a:defRPr sz="900"/>
            </a:lvl7pPr>
            <a:lvl8pPr marL="3657600" lvl="7" indent="-285750" algn="l" rtl="0">
              <a:lnSpc>
                <a:spcPct val="100000"/>
              </a:lnSpc>
              <a:spcBef>
                <a:spcPts val="200"/>
              </a:spcBef>
              <a:spcAft>
                <a:spcPts val="0"/>
              </a:spcAft>
              <a:buClr>
                <a:srgbClr val="000000"/>
              </a:buClr>
              <a:buSzPts val="900"/>
              <a:buFont typeface="Calibri"/>
              <a:buChar char="○"/>
              <a:defRPr sz="900"/>
            </a:lvl8pPr>
            <a:lvl9pPr marL="4114800" lvl="8" indent="-285750" algn="l" rtl="0">
              <a:lnSpc>
                <a:spcPct val="100000"/>
              </a:lnSpc>
              <a:spcBef>
                <a:spcPts val="200"/>
              </a:spcBef>
              <a:spcAft>
                <a:spcPts val="0"/>
              </a:spcAft>
              <a:buClr>
                <a:srgbClr val="000000"/>
              </a:buClr>
              <a:buSzPts val="900"/>
              <a:buFont typeface="Calibri"/>
              <a:buChar char="■"/>
              <a:defRPr sz="900"/>
            </a:lvl9pPr>
          </a:lstStyle>
          <a:p>
            <a:endParaRPr/>
          </a:p>
        </p:txBody>
      </p:sp>
      <p:sp>
        <p:nvSpPr>
          <p:cNvPr id="1291" name="Google Shape;1291;p215"/>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70000" lnSpcReduction="20000"/>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100">
              <a:solidFill>
                <a:schemeClr val="dk1"/>
              </a:solidFil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98"/>
        <p:cNvGrpSpPr/>
        <p:nvPr/>
      </p:nvGrpSpPr>
      <p:grpSpPr>
        <a:xfrm>
          <a:off x="0" y="0"/>
          <a:ext cx="0" cy="0"/>
          <a:chOff x="0" y="0"/>
          <a:chExt cx="0" cy="0"/>
        </a:xfrm>
      </p:grpSpPr>
      <p:sp>
        <p:nvSpPr>
          <p:cNvPr id="1299" name="Google Shape;1299;p2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00" name="Google Shape;1300;p2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01" name="Google Shape;1301;p2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2" name="Google Shape;1302;p2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3" name="Google Shape;1303;p2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1304"/>
        <p:cNvGrpSpPr/>
        <p:nvPr/>
      </p:nvGrpSpPr>
      <p:grpSpPr>
        <a:xfrm>
          <a:off x="0" y="0"/>
          <a:ext cx="0" cy="0"/>
          <a:chOff x="0" y="0"/>
          <a:chExt cx="0" cy="0"/>
        </a:xfrm>
      </p:grpSpPr>
      <p:sp>
        <p:nvSpPr>
          <p:cNvPr id="1305" name="Google Shape;1305;p218"/>
          <p:cNvSpPr txBox="1">
            <a:spLocks noGrp="1"/>
          </p:cNvSpPr>
          <p:nvPr>
            <p:ph type="title"/>
          </p:nvPr>
        </p:nvSpPr>
        <p:spPr>
          <a:xfrm>
            <a:off x="228600" y="137319"/>
            <a:ext cx="4114800" cy="571500"/>
          </a:xfrm>
          <a:prstGeom prst="rect">
            <a:avLst/>
          </a:prstGeom>
          <a:noFill/>
          <a:ln>
            <a:noFill/>
          </a:ln>
        </p:spPr>
        <p:txBody>
          <a:bodyPr spcFirstLastPara="1" wrap="square" lIns="68575" tIns="34275" rIns="68575" bIns="34275" anchor="ctr" anchorCtr="0">
            <a:normAutofit/>
          </a:bodyPr>
          <a:lstStyle>
            <a:lvl1pPr lvl="0" algn="ctr" rtl="0">
              <a:lnSpc>
                <a:spcPct val="100000"/>
              </a:lnSpc>
              <a:spcBef>
                <a:spcPts val="0"/>
              </a:spcBef>
              <a:spcAft>
                <a:spcPts val="0"/>
              </a:spcAft>
              <a:buClr>
                <a:schemeClr val="dk1"/>
              </a:buClr>
              <a:buSzPts val="11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6" name="Google Shape;1306;p218"/>
          <p:cNvSpPr txBox="1">
            <a:spLocks noGrp="1"/>
          </p:cNvSpPr>
          <p:nvPr>
            <p:ph type="body" idx="1"/>
          </p:nvPr>
        </p:nvSpPr>
        <p:spPr>
          <a:xfrm>
            <a:off x="228600" y="800100"/>
            <a:ext cx="2019300" cy="2263200"/>
          </a:xfrm>
          <a:prstGeom prst="rect">
            <a:avLst/>
          </a:prstGeom>
          <a:noFill/>
          <a:ln>
            <a:noFill/>
          </a:ln>
        </p:spPr>
        <p:txBody>
          <a:bodyPr spcFirstLastPara="1" wrap="square" lIns="68575" tIns="34275" rIns="68575" bIns="34275" anchor="t" anchorCtr="0">
            <a:normAutofit/>
          </a:bodyPr>
          <a:lstStyle>
            <a:lvl1pPr marL="457200" lvl="0" indent="-298450" algn="l" rtl="0">
              <a:lnSpc>
                <a:spcPct val="100000"/>
              </a:lnSpc>
              <a:spcBef>
                <a:spcPts val="300"/>
              </a:spcBef>
              <a:spcAft>
                <a:spcPts val="0"/>
              </a:spcAft>
              <a:buClr>
                <a:srgbClr val="000000"/>
              </a:buClr>
              <a:buSzPts val="1100"/>
              <a:buFont typeface="Calibri"/>
              <a:buAutoNum type="arabicPeriod"/>
              <a:defRPr sz="1400"/>
            </a:lvl1pPr>
            <a:lvl2pPr marL="914400" lvl="1" indent="-285750" algn="l" rtl="0">
              <a:lnSpc>
                <a:spcPct val="100000"/>
              </a:lnSpc>
              <a:spcBef>
                <a:spcPts val="200"/>
              </a:spcBef>
              <a:spcAft>
                <a:spcPts val="0"/>
              </a:spcAft>
              <a:buClr>
                <a:srgbClr val="000000"/>
              </a:buClr>
              <a:buSzPts val="900"/>
              <a:buFont typeface="Calibri"/>
              <a:buAutoNum type="arabicPeriod"/>
              <a:defRPr sz="1200"/>
            </a:lvl2pPr>
            <a:lvl3pPr marL="1371600" lvl="2" indent="-279400" algn="l" rtl="0">
              <a:lnSpc>
                <a:spcPct val="100000"/>
              </a:lnSpc>
              <a:spcBef>
                <a:spcPts val="200"/>
              </a:spcBef>
              <a:spcAft>
                <a:spcPts val="0"/>
              </a:spcAft>
              <a:buClr>
                <a:srgbClr val="000000"/>
              </a:buClr>
              <a:buSzPts val="800"/>
              <a:buFont typeface="Calibri"/>
              <a:buAutoNum type="arabicPeriod"/>
              <a:defRPr sz="1000"/>
            </a:lvl3pPr>
            <a:lvl4pPr marL="1828800" lvl="3" indent="-273050" algn="l" rtl="0">
              <a:lnSpc>
                <a:spcPct val="100000"/>
              </a:lnSpc>
              <a:spcBef>
                <a:spcPts val="200"/>
              </a:spcBef>
              <a:spcAft>
                <a:spcPts val="0"/>
              </a:spcAft>
              <a:buClr>
                <a:srgbClr val="000000"/>
              </a:buClr>
              <a:buSzPts val="700"/>
              <a:buFont typeface="Calibri"/>
              <a:buAutoNum type="arabicPeriod"/>
              <a:defRPr sz="900"/>
            </a:lvl4pPr>
            <a:lvl5pPr marL="2286000" lvl="4" indent="-273050" algn="l" rtl="0">
              <a:lnSpc>
                <a:spcPct val="100000"/>
              </a:lnSpc>
              <a:spcBef>
                <a:spcPts val="200"/>
              </a:spcBef>
              <a:spcAft>
                <a:spcPts val="0"/>
              </a:spcAft>
              <a:buClr>
                <a:srgbClr val="000000"/>
              </a:buClr>
              <a:buSzPts val="700"/>
              <a:buFont typeface="Calibri"/>
              <a:buAutoNum type="arabicPeriod"/>
              <a:defRPr sz="900"/>
            </a:lvl5pPr>
            <a:lvl6pPr marL="2743200" lvl="5" indent="-273050" algn="l" rtl="0">
              <a:lnSpc>
                <a:spcPct val="100000"/>
              </a:lnSpc>
              <a:spcBef>
                <a:spcPts val="200"/>
              </a:spcBef>
              <a:spcAft>
                <a:spcPts val="0"/>
              </a:spcAft>
              <a:buClr>
                <a:srgbClr val="000000"/>
              </a:buClr>
              <a:buSzPts val="700"/>
              <a:buFont typeface="Calibri"/>
              <a:buAutoNum type="arabicPeriod"/>
              <a:defRPr sz="900"/>
            </a:lvl6pPr>
            <a:lvl7pPr marL="3200400" lvl="6" indent="-273050" algn="l" rtl="0">
              <a:lnSpc>
                <a:spcPct val="100000"/>
              </a:lnSpc>
              <a:spcBef>
                <a:spcPts val="200"/>
              </a:spcBef>
              <a:spcAft>
                <a:spcPts val="0"/>
              </a:spcAft>
              <a:buClr>
                <a:srgbClr val="000000"/>
              </a:buClr>
              <a:buSzPts val="700"/>
              <a:buFont typeface="Calibri"/>
              <a:buAutoNum type="arabicPeriod"/>
              <a:defRPr sz="900"/>
            </a:lvl7pPr>
            <a:lvl8pPr marL="3657600" lvl="7" indent="-273050" algn="l" rtl="0">
              <a:lnSpc>
                <a:spcPct val="100000"/>
              </a:lnSpc>
              <a:spcBef>
                <a:spcPts val="200"/>
              </a:spcBef>
              <a:spcAft>
                <a:spcPts val="0"/>
              </a:spcAft>
              <a:buClr>
                <a:srgbClr val="000000"/>
              </a:buClr>
              <a:buSzPts val="700"/>
              <a:buFont typeface="Calibri"/>
              <a:buAutoNum type="arabicPeriod"/>
              <a:defRPr sz="900"/>
            </a:lvl8pPr>
            <a:lvl9pPr marL="4114800" lvl="8" indent="-273050" algn="l" rtl="0">
              <a:lnSpc>
                <a:spcPct val="100000"/>
              </a:lnSpc>
              <a:spcBef>
                <a:spcPts val="200"/>
              </a:spcBef>
              <a:spcAft>
                <a:spcPts val="0"/>
              </a:spcAft>
              <a:buClr>
                <a:srgbClr val="000000"/>
              </a:buClr>
              <a:buSzPts val="700"/>
              <a:buFont typeface="Calibri"/>
              <a:buAutoNum type="arabicPeriod"/>
              <a:defRPr sz="900"/>
            </a:lvl9pPr>
          </a:lstStyle>
          <a:p>
            <a:endParaRPr/>
          </a:p>
        </p:txBody>
      </p:sp>
      <p:sp>
        <p:nvSpPr>
          <p:cNvPr id="1307" name="Google Shape;1307;p218"/>
          <p:cNvSpPr txBox="1">
            <a:spLocks noGrp="1"/>
          </p:cNvSpPr>
          <p:nvPr>
            <p:ph type="body" idx="2"/>
          </p:nvPr>
        </p:nvSpPr>
        <p:spPr>
          <a:xfrm>
            <a:off x="2324100" y="800100"/>
            <a:ext cx="2019300" cy="2263200"/>
          </a:xfrm>
          <a:prstGeom prst="rect">
            <a:avLst/>
          </a:prstGeom>
          <a:noFill/>
          <a:ln>
            <a:noFill/>
          </a:ln>
        </p:spPr>
        <p:txBody>
          <a:bodyPr spcFirstLastPara="1" wrap="square" lIns="68575" tIns="34275" rIns="68575" bIns="34275" anchor="t" anchorCtr="0">
            <a:normAutofit/>
          </a:bodyPr>
          <a:lstStyle>
            <a:lvl1pPr marL="457200" lvl="0" indent="-298450" algn="l" rtl="0">
              <a:lnSpc>
                <a:spcPct val="100000"/>
              </a:lnSpc>
              <a:spcBef>
                <a:spcPts val="300"/>
              </a:spcBef>
              <a:spcAft>
                <a:spcPts val="0"/>
              </a:spcAft>
              <a:buClr>
                <a:srgbClr val="000000"/>
              </a:buClr>
              <a:buSzPts val="1100"/>
              <a:buFont typeface="Calibri"/>
              <a:buAutoNum type="arabicPeriod"/>
              <a:defRPr sz="1400"/>
            </a:lvl1pPr>
            <a:lvl2pPr marL="914400" lvl="1" indent="-285750" algn="l" rtl="0">
              <a:lnSpc>
                <a:spcPct val="100000"/>
              </a:lnSpc>
              <a:spcBef>
                <a:spcPts val="200"/>
              </a:spcBef>
              <a:spcAft>
                <a:spcPts val="0"/>
              </a:spcAft>
              <a:buClr>
                <a:srgbClr val="000000"/>
              </a:buClr>
              <a:buSzPts val="900"/>
              <a:buFont typeface="Calibri"/>
              <a:buAutoNum type="arabicPeriod"/>
              <a:defRPr sz="1200"/>
            </a:lvl2pPr>
            <a:lvl3pPr marL="1371600" lvl="2" indent="-279400" algn="l" rtl="0">
              <a:lnSpc>
                <a:spcPct val="100000"/>
              </a:lnSpc>
              <a:spcBef>
                <a:spcPts val="200"/>
              </a:spcBef>
              <a:spcAft>
                <a:spcPts val="0"/>
              </a:spcAft>
              <a:buClr>
                <a:srgbClr val="000000"/>
              </a:buClr>
              <a:buSzPts val="800"/>
              <a:buFont typeface="Calibri"/>
              <a:buAutoNum type="arabicPeriod"/>
              <a:defRPr sz="1000"/>
            </a:lvl3pPr>
            <a:lvl4pPr marL="1828800" lvl="3" indent="-273050" algn="l" rtl="0">
              <a:lnSpc>
                <a:spcPct val="100000"/>
              </a:lnSpc>
              <a:spcBef>
                <a:spcPts val="200"/>
              </a:spcBef>
              <a:spcAft>
                <a:spcPts val="0"/>
              </a:spcAft>
              <a:buClr>
                <a:srgbClr val="000000"/>
              </a:buClr>
              <a:buSzPts val="700"/>
              <a:buFont typeface="Calibri"/>
              <a:buAutoNum type="arabicPeriod"/>
              <a:defRPr sz="900"/>
            </a:lvl4pPr>
            <a:lvl5pPr marL="2286000" lvl="4" indent="-273050" algn="l" rtl="0">
              <a:lnSpc>
                <a:spcPct val="100000"/>
              </a:lnSpc>
              <a:spcBef>
                <a:spcPts val="200"/>
              </a:spcBef>
              <a:spcAft>
                <a:spcPts val="0"/>
              </a:spcAft>
              <a:buClr>
                <a:srgbClr val="000000"/>
              </a:buClr>
              <a:buSzPts val="700"/>
              <a:buFont typeface="Calibri"/>
              <a:buAutoNum type="arabicPeriod"/>
              <a:defRPr sz="900"/>
            </a:lvl5pPr>
            <a:lvl6pPr marL="2743200" lvl="5" indent="-273050" algn="l" rtl="0">
              <a:lnSpc>
                <a:spcPct val="100000"/>
              </a:lnSpc>
              <a:spcBef>
                <a:spcPts val="200"/>
              </a:spcBef>
              <a:spcAft>
                <a:spcPts val="0"/>
              </a:spcAft>
              <a:buClr>
                <a:srgbClr val="000000"/>
              </a:buClr>
              <a:buSzPts val="700"/>
              <a:buFont typeface="Calibri"/>
              <a:buAutoNum type="arabicPeriod"/>
              <a:defRPr sz="900"/>
            </a:lvl6pPr>
            <a:lvl7pPr marL="3200400" lvl="6" indent="-273050" algn="l" rtl="0">
              <a:lnSpc>
                <a:spcPct val="100000"/>
              </a:lnSpc>
              <a:spcBef>
                <a:spcPts val="200"/>
              </a:spcBef>
              <a:spcAft>
                <a:spcPts val="0"/>
              </a:spcAft>
              <a:buClr>
                <a:srgbClr val="000000"/>
              </a:buClr>
              <a:buSzPts val="700"/>
              <a:buFont typeface="Calibri"/>
              <a:buAutoNum type="arabicPeriod"/>
              <a:defRPr sz="900"/>
            </a:lvl7pPr>
            <a:lvl8pPr marL="3657600" lvl="7" indent="-273050" algn="l" rtl="0">
              <a:lnSpc>
                <a:spcPct val="100000"/>
              </a:lnSpc>
              <a:spcBef>
                <a:spcPts val="200"/>
              </a:spcBef>
              <a:spcAft>
                <a:spcPts val="0"/>
              </a:spcAft>
              <a:buClr>
                <a:srgbClr val="000000"/>
              </a:buClr>
              <a:buSzPts val="700"/>
              <a:buFont typeface="Calibri"/>
              <a:buAutoNum type="arabicPeriod"/>
              <a:defRPr sz="900"/>
            </a:lvl8pPr>
            <a:lvl9pPr marL="4114800" lvl="8" indent="-273050" algn="l" rtl="0">
              <a:lnSpc>
                <a:spcPct val="100000"/>
              </a:lnSpc>
              <a:spcBef>
                <a:spcPts val="200"/>
              </a:spcBef>
              <a:spcAft>
                <a:spcPts val="0"/>
              </a:spcAft>
              <a:buClr>
                <a:srgbClr val="000000"/>
              </a:buClr>
              <a:buSzPts val="700"/>
              <a:buFont typeface="Calibri"/>
              <a:buAutoNum type="arabicPeriod"/>
              <a:defRPr sz="900"/>
            </a:lvl9pPr>
          </a:lstStyle>
          <a:p>
            <a:endParaRPr/>
          </a:p>
        </p:txBody>
      </p:sp>
      <p:sp>
        <p:nvSpPr>
          <p:cNvPr id="1308" name="Google Shape;1308;p218"/>
          <p:cNvSpPr txBox="1">
            <a:spLocks noGrp="1"/>
          </p:cNvSpPr>
          <p:nvPr>
            <p:ph type="sldNum" idx="12"/>
          </p:nvPr>
        </p:nvSpPr>
        <p:spPr>
          <a:xfrm>
            <a:off x="3276600" y="3178175"/>
            <a:ext cx="1066800" cy="182400"/>
          </a:xfrm>
          <a:prstGeom prst="rect">
            <a:avLst/>
          </a:prstGeom>
          <a:noFill/>
          <a:ln>
            <a:noFill/>
          </a:ln>
        </p:spPr>
        <p:txBody>
          <a:bodyPr spcFirstLastPara="1" wrap="square" lIns="68575" tIns="34275" rIns="68575" bIns="34275" anchor="t" anchorCtr="0">
            <a:normAutofit fontScale="77500" lnSpcReduction="20000"/>
          </a:bodyPr>
          <a:lstStyle>
            <a:lvl1pPr marL="0" marR="0" lvl="0" indent="0" algn="r" rtl="0">
              <a:lnSpc>
                <a:spcPct val="100000"/>
              </a:lnSpc>
              <a:spcBef>
                <a:spcPts val="0"/>
              </a:spcBef>
              <a:spcAft>
                <a:spcPts val="0"/>
              </a:spcAft>
              <a:buClr>
                <a:srgbClr val="000000"/>
              </a:buClr>
              <a:buSzPts val="13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09"/>
        <p:cNvGrpSpPr/>
        <p:nvPr/>
      </p:nvGrpSpPr>
      <p:grpSpPr>
        <a:xfrm>
          <a:off x="0" y="0"/>
          <a:ext cx="0" cy="0"/>
          <a:chOff x="0" y="0"/>
          <a:chExt cx="0" cy="0"/>
        </a:xfrm>
      </p:grpSpPr>
      <p:sp>
        <p:nvSpPr>
          <p:cNvPr id="1310" name="Google Shape;1310;p21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1" name="Google Shape;1311;p219"/>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12" name="Google Shape;1312;p2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13" name="Google Shape;1313;p2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14" name="Google Shape;1314;p2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5"/>
        <p:cNvGrpSpPr/>
        <p:nvPr/>
      </p:nvGrpSpPr>
      <p:grpSpPr>
        <a:xfrm>
          <a:off x="0" y="0"/>
          <a:ext cx="0" cy="0"/>
          <a:chOff x="0" y="0"/>
          <a:chExt cx="0" cy="0"/>
        </a:xfrm>
      </p:grpSpPr>
      <p:sp>
        <p:nvSpPr>
          <p:cNvPr id="1316" name="Google Shape;1316;p22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7" name="Google Shape;1317;p22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318" name="Google Shape;1318;p2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19" name="Google Shape;1319;p2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20" name="Google Shape;1320;p2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21"/>
        <p:cNvGrpSpPr/>
        <p:nvPr/>
      </p:nvGrpSpPr>
      <p:grpSpPr>
        <a:xfrm>
          <a:off x="0" y="0"/>
          <a:ext cx="0" cy="0"/>
          <a:chOff x="0" y="0"/>
          <a:chExt cx="0" cy="0"/>
        </a:xfrm>
      </p:grpSpPr>
      <p:sp>
        <p:nvSpPr>
          <p:cNvPr id="1322" name="Google Shape;1322;p2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23" name="Google Shape;1323;p22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24" name="Google Shape;1324;p22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25" name="Google Shape;1325;p2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26" name="Google Shape;1326;p2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27" name="Google Shape;1327;p2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28"/>
        <p:cNvGrpSpPr/>
        <p:nvPr/>
      </p:nvGrpSpPr>
      <p:grpSpPr>
        <a:xfrm>
          <a:off x="0" y="0"/>
          <a:ext cx="0" cy="0"/>
          <a:chOff x="0" y="0"/>
          <a:chExt cx="0" cy="0"/>
        </a:xfrm>
      </p:grpSpPr>
      <p:sp>
        <p:nvSpPr>
          <p:cNvPr id="1329" name="Google Shape;1329;p22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30" name="Google Shape;1330;p22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331" name="Google Shape;1331;p22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32" name="Google Shape;1332;p22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333" name="Google Shape;1333;p22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34" name="Google Shape;1334;p2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35" name="Google Shape;1335;p2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36" name="Google Shape;1336;p2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7"/>
        <p:cNvGrpSpPr/>
        <p:nvPr/>
      </p:nvGrpSpPr>
      <p:grpSpPr>
        <a:xfrm>
          <a:off x="0" y="0"/>
          <a:ext cx="0" cy="0"/>
          <a:chOff x="0" y="0"/>
          <a:chExt cx="0" cy="0"/>
        </a:xfrm>
      </p:grpSpPr>
      <p:sp>
        <p:nvSpPr>
          <p:cNvPr id="1338" name="Google Shape;1338;p2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39" name="Google Shape;1339;p2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40" name="Google Shape;1340;p2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41" name="Google Shape;1341;p2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2"/>
        <p:cNvGrpSpPr/>
        <p:nvPr/>
      </p:nvGrpSpPr>
      <p:grpSpPr>
        <a:xfrm>
          <a:off x="0" y="0"/>
          <a:ext cx="0" cy="0"/>
          <a:chOff x="0" y="0"/>
          <a:chExt cx="0" cy="0"/>
        </a:xfrm>
      </p:grpSpPr>
      <p:sp>
        <p:nvSpPr>
          <p:cNvPr id="1343" name="Google Shape;1343;p2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44" name="Google Shape;1344;p2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45" name="Google Shape;1345;p2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6"/>
        <p:cNvGrpSpPr/>
        <p:nvPr/>
      </p:nvGrpSpPr>
      <p:grpSpPr>
        <a:xfrm>
          <a:off x="0" y="0"/>
          <a:ext cx="0" cy="0"/>
          <a:chOff x="0" y="0"/>
          <a:chExt cx="0" cy="0"/>
        </a:xfrm>
      </p:grpSpPr>
      <p:sp>
        <p:nvSpPr>
          <p:cNvPr id="1347" name="Google Shape;1347;p22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48" name="Google Shape;1348;p22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349" name="Google Shape;1349;p22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350" name="Google Shape;1350;p2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1" name="Google Shape;1351;p2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2" name="Google Shape;1352;p2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
  <p:cSld name="4">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361156" y="2203450"/>
            <a:ext cx="3886200" cy="6810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0"/>
              </a:spcBef>
              <a:spcAft>
                <a:spcPts val="0"/>
              </a:spcAft>
              <a:buSzPts val="1400"/>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23"/>
          <p:cNvSpPr txBox="1">
            <a:spLocks noGrp="1"/>
          </p:cNvSpPr>
          <p:nvPr>
            <p:ph type="body" idx="1"/>
          </p:nvPr>
        </p:nvSpPr>
        <p:spPr>
          <a:xfrm>
            <a:off x="361156" y="1453357"/>
            <a:ext cx="3886200" cy="750000"/>
          </a:xfrm>
          <a:prstGeom prst="rect">
            <a:avLst/>
          </a:prstGeom>
          <a:noFill/>
          <a:ln>
            <a:noFill/>
          </a:ln>
        </p:spPr>
        <p:txBody>
          <a:bodyPr spcFirstLastPara="1" wrap="square" lIns="91425" tIns="45700" rIns="91425" bIns="45700" anchor="b" anchorCtr="0">
            <a:normAutofit/>
          </a:bodyPr>
          <a:lstStyle>
            <a:lvl1pPr marL="457200" lvl="0" indent="-292100" algn="l" rtl="0">
              <a:lnSpc>
                <a:spcPct val="100000"/>
              </a:lnSpc>
              <a:spcBef>
                <a:spcPts val="200"/>
              </a:spcBef>
              <a:spcAft>
                <a:spcPts val="0"/>
              </a:spcAft>
              <a:buClr>
                <a:srgbClr val="888888"/>
              </a:buClr>
              <a:buSzPts val="1000"/>
              <a:buFont typeface="Calibri"/>
              <a:buAutoNum type="arabicPeriod"/>
              <a:defRPr sz="1000">
                <a:solidFill>
                  <a:srgbClr val="888888"/>
                </a:solidFill>
              </a:defRPr>
            </a:lvl1pPr>
            <a:lvl2pPr marL="914400" lvl="1" indent="-285750" algn="l" rtl="0">
              <a:lnSpc>
                <a:spcPct val="100000"/>
              </a:lnSpc>
              <a:spcBef>
                <a:spcPts val="200"/>
              </a:spcBef>
              <a:spcAft>
                <a:spcPts val="0"/>
              </a:spcAft>
              <a:buClr>
                <a:srgbClr val="888888"/>
              </a:buClr>
              <a:buSzPts val="900"/>
              <a:buFont typeface="Calibri"/>
              <a:buAutoNum type="arabicPeriod"/>
              <a:defRPr sz="900">
                <a:solidFill>
                  <a:srgbClr val="888888"/>
                </a:solidFill>
              </a:defRPr>
            </a:lvl2pPr>
            <a:lvl3pPr marL="1371600" lvl="2" indent="-279400" algn="l" rtl="0">
              <a:lnSpc>
                <a:spcPct val="100000"/>
              </a:lnSpc>
              <a:spcBef>
                <a:spcPts val="200"/>
              </a:spcBef>
              <a:spcAft>
                <a:spcPts val="0"/>
              </a:spcAft>
              <a:buClr>
                <a:srgbClr val="888888"/>
              </a:buClr>
              <a:buSzPts val="800"/>
              <a:buFont typeface="Calibri"/>
              <a:buAutoNum type="arabicPeriod"/>
              <a:defRPr sz="800">
                <a:solidFill>
                  <a:srgbClr val="888888"/>
                </a:solidFill>
              </a:defRPr>
            </a:lvl3pPr>
            <a:lvl4pPr marL="1828800" lvl="3"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4pPr>
            <a:lvl5pPr marL="2286000" lvl="4"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5pPr>
            <a:lvl6pPr marL="2743200" lvl="5"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6pPr>
            <a:lvl7pPr marL="3200400" lvl="6"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7pPr>
            <a:lvl8pPr marL="3657600" lvl="7"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8pPr>
            <a:lvl9pPr marL="4114800" lvl="8"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9pPr>
          </a:lstStyle>
          <a:p>
            <a:endParaRPr/>
          </a:p>
        </p:txBody>
      </p:sp>
      <p:sp>
        <p:nvSpPr>
          <p:cNvPr id="98" name="Google Shape;98;p23"/>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sz="1100">
              <a:solidFill>
                <a:schemeClr val="dk1"/>
              </a:solidFill>
              <a:latin typeface="Arial"/>
              <a:ea typeface="Arial"/>
              <a:cs typeface="Arial"/>
              <a:sym typeface="Aria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53"/>
        <p:cNvGrpSpPr/>
        <p:nvPr/>
      </p:nvGrpSpPr>
      <p:grpSpPr>
        <a:xfrm>
          <a:off x="0" y="0"/>
          <a:ext cx="0" cy="0"/>
          <a:chOff x="0" y="0"/>
          <a:chExt cx="0" cy="0"/>
        </a:xfrm>
      </p:grpSpPr>
      <p:sp>
        <p:nvSpPr>
          <p:cNvPr id="1354" name="Google Shape;1354;p22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5" name="Google Shape;1355;p226"/>
          <p:cNvSpPr>
            <a:spLocks noGrp="1"/>
          </p:cNvSpPr>
          <p:nvPr>
            <p:ph type="pic" idx="2"/>
          </p:nvPr>
        </p:nvSpPr>
        <p:spPr>
          <a:xfrm>
            <a:off x="3887391" y="740569"/>
            <a:ext cx="4629300" cy="3655200"/>
          </a:xfrm>
          <a:prstGeom prst="rect">
            <a:avLst/>
          </a:prstGeom>
          <a:noFill/>
          <a:ln>
            <a:noFill/>
          </a:ln>
        </p:spPr>
      </p:sp>
      <p:sp>
        <p:nvSpPr>
          <p:cNvPr id="1356" name="Google Shape;1356;p22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357" name="Google Shape;1357;p2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8" name="Google Shape;1358;p2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9" name="Google Shape;1359;p2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60"/>
        <p:cNvGrpSpPr/>
        <p:nvPr/>
      </p:nvGrpSpPr>
      <p:grpSpPr>
        <a:xfrm>
          <a:off x="0" y="0"/>
          <a:ext cx="0" cy="0"/>
          <a:chOff x="0" y="0"/>
          <a:chExt cx="0" cy="0"/>
        </a:xfrm>
      </p:grpSpPr>
      <p:sp>
        <p:nvSpPr>
          <p:cNvPr id="1361" name="Google Shape;1361;p2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62" name="Google Shape;1362;p22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63" name="Google Shape;1363;p2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4" name="Google Shape;1364;p2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5" name="Google Shape;1365;p2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6"/>
        <p:cNvGrpSpPr/>
        <p:nvPr/>
      </p:nvGrpSpPr>
      <p:grpSpPr>
        <a:xfrm>
          <a:off x="0" y="0"/>
          <a:ext cx="0" cy="0"/>
          <a:chOff x="0" y="0"/>
          <a:chExt cx="0" cy="0"/>
        </a:xfrm>
      </p:grpSpPr>
      <p:sp>
        <p:nvSpPr>
          <p:cNvPr id="1367" name="Google Shape;1367;p22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68" name="Google Shape;1368;p22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69" name="Google Shape;1369;p2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70" name="Google Shape;1370;p2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71" name="Google Shape;1371;p2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909"/>
        <p:cNvGrpSpPr/>
        <p:nvPr/>
      </p:nvGrpSpPr>
      <p:grpSpPr>
        <a:xfrm>
          <a:off x="0" y="0"/>
          <a:ext cx="0" cy="0"/>
          <a:chOff x="0" y="0"/>
          <a:chExt cx="0" cy="0"/>
        </a:xfrm>
      </p:grpSpPr>
      <p:sp>
        <p:nvSpPr>
          <p:cNvPr id="910" name="Google Shape;910;p149"/>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1" name="Google Shape;911;p149"/>
          <p:cNvSpPr txBox="1">
            <a:spLocks noGrp="1"/>
          </p:cNvSpPr>
          <p:nvPr>
            <p:ph type="body" idx="1"/>
          </p:nvPr>
        </p:nvSpPr>
        <p:spPr>
          <a:xfrm>
            <a:off x="2286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AutoNum type="arabicPeriod"/>
              <a:defRPr sz="1400"/>
            </a:lvl1pPr>
            <a:lvl2pPr marL="914400" lvl="1" indent="-304800" algn="l" rtl="0">
              <a:lnSpc>
                <a:spcPct val="100000"/>
              </a:lnSpc>
              <a:spcBef>
                <a:spcPts val="200"/>
              </a:spcBef>
              <a:spcAft>
                <a:spcPts val="0"/>
              </a:spcAft>
              <a:buClr>
                <a:srgbClr val="000000"/>
              </a:buClr>
              <a:buSzPts val="1200"/>
              <a:buFont typeface="Calibri"/>
              <a:buAutoNum type="arabicPeriod"/>
              <a:defRPr sz="1200"/>
            </a:lvl2pPr>
            <a:lvl3pPr marL="1371600" lvl="2" indent="-292100" algn="l" rtl="0">
              <a:lnSpc>
                <a:spcPct val="100000"/>
              </a:lnSpc>
              <a:spcBef>
                <a:spcPts val="200"/>
              </a:spcBef>
              <a:spcAft>
                <a:spcPts val="0"/>
              </a:spcAft>
              <a:buClr>
                <a:srgbClr val="000000"/>
              </a:buClr>
              <a:buSzPts val="1000"/>
              <a:buFont typeface="Calibri"/>
              <a:buAutoNum type="arabicPeriod"/>
              <a:defRPr sz="1000"/>
            </a:lvl3pPr>
            <a:lvl4pPr marL="1828800" lvl="3" indent="-285750" algn="l" rtl="0">
              <a:lnSpc>
                <a:spcPct val="100000"/>
              </a:lnSpc>
              <a:spcBef>
                <a:spcPts val="200"/>
              </a:spcBef>
              <a:spcAft>
                <a:spcPts val="0"/>
              </a:spcAft>
              <a:buClr>
                <a:srgbClr val="000000"/>
              </a:buClr>
              <a:buSzPts val="900"/>
              <a:buFont typeface="Calibri"/>
              <a:buAutoNum type="arabicPeriod"/>
              <a:defRPr sz="900"/>
            </a:lvl4pPr>
            <a:lvl5pPr marL="2286000" lvl="4" indent="-285750" algn="l" rtl="0">
              <a:lnSpc>
                <a:spcPct val="100000"/>
              </a:lnSpc>
              <a:spcBef>
                <a:spcPts val="200"/>
              </a:spcBef>
              <a:spcAft>
                <a:spcPts val="0"/>
              </a:spcAft>
              <a:buClr>
                <a:srgbClr val="000000"/>
              </a:buClr>
              <a:buSzPts val="900"/>
              <a:buFont typeface="Calibri"/>
              <a:buAutoNum type="arabicPeriod"/>
              <a:defRPr sz="900"/>
            </a:lvl5pPr>
            <a:lvl6pPr marL="2743200" lvl="5" indent="-285750" algn="l" rtl="0">
              <a:lnSpc>
                <a:spcPct val="100000"/>
              </a:lnSpc>
              <a:spcBef>
                <a:spcPts val="200"/>
              </a:spcBef>
              <a:spcAft>
                <a:spcPts val="0"/>
              </a:spcAft>
              <a:buClr>
                <a:srgbClr val="000000"/>
              </a:buClr>
              <a:buSzPts val="900"/>
              <a:buFont typeface="Calibri"/>
              <a:buAutoNum type="arabicPeriod"/>
              <a:defRPr sz="900"/>
            </a:lvl6pPr>
            <a:lvl7pPr marL="3200400" lvl="6" indent="-285750" algn="l" rtl="0">
              <a:lnSpc>
                <a:spcPct val="100000"/>
              </a:lnSpc>
              <a:spcBef>
                <a:spcPts val="200"/>
              </a:spcBef>
              <a:spcAft>
                <a:spcPts val="0"/>
              </a:spcAft>
              <a:buClr>
                <a:srgbClr val="000000"/>
              </a:buClr>
              <a:buSzPts val="900"/>
              <a:buFont typeface="Calibri"/>
              <a:buAutoNum type="arabicPeriod"/>
              <a:defRPr sz="900"/>
            </a:lvl7pPr>
            <a:lvl8pPr marL="3657600" lvl="7" indent="-285750" algn="l" rtl="0">
              <a:lnSpc>
                <a:spcPct val="100000"/>
              </a:lnSpc>
              <a:spcBef>
                <a:spcPts val="200"/>
              </a:spcBef>
              <a:spcAft>
                <a:spcPts val="0"/>
              </a:spcAft>
              <a:buClr>
                <a:srgbClr val="000000"/>
              </a:buClr>
              <a:buSzPts val="900"/>
              <a:buFont typeface="Calibri"/>
              <a:buAutoNum type="arabicPeriod"/>
              <a:defRPr sz="900"/>
            </a:lvl8pPr>
            <a:lvl9pPr marL="4114800" lvl="8" indent="-285750" algn="l" rtl="0">
              <a:lnSpc>
                <a:spcPct val="100000"/>
              </a:lnSpc>
              <a:spcBef>
                <a:spcPts val="200"/>
              </a:spcBef>
              <a:spcAft>
                <a:spcPts val="0"/>
              </a:spcAft>
              <a:buClr>
                <a:srgbClr val="000000"/>
              </a:buClr>
              <a:buSzPts val="900"/>
              <a:buFont typeface="Calibri"/>
              <a:buAutoNum type="arabicPeriod"/>
              <a:defRPr sz="900"/>
            </a:lvl9pPr>
          </a:lstStyle>
          <a:p>
            <a:endParaRPr/>
          </a:p>
        </p:txBody>
      </p:sp>
      <p:sp>
        <p:nvSpPr>
          <p:cNvPr id="912" name="Google Shape;912;p149"/>
          <p:cNvSpPr txBox="1">
            <a:spLocks noGrp="1"/>
          </p:cNvSpPr>
          <p:nvPr>
            <p:ph type="body" idx="2"/>
          </p:nvPr>
        </p:nvSpPr>
        <p:spPr>
          <a:xfrm>
            <a:off x="23241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AutoNum type="arabicPeriod"/>
              <a:defRPr sz="1400"/>
            </a:lvl1pPr>
            <a:lvl2pPr marL="914400" lvl="1" indent="-304800" algn="l" rtl="0">
              <a:lnSpc>
                <a:spcPct val="100000"/>
              </a:lnSpc>
              <a:spcBef>
                <a:spcPts val="200"/>
              </a:spcBef>
              <a:spcAft>
                <a:spcPts val="0"/>
              </a:spcAft>
              <a:buClr>
                <a:srgbClr val="000000"/>
              </a:buClr>
              <a:buSzPts val="1200"/>
              <a:buFont typeface="Calibri"/>
              <a:buAutoNum type="arabicPeriod"/>
              <a:defRPr sz="1200"/>
            </a:lvl2pPr>
            <a:lvl3pPr marL="1371600" lvl="2" indent="-292100" algn="l" rtl="0">
              <a:lnSpc>
                <a:spcPct val="100000"/>
              </a:lnSpc>
              <a:spcBef>
                <a:spcPts val="200"/>
              </a:spcBef>
              <a:spcAft>
                <a:spcPts val="0"/>
              </a:spcAft>
              <a:buClr>
                <a:srgbClr val="000000"/>
              </a:buClr>
              <a:buSzPts val="1000"/>
              <a:buFont typeface="Calibri"/>
              <a:buAutoNum type="arabicPeriod"/>
              <a:defRPr sz="1000"/>
            </a:lvl3pPr>
            <a:lvl4pPr marL="1828800" lvl="3" indent="-285750" algn="l" rtl="0">
              <a:lnSpc>
                <a:spcPct val="100000"/>
              </a:lnSpc>
              <a:spcBef>
                <a:spcPts val="200"/>
              </a:spcBef>
              <a:spcAft>
                <a:spcPts val="0"/>
              </a:spcAft>
              <a:buClr>
                <a:srgbClr val="000000"/>
              </a:buClr>
              <a:buSzPts val="900"/>
              <a:buFont typeface="Calibri"/>
              <a:buAutoNum type="arabicPeriod"/>
              <a:defRPr sz="900"/>
            </a:lvl4pPr>
            <a:lvl5pPr marL="2286000" lvl="4" indent="-285750" algn="l" rtl="0">
              <a:lnSpc>
                <a:spcPct val="100000"/>
              </a:lnSpc>
              <a:spcBef>
                <a:spcPts val="200"/>
              </a:spcBef>
              <a:spcAft>
                <a:spcPts val="0"/>
              </a:spcAft>
              <a:buClr>
                <a:srgbClr val="000000"/>
              </a:buClr>
              <a:buSzPts val="900"/>
              <a:buFont typeface="Calibri"/>
              <a:buAutoNum type="arabicPeriod"/>
              <a:defRPr sz="900"/>
            </a:lvl5pPr>
            <a:lvl6pPr marL="2743200" lvl="5" indent="-285750" algn="l" rtl="0">
              <a:lnSpc>
                <a:spcPct val="100000"/>
              </a:lnSpc>
              <a:spcBef>
                <a:spcPts val="200"/>
              </a:spcBef>
              <a:spcAft>
                <a:spcPts val="0"/>
              </a:spcAft>
              <a:buClr>
                <a:srgbClr val="000000"/>
              </a:buClr>
              <a:buSzPts val="900"/>
              <a:buFont typeface="Calibri"/>
              <a:buAutoNum type="arabicPeriod"/>
              <a:defRPr sz="900"/>
            </a:lvl6pPr>
            <a:lvl7pPr marL="3200400" lvl="6" indent="-285750" algn="l" rtl="0">
              <a:lnSpc>
                <a:spcPct val="100000"/>
              </a:lnSpc>
              <a:spcBef>
                <a:spcPts val="200"/>
              </a:spcBef>
              <a:spcAft>
                <a:spcPts val="0"/>
              </a:spcAft>
              <a:buClr>
                <a:srgbClr val="000000"/>
              </a:buClr>
              <a:buSzPts val="900"/>
              <a:buFont typeface="Calibri"/>
              <a:buAutoNum type="arabicPeriod"/>
              <a:defRPr sz="900"/>
            </a:lvl7pPr>
            <a:lvl8pPr marL="3657600" lvl="7" indent="-285750" algn="l" rtl="0">
              <a:lnSpc>
                <a:spcPct val="100000"/>
              </a:lnSpc>
              <a:spcBef>
                <a:spcPts val="200"/>
              </a:spcBef>
              <a:spcAft>
                <a:spcPts val="0"/>
              </a:spcAft>
              <a:buClr>
                <a:srgbClr val="000000"/>
              </a:buClr>
              <a:buSzPts val="900"/>
              <a:buFont typeface="Calibri"/>
              <a:buAutoNum type="arabicPeriod"/>
              <a:defRPr sz="900"/>
            </a:lvl8pPr>
            <a:lvl9pPr marL="4114800" lvl="8" indent="-285750" algn="l" rtl="0">
              <a:lnSpc>
                <a:spcPct val="100000"/>
              </a:lnSpc>
              <a:spcBef>
                <a:spcPts val="200"/>
              </a:spcBef>
              <a:spcAft>
                <a:spcPts val="0"/>
              </a:spcAft>
              <a:buClr>
                <a:srgbClr val="000000"/>
              </a:buClr>
              <a:buSzPts val="900"/>
              <a:buFont typeface="Calibri"/>
              <a:buAutoNum type="arabicPeriod"/>
              <a:defRPr sz="900"/>
            </a:lvl9pPr>
          </a:lstStyle>
          <a:p>
            <a:endParaRPr/>
          </a:p>
        </p:txBody>
      </p:sp>
      <p:sp>
        <p:nvSpPr>
          <p:cNvPr id="913" name="Google Shape;913;p149"/>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6539494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914"/>
        <p:cNvGrpSpPr/>
        <p:nvPr/>
      </p:nvGrpSpPr>
      <p:grpSpPr>
        <a:xfrm>
          <a:off x="0" y="0"/>
          <a:ext cx="0" cy="0"/>
          <a:chOff x="0" y="0"/>
          <a:chExt cx="0" cy="0"/>
        </a:xfrm>
      </p:grpSpPr>
      <p:sp>
        <p:nvSpPr>
          <p:cNvPr id="915" name="Google Shape;915;p15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Clr>
                <a:schemeClr val="dk1"/>
              </a:buClr>
              <a:buSzPts val="900"/>
              <a:buFont typeface="Calibri"/>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16" name="Google Shape;916;p150"/>
          <p:cNvSpPr txBox="1">
            <a:spLocks noGrp="1"/>
          </p:cNvSpPr>
          <p:nvPr>
            <p:ph type="body" idx="1"/>
          </p:nvPr>
        </p:nvSpPr>
        <p:spPr>
          <a:xfrm>
            <a:off x="228600" y="800100"/>
            <a:ext cx="2019300" cy="2263200"/>
          </a:xfrm>
          <a:prstGeom prst="rect">
            <a:avLst/>
          </a:prstGeom>
          <a:noFill/>
          <a:ln>
            <a:noFill/>
          </a:ln>
        </p:spPr>
        <p:txBody>
          <a:bodyPr spcFirstLastPara="1" wrap="square" lIns="45725" tIns="22850" rIns="45725" bIns="22850" anchor="t" anchorCtr="0">
            <a:noAutofit/>
          </a:bodyPr>
          <a:lstStyle>
            <a:lvl1pPr marL="457200" lvl="0" indent="-317500" algn="l" rtl="0">
              <a:lnSpc>
                <a:spcPct val="100000"/>
              </a:lnSpc>
              <a:spcBef>
                <a:spcPts val="300"/>
              </a:spcBef>
              <a:spcAft>
                <a:spcPts val="0"/>
              </a:spcAft>
              <a:buClr>
                <a:schemeClr val="dk1"/>
              </a:buClr>
              <a:buSzPts val="1400"/>
              <a:buFont typeface="Calibri"/>
              <a:buChar char="●"/>
              <a:defRPr sz="1400"/>
            </a:lvl1pPr>
            <a:lvl2pPr marL="914400" lvl="1" indent="-304800" algn="l" rtl="0">
              <a:lnSpc>
                <a:spcPct val="100000"/>
              </a:lnSpc>
              <a:spcBef>
                <a:spcPts val="1600"/>
              </a:spcBef>
              <a:spcAft>
                <a:spcPts val="0"/>
              </a:spcAft>
              <a:buClr>
                <a:schemeClr val="dk1"/>
              </a:buClr>
              <a:buSzPts val="1200"/>
              <a:buFont typeface="Calibri"/>
              <a:buChar char="○"/>
              <a:defRPr sz="1200"/>
            </a:lvl2pPr>
            <a:lvl3pPr marL="1371600" lvl="2" indent="-292100" algn="l" rtl="0">
              <a:lnSpc>
                <a:spcPct val="100000"/>
              </a:lnSpc>
              <a:spcBef>
                <a:spcPts val="1600"/>
              </a:spcBef>
              <a:spcAft>
                <a:spcPts val="0"/>
              </a:spcAft>
              <a:buClr>
                <a:schemeClr val="dk1"/>
              </a:buClr>
              <a:buSzPts val="1000"/>
              <a:buFont typeface="Calibri"/>
              <a:buChar char="■"/>
              <a:defRPr sz="1000"/>
            </a:lvl3pPr>
            <a:lvl4pPr marL="1828800" lvl="3" indent="-285750" algn="l" rtl="0">
              <a:lnSpc>
                <a:spcPct val="100000"/>
              </a:lnSpc>
              <a:spcBef>
                <a:spcPts val="1600"/>
              </a:spcBef>
              <a:spcAft>
                <a:spcPts val="0"/>
              </a:spcAft>
              <a:buClr>
                <a:schemeClr val="dk1"/>
              </a:buClr>
              <a:buSzPts val="900"/>
              <a:buFont typeface="Calibri"/>
              <a:buChar char="●"/>
              <a:defRPr sz="900"/>
            </a:lvl4pPr>
            <a:lvl5pPr marL="2286000" lvl="4" indent="-285750" algn="l" rtl="0">
              <a:lnSpc>
                <a:spcPct val="100000"/>
              </a:lnSpc>
              <a:spcBef>
                <a:spcPts val="1600"/>
              </a:spcBef>
              <a:spcAft>
                <a:spcPts val="0"/>
              </a:spcAft>
              <a:buClr>
                <a:schemeClr val="dk1"/>
              </a:buClr>
              <a:buSzPts val="900"/>
              <a:buFont typeface="Calibri"/>
              <a:buChar char="○"/>
              <a:defRPr sz="900"/>
            </a:lvl5pPr>
            <a:lvl6pPr marL="2743200" lvl="5" indent="-285750" algn="l" rtl="0">
              <a:lnSpc>
                <a:spcPct val="100000"/>
              </a:lnSpc>
              <a:spcBef>
                <a:spcPts val="1600"/>
              </a:spcBef>
              <a:spcAft>
                <a:spcPts val="0"/>
              </a:spcAft>
              <a:buClr>
                <a:schemeClr val="dk1"/>
              </a:buClr>
              <a:buSzPts val="900"/>
              <a:buFont typeface="Calibri"/>
              <a:buChar char="■"/>
              <a:defRPr sz="900"/>
            </a:lvl6pPr>
            <a:lvl7pPr marL="3200400" lvl="6" indent="-285750" algn="l" rtl="0">
              <a:lnSpc>
                <a:spcPct val="100000"/>
              </a:lnSpc>
              <a:spcBef>
                <a:spcPts val="1600"/>
              </a:spcBef>
              <a:spcAft>
                <a:spcPts val="0"/>
              </a:spcAft>
              <a:buClr>
                <a:schemeClr val="dk1"/>
              </a:buClr>
              <a:buSzPts val="900"/>
              <a:buFont typeface="Calibri"/>
              <a:buChar char="●"/>
              <a:defRPr sz="900"/>
            </a:lvl7pPr>
            <a:lvl8pPr marL="3657600" lvl="7" indent="-285750" algn="l" rtl="0">
              <a:lnSpc>
                <a:spcPct val="100000"/>
              </a:lnSpc>
              <a:spcBef>
                <a:spcPts val="1600"/>
              </a:spcBef>
              <a:spcAft>
                <a:spcPts val="0"/>
              </a:spcAft>
              <a:buClr>
                <a:schemeClr val="dk1"/>
              </a:buClr>
              <a:buSzPts val="900"/>
              <a:buFont typeface="Calibri"/>
              <a:buChar char="○"/>
              <a:defRPr sz="900"/>
            </a:lvl8pPr>
            <a:lvl9pPr marL="4114800" lvl="8" indent="-285750" algn="l" rtl="0">
              <a:lnSpc>
                <a:spcPct val="100000"/>
              </a:lnSpc>
              <a:spcBef>
                <a:spcPts val="1600"/>
              </a:spcBef>
              <a:spcAft>
                <a:spcPts val="1600"/>
              </a:spcAft>
              <a:buClr>
                <a:schemeClr val="dk1"/>
              </a:buClr>
              <a:buSzPts val="900"/>
              <a:buFont typeface="Calibri"/>
              <a:buChar char="■"/>
              <a:defRPr sz="900"/>
            </a:lvl9pPr>
          </a:lstStyle>
          <a:p>
            <a:endParaRPr/>
          </a:p>
        </p:txBody>
      </p:sp>
      <p:sp>
        <p:nvSpPr>
          <p:cNvPr id="917" name="Google Shape;917;p150"/>
          <p:cNvSpPr txBox="1">
            <a:spLocks noGrp="1"/>
          </p:cNvSpPr>
          <p:nvPr>
            <p:ph type="body" idx="2"/>
          </p:nvPr>
        </p:nvSpPr>
        <p:spPr>
          <a:xfrm>
            <a:off x="2324100" y="800100"/>
            <a:ext cx="2019300" cy="2263200"/>
          </a:xfrm>
          <a:prstGeom prst="rect">
            <a:avLst/>
          </a:prstGeom>
          <a:noFill/>
          <a:ln>
            <a:noFill/>
          </a:ln>
        </p:spPr>
        <p:txBody>
          <a:bodyPr spcFirstLastPara="1" wrap="square" lIns="45725" tIns="22850" rIns="45725" bIns="22850" anchor="t" anchorCtr="0">
            <a:noAutofit/>
          </a:bodyPr>
          <a:lstStyle>
            <a:lvl1pPr marL="457200" lvl="0" indent="-317500" algn="l" rtl="0">
              <a:lnSpc>
                <a:spcPct val="100000"/>
              </a:lnSpc>
              <a:spcBef>
                <a:spcPts val="300"/>
              </a:spcBef>
              <a:spcAft>
                <a:spcPts val="0"/>
              </a:spcAft>
              <a:buClr>
                <a:schemeClr val="dk1"/>
              </a:buClr>
              <a:buSzPts val="1400"/>
              <a:buFont typeface="Calibri"/>
              <a:buChar char="●"/>
              <a:defRPr sz="1400"/>
            </a:lvl1pPr>
            <a:lvl2pPr marL="914400" lvl="1" indent="-304800" algn="l" rtl="0">
              <a:lnSpc>
                <a:spcPct val="100000"/>
              </a:lnSpc>
              <a:spcBef>
                <a:spcPts val="1600"/>
              </a:spcBef>
              <a:spcAft>
                <a:spcPts val="0"/>
              </a:spcAft>
              <a:buClr>
                <a:schemeClr val="dk1"/>
              </a:buClr>
              <a:buSzPts val="1200"/>
              <a:buFont typeface="Calibri"/>
              <a:buChar char="○"/>
              <a:defRPr sz="1200"/>
            </a:lvl2pPr>
            <a:lvl3pPr marL="1371600" lvl="2" indent="-292100" algn="l" rtl="0">
              <a:lnSpc>
                <a:spcPct val="100000"/>
              </a:lnSpc>
              <a:spcBef>
                <a:spcPts val="1600"/>
              </a:spcBef>
              <a:spcAft>
                <a:spcPts val="0"/>
              </a:spcAft>
              <a:buClr>
                <a:schemeClr val="dk1"/>
              </a:buClr>
              <a:buSzPts val="1000"/>
              <a:buFont typeface="Calibri"/>
              <a:buChar char="■"/>
              <a:defRPr sz="1000"/>
            </a:lvl3pPr>
            <a:lvl4pPr marL="1828800" lvl="3" indent="-285750" algn="l" rtl="0">
              <a:lnSpc>
                <a:spcPct val="100000"/>
              </a:lnSpc>
              <a:spcBef>
                <a:spcPts val="1600"/>
              </a:spcBef>
              <a:spcAft>
                <a:spcPts val="0"/>
              </a:spcAft>
              <a:buClr>
                <a:schemeClr val="dk1"/>
              </a:buClr>
              <a:buSzPts val="900"/>
              <a:buFont typeface="Calibri"/>
              <a:buChar char="●"/>
              <a:defRPr sz="900"/>
            </a:lvl4pPr>
            <a:lvl5pPr marL="2286000" lvl="4" indent="-285750" algn="l" rtl="0">
              <a:lnSpc>
                <a:spcPct val="100000"/>
              </a:lnSpc>
              <a:spcBef>
                <a:spcPts val="1600"/>
              </a:spcBef>
              <a:spcAft>
                <a:spcPts val="0"/>
              </a:spcAft>
              <a:buClr>
                <a:schemeClr val="dk1"/>
              </a:buClr>
              <a:buSzPts val="900"/>
              <a:buFont typeface="Calibri"/>
              <a:buChar char="○"/>
              <a:defRPr sz="900"/>
            </a:lvl5pPr>
            <a:lvl6pPr marL="2743200" lvl="5" indent="-285750" algn="l" rtl="0">
              <a:lnSpc>
                <a:spcPct val="100000"/>
              </a:lnSpc>
              <a:spcBef>
                <a:spcPts val="1600"/>
              </a:spcBef>
              <a:spcAft>
                <a:spcPts val="0"/>
              </a:spcAft>
              <a:buClr>
                <a:schemeClr val="dk1"/>
              </a:buClr>
              <a:buSzPts val="900"/>
              <a:buFont typeface="Calibri"/>
              <a:buChar char="■"/>
              <a:defRPr sz="900"/>
            </a:lvl6pPr>
            <a:lvl7pPr marL="3200400" lvl="6" indent="-285750" algn="l" rtl="0">
              <a:lnSpc>
                <a:spcPct val="100000"/>
              </a:lnSpc>
              <a:spcBef>
                <a:spcPts val="1600"/>
              </a:spcBef>
              <a:spcAft>
                <a:spcPts val="0"/>
              </a:spcAft>
              <a:buClr>
                <a:schemeClr val="dk1"/>
              </a:buClr>
              <a:buSzPts val="900"/>
              <a:buFont typeface="Calibri"/>
              <a:buChar char="●"/>
              <a:defRPr sz="900"/>
            </a:lvl7pPr>
            <a:lvl8pPr marL="3657600" lvl="7" indent="-285750" algn="l" rtl="0">
              <a:lnSpc>
                <a:spcPct val="100000"/>
              </a:lnSpc>
              <a:spcBef>
                <a:spcPts val="1600"/>
              </a:spcBef>
              <a:spcAft>
                <a:spcPts val="0"/>
              </a:spcAft>
              <a:buClr>
                <a:schemeClr val="dk1"/>
              </a:buClr>
              <a:buSzPts val="900"/>
              <a:buFont typeface="Calibri"/>
              <a:buChar char="○"/>
              <a:defRPr sz="900"/>
            </a:lvl8pPr>
            <a:lvl9pPr marL="4114800" lvl="8" indent="-285750" algn="l" rtl="0">
              <a:lnSpc>
                <a:spcPct val="100000"/>
              </a:lnSpc>
              <a:spcBef>
                <a:spcPts val="1600"/>
              </a:spcBef>
              <a:spcAft>
                <a:spcPts val="1600"/>
              </a:spcAft>
              <a:buClr>
                <a:schemeClr val="dk1"/>
              </a:buClr>
              <a:buSzPts val="900"/>
              <a:buFont typeface="Calibri"/>
              <a:buChar char="■"/>
              <a:defRPr sz="900"/>
            </a:lvl9pPr>
          </a:lstStyle>
          <a:p>
            <a:endParaRPr/>
          </a:p>
        </p:txBody>
      </p:sp>
      <p:sp>
        <p:nvSpPr>
          <p:cNvPr id="918" name="Google Shape;918;p150"/>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endParaRPr/>
          </a:p>
        </p:txBody>
      </p:sp>
      <p:sp>
        <p:nvSpPr>
          <p:cNvPr id="919" name="Google Shape;919;p150"/>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endParaRPr/>
          </a:p>
        </p:txBody>
      </p:sp>
      <p:sp>
        <p:nvSpPr>
          <p:cNvPr id="920" name="Google Shape;920;p150"/>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5576038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921"/>
        <p:cNvGrpSpPr/>
        <p:nvPr/>
      </p:nvGrpSpPr>
      <p:grpSpPr>
        <a:xfrm>
          <a:off x="0" y="0"/>
          <a:ext cx="0" cy="0"/>
          <a:chOff x="0" y="0"/>
          <a:chExt cx="0" cy="0"/>
        </a:xfrm>
      </p:grpSpPr>
      <p:sp>
        <p:nvSpPr>
          <p:cNvPr id="922" name="Google Shape;922;p151"/>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243C"/>
              </a:buClr>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3" name="Google Shape;923;p151"/>
          <p:cNvSpPr txBox="1">
            <a:spLocks noGrp="1"/>
          </p:cNvSpPr>
          <p:nvPr>
            <p:ph type="ftr" idx="11"/>
          </p:nvPr>
        </p:nvSpPr>
        <p:spPr>
          <a:xfrm>
            <a:off x="1005840" y="4960870"/>
            <a:ext cx="5370000" cy="178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24" name="Google Shape;924;p151"/>
          <p:cNvSpPr txBox="1">
            <a:spLocks noGrp="1"/>
          </p:cNvSpPr>
          <p:nvPr>
            <p:ph type="dt" idx="10"/>
          </p:nvPr>
        </p:nvSpPr>
        <p:spPr>
          <a:xfrm>
            <a:off x="6656832" y="4960870"/>
            <a:ext cx="720000" cy="1782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25" name="Google Shape;925;p151"/>
          <p:cNvSpPr txBox="1">
            <a:spLocks noGrp="1"/>
          </p:cNvSpPr>
          <p:nvPr>
            <p:ph type="sldNum" idx="12"/>
          </p:nvPr>
        </p:nvSpPr>
        <p:spPr>
          <a:xfrm>
            <a:off x="7658100" y="4960870"/>
            <a:ext cx="480300" cy="178200"/>
          </a:xfrm>
          <a:prstGeom prst="rect">
            <a:avLst/>
          </a:prstGeom>
          <a:noFill/>
          <a:ln>
            <a:noFill/>
          </a:ln>
        </p:spPr>
        <p:txBody>
          <a:bodyPr spcFirstLastPara="1" wrap="square" lIns="68575" tIns="34275" rIns="68575" bIns="34275" anchor="ctr" anchorCtr="0">
            <a:normAutofit fontScale="77500" lnSpcReduction="20000"/>
          </a:bodyPr>
          <a:lstStyle>
            <a:lvl1pPr marL="0" marR="0" lvl="0"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062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2 3">
  <p:cSld name="2 3">
    <p:spTree>
      <p:nvGrpSpPr>
        <p:cNvPr id="1" name="Shape 934"/>
        <p:cNvGrpSpPr/>
        <p:nvPr/>
      </p:nvGrpSpPr>
      <p:grpSpPr>
        <a:xfrm>
          <a:off x="0" y="0"/>
          <a:ext cx="0" cy="0"/>
          <a:chOff x="0" y="0"/>
          <a:chExt cx="0" cy="0"/>
        </a:xfrm>
      </p:grpSpPr>
      <p:sp>
        <p:nvSpPr>
          <p:cNvPr id="935" name="Google Shape;935;p154"/>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1200"/>
              </a:spcBef>
              <a:spcAft>
                <a:spcPts val="0"/>
              </a:spcAft>
              <a:buSzPts val="1600"/>
              <a:buAutoNum type="arabicPeriod"/>
              <a:defRPr>
                <a:solidFill>
                  <a:srgbClr val="035C79"/>
                </a:solidFill>
              </a:defRPr>
            </a:lvl1pPr>
            <a:lvl2pPr marL="914400" lvl="1" indent="-317500" algn="l" rtl="0">
              <a:lnSpc>
                <a:spcPct val="100000"/>
              </a:lnSpc>
              <a:spcBef>
                <a:spcPts val="300"/>
              </a:spcBef>
              <a:spcAft>
                <a:spcPts val="0"/>
              </a:spcAft>
              <a:buSzPts val="1400"/>
              <a:buAutoNum type="arabicPeriod"/>
              <a:defRPr>
                <a:solidFill>
                  <a:srgbClr val="035C79"/>
                </a:solidFill>
              </a:defRPr>
            </a:lvl2pPr>
            <a:lvl3pPr marL="1371600" lvl="2" indent="-304800" algn="l" rtl="0">
              <a:lnSpc>
                <a:spcPct val="100000"/>
              </a:lnSpc>
              <a:spcBef>
                <a:spcPts val="300"/>
              </a:spcBef>
              <a:spcAft>
                <a:spcPts val="0"/>
              </a:spcAft>
              <a:buSzPts val="1200"/>
              <a:buAutoNum type="arabicPeriod"/>
              <a:defRPr>
                <a:solidFill>
                  <a:srgbClr val="035C79"/>
                </a:solidFill>
              </a:defRPr>
            </a:lvl3pPr>
            <a:lvl4pPr marL="1828800" lvl="3" indent="-292100" algn="l" rtl="0">
              <a:lnSpc>
                <a:spcPct val="100000"/>
              </a:lnSpc>
              <a:spcBef>
                <a:spcPts val="300"/>
              </a:spcBef>
              <a:spcAft>
                <a:spcPts val="0"/>
              </a:spcAft>
              <a:buSzPts val="1000"/>
              <a:buAutoNum type="arabicPeriod"/>
              <a:defRPr/>
            </a:lvl4pPr>
            <a:lvl5pPr marL="2286000" lvl="4" indent="-279400" algn="l" rtl="0">
              <a:lnSpc>
                <a:spcPct val="100000"/>
              </a:lnSpc>
              <a:spcBef>
                <a:spcPts val="300"/>
              </a:spcBef>
              <a:spcAft>
                <a:spcPts val="0"/>
              </a:spcAft>
              <a:buSzPts val="800"/>
              <a:buAutoNum type="arabicPeriod"/>
              <a:defRPr/>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36" name="Google Shape;936;p154"/>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37" name="Google Shape;937;p154"/>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38" name="Google Shape;938;p154"/>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37308542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2 5">
  <p:cSld name="2 5">
    <p:spTree>
      <p:nvGrpSpPr>
        <p:cNvPr id="1" name="Shape 939"/>
        <p:cNvGrpSpPr/>
        <p:nvPr/>
      </p:nvGrpSpPr>
      <p:grpSpPr>
        <a:xfrm>
          <a:off x="0" y="0"/>
          <a:ext cx="0" cy="0"/>
          <a:chOff x="0" y="0"/>
          <a:chExt cx="0" cy="0"/>
        </a:xfrm>
      </p:grpSpPr>
      <p:sp>
        <p:nvSpPr>
          <p:cNvPr id="940" name="Google Shape;940;p155"/>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1200"/>
              </a:spcBef>
              <a:spcAft>
                <a:spcPts val="0"/>
              </a:spcAft>
              <a:buSzPts val="1600"/>
              <a:buAutoNum type="arabicPeriod"/>
              <a:defRPr>
                <a:solidFill>
                  <a:srgbClr val="035C79"/>
                </a:solidFill>
              </a:defRPr>
            </a:lvl1pPr>
            <a:lvl2pPr marL="914400" lvl="1" indent="-317500" algn="l" rtl="0">
              <a:lnSpc>
                <a:spcPct val="100000"/>
              </a:lnSpc>
              <a:spcBef>
                <a:spcPts val="300"/>
              </a:spcBef>
              <a:spcAft>
                <a:spcPts val="0"/>
              </a:spcAft>
              <a:buSzPts val="1400"/>
              <a:buAutoNum type="arabicPeriod"/>
              <a:defRPr>
                <a:solidFill>
                  <a:srgbClr val="035C79"/>
                </a:solidFill>
              </a:defRPr>
            </a:lvl2pPr>
            <a:lvl3pPr marL="1371600" lvl="2" indent="-304800" algn="l" rtl="0">
              <a:lnSpc>
                <a:spcPct val="100000"/>
              </a:lnSpc>
              <a:spcBef>
                <a:spcPts val="300"/>
              </a:spcBef>
              <a:spcAft>
                <a:spcPts val="0"/>
              </a:spcAft>
              <a:buSzPts val="1200"/>
              <a:buAutoNum type="arabicPeriod"/>
              <a:defRPr>
                <a:solidFill>
                  <a:srgbClr val="035C79"/>
                </a:solidFill>
              </a:defRPr>
            </a:lvl3pPr>
            <a:lvl4pPr marL="1828800" lvl="3" indent="-292100" algn="l" rtl="0">
              <a:lnSpc>
                <a:spcPct val="100000"/>
              </a:lnSpc>
              <a:spcBef>
                <a:spcPts val="300"/>
              </a:spcBef>
              <a:spcAft>
                <a:spcPts val="0"/>
              </a:spcAft>
              <a:buSzPts val="1000"/>
              <a:buAutoNum type="arabicPeriod"/>
              <a:defRPr/>
            </a:lvl4pPr>
            <a:lvl5pPr marL="2286000" lvl="4" indent="-279400" algn="l" rtl="0">
              <a:lnSpc>
                <a:spcPct val="100000"/>
              </a:lnSpc>
              <a:spcBef>
                <a:spcPts val="300"/>
              </a:spcBef>
              <a:spcAft>
                <a:spcPts val="0"/>
              </a:spcAft>
              <a:buSzPts val="800"/>
              <a:buAutoNum type="arabicPeriod"/>
              <a:defRPr/>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41" name="Google Shape;941;p155"/>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42" name="Google Shape;942;p155"/>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43" name="Google Shape;943;p155"/>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88947837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2 1">
  <p:cSld name="2 1">
    <p:spTree>
      <p:nvGrpSpPr>
        <p:cNvPr id="1" name="Shape 944"/>
        <p:cNvGrpSpPr/>
        <p:nvPr/>
      </p:nvGrpSpPr>
      <p:grpSpPr>
        <a:xfrm>
          <a:off x="0" y="0"/>
          <a:ext cx="0" cy="0"/>
          <a:chOff x="0" y="0"/>
          <a:chExt cx="0" cy="0"/>
        </a:xfrm>
      </p:grpSpPr>
      <p:sp>
        <p:nvSpPr>
          <p:cNvPr id="945" name="Google Shape;945;p156"/>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1200"/>
              </a:spcBef>
              <a:spcAft>
                <a:spcPts val="0"/>
              </a:spcAft>
              <a:buSzPts val="1600"/>
              <a:buAutoNum type="arabicPeriod"/>
              <a:defRPr>
                <a:solidFill>
                  <a:srgbClr val="035C79"/>
                </a:solidFill>
              </a:defRPr>
            </a:lvl1pPr>
            <a:lvl2pPr marL="914400" lvl="1" indent="-317500" algn="l" rtl="0">
              <a:lnSpc>
                <a:spcPct val="100000"/>
              </a:lnSpc>
              <a:spcBef>
                <a:spcPts val="300"/>
              </a:spcBef>
              <a:spcAft>
                <a:spcPts val="0"/>
              </a:spcAft>
              <a:buSzPts val="1400"/>
              <a:buAutoNum type="arabicPeriod"/>
              <a:defRPr>
                <a:solidFill>
                  <a:srgbClr val="035C79"/>
                </a:solidFill>
              </a:defRPr>
            </a:lvl2pPr>
            <a:lvl3pPr marL="1371600" lvl="2" indent="-304800" algn="l" rtl="0">
              <a:lnSpc>
                <a:spcPct val="100000"/>
              </a:lnSpc>
              <a:spcBef>
                <a:spcPts val="300"/>
              </a:spcBef>
              <a:spcAft>
                <a:spcPts val="0"/>
              </a:spcAft>
              <a:buSzPts val="1200"/>
              <a:buAutoNum type="arabicPeriod"/>
              <a:defRPr>
                <a:solidFill>
                  <a:srgbClr val="035C79"/>
                </a:solidFill>
              </a:defRPr>
            </a:lvl3pPr>
            <a:lvl4pPr marL="1828800" lvl="3" indent="-292100" algn="l" rtl="0">
              <a:lnSpc>
                <a:spcPct val="100000"/>
              </a:lnSpc>
              <a:spcBef>
                <a:spcPts val="300"/>
              </a:spcBef>
              <a:spcAft>
                <a:spcPts val="0"/>
              </a:spcAft>
              <a:buSzPts val="1000"/>
              <a:buAutoNum type="arabicPeriod"/>
              <a:defRPr/>
            </a:lvl4pPr>
            <a:lvl5pPr marL="2286000" lvl="4" indent="-279400" algn="l" rtl="0">
              <a:lnSpc>
                <a:spcPct val="100000"/>
              </a:lnSpc>
              <a:spcBef>
                <a:spcPts val="300"/>
              </a:spcBef>
              <a:spcAft>
                <a:spcPts val="0"/>
              </a:spcAft>
              <a:buSzPts val="800"/>
              <a:buAutoNum type="arabicPeriod"/>
              <a:defRPr/>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46" name="Google Shape;946;p156"/>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47" name="Google Shape;947;p156"/>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48" name="Google Shape;948;p156"/>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00208462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2 2">
  <p:cSld name="2 2">
    <p:spTree>
      <p:nvGrpSpPr>
        <p:cNvPr id="1" name="Shape 949"/>
        <p:cNvGrpSpPr/>
        <p:nvPr/>
      </p:nvGrpSpPr>
      <p:grpSpPr>
        <a:xfrm>
          <a:off x="0" y="0"/>
          <a:ext cx="0" cy="0"/>
          <a:chOff x="0" y="0"/>
          <a:chExt cx="0" cy="0"/>
        </a:xfrm>
      </p:grpSpPr>
      <p:sp>
        <p:nvSpPr>
          <p:cNvPr id="950" name="Google Shape;950;p157"/>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1200"/>
              </a:spcBef>
              <a:spcAft>
                <a:spcPts val="0"/>
              </a:spcAft>
              <a:buSzPts val="1600"/>
              <a:buAutoNum type="arabicPeriod"/>
              <a:defRPr>
                <a:solidFill>
                  <a:srgbClr val="035C79"/>
                </a:solidFill>
              </a:defRPr>
            </a:lvl1pPr>
            <a:lvl2pPr marL="914400" lvl="1" indent="-317500" algn="l" rtl="0">
              <a:lnSpc>
                <a:spcPct val="100000"/>
              </a:lnSpc>
              <a:spcBef>
                <a:spcPts val="300"/>
              </a:spcBef>
              <a:spcAft>
                <a:spcPts val="0"/>
              </a:spcAft>
              <a:buSzPts val="1400"/>
              <a:buAutoNum type="arabicPeriod"/>
              <a:defRPr>
                <a:solidFill>
                  <a:srgbClr val="035C79"/>
                </a:solidFill>
              </a:defRPr>
            </a:lvl2pPr>
            <a:lvl3pPr marL="1371600" lvl="2" indent="-304800" algn="l" rtl="0">
              <a:lnSpc>
                <a:spcPct val="100000"/>
              </a:lnSpc>
              <a:spcBef>
                <a:spcPts val="300"/>
              </a:spcBef>
              <a:spcAft>
                <a:spcPts val="0"/>
              </a:spcAft>
              <a:buSzPts val="1200"/>
              <a:buAutoNum type="arabicPeriod"/>
              <a:defRPr>
                <a:solidFill>
                  <a:srgbClr val="035C79"/>
                </a:solidFill>
              </a:defRPr>
            </a:lvl3pPr>
            <a:lvl4pPr marL="1828800" lvl="3" indent="-292100" algn="l" rtl="0">
              <a:lnSpc>
                <a:spcPct val="100000"/>
              </a:lnSpc>
              <a:spcBef>
                <a:spcPts val="300"/>
              </a:spcBef>
              <a:spcAft>
                <a:spcPts val="0"/>
              </a:spcAft>
              <a:buSzPts val="1000"/>
              <a:buAutoNum type="arabicPeriod"/>
              <a:defRPr/>
            </a:lvl4pPr>
            <a:lvl5pPr marL="2286000" lvl="4" indent="-279400" algn="l" rtl="0">
              <a:lnSpc>
                <a:spcPct val="100000"/>
              </a:lnSpc>
              <a:spcBef>
                <a:spcPts val="300"/>
              </a:spcBef>
              <a:spcAft>
                <a:spcPts val="0"/>
              </a:spcAft>
              <a:buSzPts val="800"/>
              <a:buAutoNum type="arabicPeriod"/>
              <a:defRPr/>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51" name="Google Shape;951;p157"/>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52" name="Google Shape;952;p157"/>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953" name="Google Shape;953;p157"/>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415383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
  <p:cSld name="6">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24"/>
          <p:cNvSpPr txBox="1">
            <a:spLocks noGrp="1"/>
          </p:cNvSpPr>
          <p:nvPr>
            <p:ph type="body" idx="1"/>
          </p:nvPr>
        </p:nvSpPr>
        <p:spPr>
          <a:xfrm>
            <a:off x="228600" y="767556"/>
            <a:ext cx="2020200" cy="319800"/>
          </a:xfrm>
          <a:prstGeom prst="rect">
            <a:avLst/>
          </a:prstGeom>
          <a:noFill/>
          <a:ln>
            <a:noFill/>
          </a:ln>
        </p:spPr>
        <p:txBody>
          <a:bodyPr spcFirstLastPara="1" wrap="square" lIns="91425" tIns="45700" rIns="91425" bIns="45700" anchor="b" anchorCtr="0">
            <a:normAutofit/>
          </a:bodyPr>
          <a:lstStyle>
            <a:lvl1pPr marL="457200" lvl="0" indent="-304800" algn="l" rtl="0">
              <a:lnSpc>
                <a:spcPct val="100000"/>
              </a:lnSpc>
              <a:spcBef>
                <a:spcPts val="200"/>
              </a:spcBef>
              <a:spcAft>
                <a:spcPts val="0"/>
              </a:spcAft>
              <a:buClr>
                <a:srgbClr val="000000"/>
              </a:buClr>
              <a:buSzPts val="1200"/>
              <a:buFont typeface="Calibri"/>
              <a:buAutoNum type="arabicPeriod"/>
              <a:defRPr sz="1200" b="1"/>
            </a:lvl1pPr>
            <a:lvl2pPr marL="914400" lvl="1" indent="-292100" algn="l" rtl="0">
              <a:lnSpc>
                <a:spcPct val="100000"/>
              </a:lnSpc>
              <a:spcBef>
                <a:spcPts val="200"/>
              </a:spcBef>
              <a:spcAft>
                <a:spcPts val="0"/>
              </a:spcAft>
              <a:buClr>
                <a:srgbClr val="000000"/>
              </a:buClr>
              <a:buSzPts val="1000"/>
              <a:buFont typeface="Calibri"/>
              <a:buAutoNum type="arabicPeriod"/>
              <a:defRPr sz="1000" b="1"/>
            </a:lvl2pPr>
            <a:lvl3pPr marL="1371600" lvl="2" indent="-285750" algn="l" rtl="0">
              <a:lnSpc>
                <a:spcPct val="100000"/>
              </a:lnSpc>
              <a:spcBef>
                <a:spcPts val="200"/>
              </a:spcBef>
              <a:spcAft>
                <a:spcPts val="0"/>
              </a:spcAft>
              <a:buClr>
                <a:srgbClr val="000000"/>
              </a:buClr>
              <a:buSzPts val="900"/>
              <a:buFont typeface="Calibri"/>
              <a:buAutoNum type="arabicPeriod"/>
              <a:defRPr sz="900" b="1"/>
            </a:lvl3pPr>
            <a:lvl4pPr marL="1828800" lvl="3" indent="-279400" algn="l" rtl="0">
              <a:lnSpc>
                <a:spcPct val="100000"/>
              </a:lnSpc>
              <a:spcBef>
                <a:spcPts val="200"/>
              </a:spcBef>
              <a:spcAft>
                <a:spcPts val="0"/>
              </a:spcAft>
              <a:buClr>
                <a:srgbClr val="000000"/>
              </a:buClr>
              <a:buSzPts val="800"/>
              <a:buFont typeface="Calibri"/>
              <a:buAutoNum type="arabicPeriod"/>
              <a:defRPr sz="800" b="1"/>
            </a:lvl4pPr>
            <a:lvl5pPr marL="2286000" lvl="4" indent="-279400" algn="l" rtl="0">
              <a:lnSpc>
                <a:spcPct val="100000"/>
              </a:lnSpc>
              <a:spcBef>
                <a:spcPts val="200"/>
              </a:spcBef>
              <a:spcAft>
                <a:spcPts val="0"/>
              </a:spcAft>
              <a:buClr>
                <a:srgbClr val="000000"/>
              </a:buClr>
              <a:buSzPts val="800"/>
              <a:buFont typeface="Calibri"/>
              <a:buAutoNum type="arabicPeriod"/>
              <a:defRPr sz="800" b="1"/>
            </a:lvl5pPr>
            <a:lvl6pPr marL="2743200" lvl="5" indent="-279400" algn="l" rtl="0">
              <a:lnSpc>
                <a:spcPct val="100000"/>
              </a:lnSpc>
              <a:spcBef>
                <a:spcPts val="200"/>
              </a:spcBef>
              <a:spcAft>
                <a:spcPts val="0"/>
              </a:spcAft>
              <a:buClr>
                <a:srgbClr val="000000"/>
              </a:buClr>
              <a:buSzPts val="800"/>
              <a:buFont typeface="Calibri"/>
              <a:buAutoNum type="arabicPeriod"/>
              <a:defRPr sz="800" b="1"/>
            </a:lvl6pPr>
            <a:lvl7pPr marL="3200400" lvl="6" indent="-279400" algn="l" rtl="0">
              <a:lnSpc>
                <a:spcPct val="100000"/>
              </a:lnSpc>
              <a:spcBef>
                <a:spcPts val="200"/>
              </a:spcBef>
              <a:spcAft>
                <a:spcPts val="0"/>
              </a:spcAft>
              <a:buClr>
                <a:srgbClr val="000000"/>
              </a:buClr>
              <a:buSzPts val="800"/>
              <a:buFont typeface="Calibri"/>
              <a:buAutoNum type="arabicPeriod"/>
              <a:defRPr sz="800" b="1"/>
            </a:lvl7pPr>
            <a:lvl8pPr marL="3657600" lvl="7" indent="-279400" algn="l" rtl="0">
              <a:lnSpc>
                <a:spcPct val="100000"/>
              </a:lnSpc>
              <a:spcBef>
                <a:spcPts val="200"/>
              </a:spcBef>
              <a:spcAft>
                <a:spcPts val="0"/>
              </a:spcAft>
              <a:buClr>
                <a:srgbClr val="000000"/>
              </a:buClr>
              <a:buSzPts val="800"/>
              <a:buFont typeface="Calibri"/>
              <a:buAutoNum type="arabicPeriod"/>
              <a:defRPr sz="800" b="1"/>
            </a:lvl8pPr>
            <a:lvl9pPr marL="4114800" lvl="8" indent="-279400" algn="l" rtl="0">
              <a:lnSpc>
                <a:spcPct val="100000"/>
              </a:lnSpc>
              <a:spcBef>
                <a:spcPts val="200"/>
              </a:spcBef>
              <a:spcAft>
                <a:spcPts val="0"/>
              </a:spcAft>
              <a:buClr>
                <a:srgbClr val="000000"/>
              </a:buClr>
              <a:buSzPts val="800"/>
              <a:buFont typeface="Calibri"/>
              <a:buAutoNum type="arabicPeriod"/>
              <a:defRPr sz="800" b="1"/>
            </a:lvl9pPr>
          </a:lstStyle>
          <a:p>
            <a:endParaRPr/>
          </a:p>
        </p:txBody>
      </p:sp>
      <p:sp>
        <p:nvSpPr>
          <p:cNvPr id="102" name="Google Shape;102;p24"/>
          <p:cNvSpPr txBox="1">
            <a:spLocks noGrp="1"/>
          </p:cNvSpPr>
          <p:nvPr>
            <p:ph type="body" idx="2"/>
          </p:nvPr>
        </p:nvSpPr>
        <p:spPr>
          <a:xfrm>
            <a:off x="228600" y="1087438"/>
            <a:ext cx="2020200" cy="1975800"/>
          </a:xfrm>
          <a:prstGeom prst="rect">
            <a:avLst/>
          </a:prstGeom>
          <a:noFill/>
          <a:ln>
            <a:noFill/>
          </a:ln>
        </p:spPr>
        <p:txBody>
          <a:bodyPr spcFirstLastPara="1" wrap="square" lIns="91425" tIns="45700" rIns="91425" bIns="45700" anchor="t" anchorCtr="0">
            <a:normAutofit/>
          </a:bodyPr>
          <a:lstStyle>
            <a:lvl1pPr marL="457200" lvl="0" indent="-304800" algn="l" rtl="0">
              <a:lnSpc>
                <a:spcPct val="100000"/>
              </a:lnSpc>
              <a:spcBef>
                <a:spcPts val="200"/>
              </a:spcBef>
              <a:spcAft>
                <a:spcPts val="0"/>
              </a:spcAft>
              <a:buClr>
                <a:srgbClr val="000000"/>
              </a:buClr>
              <a:buSzPts val="1200"/>
              <a:buFont typeface="Calibri"/>
              <a:buAutoNum type="arabicPeriod"/>
              <a:defRPr sz="1200"/>
            </a:lvl1pPr>
            <a:lvl2pPr marL="914400" lvl="1" indent="-292100" algn="l" rtl="0">
              <a:lnSpc>
                <a:spcPct val="100000"/>
              </a:lnSpc>
              <a:spcBef>
                <a:spcPts val="200"/>
              </a:spcBef>
              <a:spcAft>
                <a:spcPts val="0"/>
              </a:spcAft>
              <a:buClr>
                <a:srgbClr val="000000"/>
              </a:buClr>
              <a:buSzPts val="1000"/>
              <a:buFont typeface="Calibri"/>
              <a:buAutoNum type="arabicPeriod"/>
              <a:defRPr sz="1000"/>
            </a:lvl2pPr>
            <a:lvl3pPr marL="1371600" lvl="2" indent="-285750" algn="l" rtl="0">
              <a:lnSpc>
                <a:spcPct val="100000"/>
              </a:lnSpc>
              <a:spcBef>
                <a:spcPts val="200"/>
              </a:spcBef>
              <a:spcAft>
                <a:spcPts val="0"/>
              </a:spcAft>
              <a:buClr>
                <a:srgbClr val="000000"/>
              </a:buClr>
              <a:buSzPts val="900"/>
              <a:buFont typeface="Calibri"/>
              <a:buAutoNum type="arabicPeriod"/>
              <a:defRPr sz="900"/>
            </a:lvl3pPr>
            <a:lvl4pPr marL="1828800" lvl="3" indent="-279400" algn="l" rtl="0">
              <a:lnSpc>
                <a:spcPct val="100000"/>
              </a:lnSpc>
              <a:spcBef>
                <a:spcPts val="200"/>
              </a:spcBef>
              <a:spcAft>
                <a:spcPts val="0"/>
              </a:spcAft>
              <a:buClr>
                <a:srgbClr val="000000"/>
              </a:buClr>
              <a:buSzPts val="800"/>
              <a:buFont typeface="Calibri"/>
              <a:buAutoNum type="arabicPeriod"/>
              <a:defRPr sz="800"/>
            </a:lvl4pPr>
            <a:lvl5pPr marL="2286000" lvl="4" indent="-279400" algn="l" rtl="0">
              <a:lnSpc>
                <a:spcPct val="100000"/>
              </a:lnSpc>
              <a:spcBef>
                <a:spcPts val="200"/>
              </a:spcBef>
              <a:spcAft>
                <a:spcPts val="0"/>
              </a:spcAft>
              <a:buClr>
                <a:srgbClr val="000000"/>
              </a:buClr>
              <a:buSzPts val="800"/>
              <a:buFont typeface="Calibri"/>
              <a:buAutoNum type="arabicPeriod"/>
              <a:defRPr sz="800"/>
            </a:lvl5pPr>
            <a:lvl6pPr marL="2743200" lvl="5" indent="-279400" algn="l" rtl="0">
              <a:lnSpc>
                <a:spcPct val="100000"/>
              </a:lnSpc>
              <a:spcBef>
                <a:spcPts val="200"/>
              </a:spcBef>
              <a:spcAft>
                <a:spcPts val="0"/>
              </a:spcAft>
              <a:buClr>
                <a:srgbClr val="000000"/>
              </a:buClr>
              <a:buSzPts val="800"/>
              <a:buFont typeface="Calibri"/>
              <a:buAutoNum type="arabicPeriod"/>
              <a:defRPr sz="800"/>
            </a:lvl6pPr>
            <a:lvl7pPr marL="3200400" lvl="6" indent="-279400" algn="l" rtl="0">
              <a:lnSpc>
                <a:spcPct val="100000"/>
              </a:lnSpc>
              <a:spcBef>
                <a:spcPts val="200"/>
              </a:spcBef>
              <a:spcAft>
                <a:spcPts val="0"/>
              </a:spcAft>
              <a:buClr>
                <a:srgbClr val="000000"/>
              </a:buClr>
              <a:buSzPts val="800"/>
              <a:buFont typeface="Calibri"/>
              <a:buAutoNum type="arabicPeriod"/>
              <a:defRPr sz="800"/>
            </a:lvl7pPr>
            <a:lvl8pPr marL="3657600" lvl="7" indent="-279400" algn="l" rtl="0">
              <a:lnSpc>
                <a:spcPct val="100000"/>
              </a:lnSpc>
              <a:spcBef>
                <a:spcPts val="200"/>
              </a:spcBef>
              <a:spcAft>
                <a:spcPts val="0"/>
              </a:spcAft>
              <a:buClr>
                <a:srgbClr val="000000"/>
              </a:buClr>
              <a:buSzPts val="800"/>
              <a:buFont typeface="Calibri"/>
              <a:buAutoNum type="arabicPeriod"/>
              <a:defRPr sz="800"/>
            </a:lvl8pPr>
            <a:lvl9pPr marL="4114800" lvl="8" indent="-279400" algn="l" rtl="0">
              <a:lnSpc>
                <a:spcPct val="100000"/>
              </a:lnSpc>
              <a:spcBef>
                <a:spcPts val="200"/>
              </a:spcBef>
              <a:spcAft>
                <a:spcPts val="0"/>
              </a:spcAft>
              <a:buClr>
                <a:srgbClr val="000000"/>
              </a:buClr>
              <a:buSzPts val="800"/>
              <a:buFont typeface="Calibri"/>
              <a:buAutoNum type="arabicPeriod"/>
              <a:defRPr sz="800"/>
            </a:lvl9pPr>
          </a:lstStyle>
          <a:p>
            <a:endParaRPr/>
          </a:p>
        </p:txBody>
      </p:sp>
      <p:sp>
        <p:nvSpPr>
          <p:cNvPr id="103" name="Google Shape;103;p24"/>
          <p:cNvSpPr txBox="1">
            <a:spLocks noGrp="1"/>
          </p:cNvSpPr>
          <p:nvPr>
            <p:ph type="body" idx="3"/>
          </p:nvPr>
        </p:nvSpPr>
        <p:spPr>
          <a:xfrm>
            <a:off x="2322513" y="767556"/>
            <a:ext cx="2020800" cy="319800"/>
          </a:xfrm>
          <a:prstGeom prst="rect">
            <a:avLst/>
          </a:prstGeom>
          <a:noFill/>
          <a:ln>
            <a:noFill/>
          </a:ln>
        </p:spPr>
        <p:txBody>
          <a:bodyPr spcFirstLastPara="1" wrap="square" lIns="91425" tIns="45700" rIns="91425" bIns="45700" anchor="b" anchorCtr="0">
            <a:normAutofit/>
          </a:bodyPr>
          <a:lstStyle>
            <a:lvl1pPr marL="457200" lvl="0" indent="-304800" algn="l" rtl="0">
              <a:lnSpc>
                <a:spcPct val="100000"/>
              </a:lnSpc>
              <a:spcBef>
                <a:spcPts val="200"/>
              </a:spcBef>
              <a:spcAft>
                <a:spcPts val="0"/>
              </a:spcAft>
              <a:buClr>
                <a:srgbClr val="000000"/>
              </a:buClr>
              <a:buSzPts val="1200"/>
              <a:buFont typeface="Calibri"/>
              <a:buAutoNum type="arabicPeriod"/>
              <a:defRPr sz="1200" b="1"/>
            </a:lvl1pPr>
            <a:lvl2pPr marL="914400" lvl="1" indent="-292100" algn="l" rtl="0">
              <a:lnSpc>
                <a:spcPct val="100000"/>
              </a:lnSpc>
              <a:spcBef>
                <a:spcPts val="200"/>
              </a:spcBef>
              <a:spcAft>
                <a:spcPts val="0"/>
              </a:spcAft>
              <a:buClr>
                <a:srgbClr val="000000"/>
              </a:buClr>
              <a:buSzPts val="1000"/>
              <a:buFont typeface="Calibri"/>
              <a:buAutoNum type="arabicPeriod"/>
              <a:defRPr sz="1000" b="1"/>
            </a:lvl2pPr>
            <a:lvl3pPr marL="1371600" lvl="2" indent="-285750" algn="l" rtl="0">
              <a:lnSpc>
                <a:spcPct val="100000"/>
              </a:lnSpc>
              <a:spcBef>
                <a:spcPts val="200"/>
              </a:spcBef>
              <a:spcAft>
                <a:spcPts val="0"/>
              </a:spcAft>
              <a:buClr>
                <a:srgbClr val="000000"/>
              </a:buClr>
              <a:buSzPts val="900"/>
              <a:buFont typeface="Calibri"/>
              <a:buAutoNum type="arabicPeriod"/>
              <a:defRPr sz="900" b="1"/>
            </a:lvl3pPr>
            <a:lvl4pPr marL="1828800" lvl="3" indent="-279400" algn="l" rtl="0">
              <a:lnSpc>
                <a:spcPct val="100000"/>
              </a:lnSpc>
              <a:spcBef>
                <a:spcPts val="200"/>
              </a:spcBef>
              <a:spcAft>
                <a:spcPts val="0"/>
              </a:spcAft>
              <a:buClr>
                <a:srgbClr val="000000"/>
              </a:buClr>
              <a:buSzPts val="800"/>
              <a:buFont typeface="Calibri"/>
              <a:buAutoNum type="arabicPeriod"/>
              <a:defRPr sz="800" b="1"/>
            </a:lvl4pPr>
            <a:lvl5pPr marL="2286000" lvl="4" indent="-279400" algn="l" rtl="0">
              <a:lnSpc>
                <a:spcPct val="100000"/>
              </a:lnSpc>
              <a:spcBef>
                <a:spcPts val="200"/>
              </a:spcBef>
              <a:spcAft>
                <a:spcPts val="0"/>
              </a:spcAft>
              <a:buClr>
                <a:srgbClr val="000000"/>
              </a:buClr>
              <a:buSzPts val="800"/>
              <a:buFont typeface="Calibri"/>
              <a:buAutoNum type="arabicPeriod"/>
              <a:defRPr sz="800" b="1"/>
            </a:lvl5pPr>
            <a:lvl6pPr marL="2743200" lvl="5" indent="-279400" algn="l" rtl="0">
              <a:lnSpc>
                <a:spcPct val="100000"/>
              </a:lnSpc>
              <a:spcBef>
                <a:spcPts val="200"/>
              </a:spcBef>
              <a:spcAft>
                <a:spcPts val="0"/>
              </a:spcAft>
              <a:buClr>
                <a:srgbClr val="000000"/>
              </a:buClr>
              <a:buSzPts val="800"/>
              <a:buFont typeface="Calibri"/>
              <a:buAutoNum type="arabicPeriod"/>
              <a:defRPr sz="800" b="1"/>
            </a:lvl6pPr>
            <a:lvl7pPr marL="3200400" lvl="6" indent="-279400" algn="l" rtl="0">
              <a:lnSpc>
                <a:spcPct val="100000"/>
              </a:lnSpc>
              <a:spcBef>
                <a:spcPts val="200"/>
              </a:spcBef>
              <a:spcAft>
                <a:spcPts val="0"/>
              </a:spcAft>
              <a:buClr>
                <a:srgbClr val="000000"/>
              </a:buClr>
              <a:buSzPts val="800"/>
              <a:buFont typeface="Calibri"/>
              <a:buAutoNum type="arabicPeriod"/>
              <a:defRPr sz="800" b="1"/>
            </a:lvl7pPr>
            <a:lvl8pPr marL="3657600" lvl="7" indent="-279400" algn="l" rtl="0">
              <a:lnSpc>
                <a:spcPct val="100000"/>
              </a:lnSpc>
              <a:spcBef>
                <a:spcPts val="200"/>
              </a:spcBef>
              <a:spcAft>
                <a:spcPts val="0"/>
              </a:spcAft>
              <a:buClr>
                <a:srgbClr val="000000"/>
              </a:buClr>
              <a:buSzPts val="800"/>
              <a:buFont typeface="Calibri"/>
              <a:buAutoNum type="arabicPeriod"/>
              <a:defRPr sz="800" b="1"/>
            </a:lvl8pPr>
            <a:lvl9pPr marL="4114800" lvl="8" indent="-279400" algn="l" rtl="0">
              <a:lnSpc>
                <a:spcPct val="100000"/>
              </a:lnSpc>
              <a:spcBef>
                <a:spcPts val="200"/>
              </a:spcBef>
              <a:spcAft>
                <a:spcPts val="0"/>
              </a:spcAft>
              <a:buClr>
                <a:srgbClr val="000000"/>
              </a:buClr>
              <a:buSzPts val="800"/>
              <a:buFont typeface="Calibri"/>
              <a:buAutoNum type="arabicPeriod"/>
              <a:defRPr sz="800" b="1"/>
            </a:lvl9pPr>
          </a:lstStyle>
          <a:p>
            <a:endParaRPr/>
          </a:p>
        </p:txBody>
      </p:sp>
      <p:sp>
        <p:nvSpPr>
          <p:cNvPr id="104" name="Google Shape;104;p24"/>
          <p:cNvSpPr txBox="1">
            <a:spLocks noGrp="1"/>
          </p:cNvSpPr>
          <p:nvPr>
            <p:ph type="body" idx="4"/>
          </p:nvPr>
        </p:nvSpPr>
        <p:spPr>
          <a:xfrm>
            <a:off x="2322513" y="1087438"/>
            <a:ext cx="2020800" cy="1975800"/>
          </a:xfrm>
          <a:prstGeom prst="rect">
            <a:avLst/>
          </a:prstGeom>
          <a:noFill/>
          <a:ln>
            <a:noFill/>
          </a:ln>
        </p:spPr>
        <p:txBody>
          <a:bodyPr spcFirstLastPara="1" wrap="square" lIns="91425" tIns="45700" rIns="91425" bIns="45700" anchor="t" anchorCtr="0">
            <a:normAutofit/>
          </a:bodyPr>
          <a:lstStyle>
            <a:lvl1pPr marL="457200" lvl="0" indent="-304800" algn="l" rtl="0">
              <a:lnSpc>
                <a:spcPct val="100000"/>
              </a:lnSpc>
              <a:spcBef>
                <a:spcPts val="200"/>
              </a:spcBef>
              <a:spcAft>
                <a:spcPts val="0"/>
              </a:spcAft>
              <a:buClr>
                <a:srgbClr val="000000"/>
              </a:buClr>
              <a:buSzPts val="1200"/>
              <a:buFont typeface="Calibri"/>
              <a:buAutoNum type="arabicPeriod"/>
              <a:defRPr sz="1200"/>
            </a:lvl1pPr>
            <a:lvl2pPr marL="914400" lvl="1" indent="-292100" algn="l" rtl="0">
              <a:lnSpc>
                <a:spcPct val="100000"/>
              </a:lnSpc>
              <a:spcBef>
                <a:spcPts val="200"/>
              </a:spcBef>
              <a:spcAft>
                <a:spcPts val="0"/>
              </a:spcAft>
              <a:buClr>
                <a:srgbClr val="000000"/>
              </a:buClr>
              <a:buSzPts val="1000"/>
              <a:buFont typeface="Calibri"/>
              <a:buAutoNum type="arabicPeriod"/>
              <a:defRPr sz="1000"/>
            </a:lvl2pPr>
            <a:lvl3pPr marL="1371600" lvl="2" indent="-285750" algn="l" rtl="0">
              <a:lnSpc>
                <a:spcPct val="100000"/>
              </a:lnSpc>
              <a:spcBef>
                <a:spcPts val="200"/>
              </a:spcBef>
              <a:spcAft>
                <a:spcPts val="0"/>
              </a:spcAft>
              <a:buClr>
                <a:srgbClr val="000000"/>
              </a:buClr>
              <a:buSzPts val="900"/>
              <a:buFont typeface="Calibri"/>
              <a:buAutoNum type="arabicPeriod"/>
              <a:defRPr sz="900"/>
            </a:lvl3pPr>
            <a:lvl4pPr marL="1828800" lvl="3" indent="-279400" algn="l" rtl="0">
              <a:lnSpc>
                <a:spcPct val="100000"/>
              </a:lnSpc>
              <a:spcBef>
                <a:spcPts val="200"/>
              </a:spcBef>
              <a:spcAft>
                <a:spcPts val="0"/>
              </a:spcAft>
              <a:buClr>
                <a:srgbClr val="000000"/>
              </a:buClr>
              <a:buSzPts val="800"/>
              <a:buFont typeface="Calibri"/>
              <a:buAutoNum type="arabicPeriod"/>
              <a:defRPr sz="800"/>
            </a:lvl4pPr>
            <a:lvl5pPr marL="2286000" lvl="4" indent="-279400" algn="l" rtl="0">
              <a:lnSpc>
                <a:spcPct val="100000"/>
              </a:lnSpc>
              <a:spcBef>
                <a:spcPts val="200"/>
              </a:spcBef>
              <a:spcAft>
                <a:spcPts val="0"/>
              </a:spcAft>
              <a:buClr>
                <a:srgbClr val="000000"/>
              </a:buClr>
              <a:buSzPts val="800"/>
              <a:buFont typeface="Calibri"/>
              <a:buAutoNum type="arabicPeriod"/>
              <a:defRPr sz="800"/>
            </a:lvl5pPr>
            <a:lvl6pPr marL="2743200" lvl="5" indent="-279400" algn="l" rtl="0">
              <a:lnSpc>
                <a:spcPct val="100000"/>
              </a:lnSpc>
              <a:spcBef>
                <a:spcPts val="200"/>
              </a:spcBef>
              <a:spcAft>
                <a:spcPts val="0"/>
              </a:spcAft>
              <a:buClr>
                <a:srgbClr val="000000"/>
              </a:buClr>
              <a:buSzPts val="800"/>
              <a:buFont typeface="Calibri"/>
              <a:buAutoNum type="arabicPeriod"/>
              <a:defRPr sz="800"/>
            </a:lvl6pPr>
            <a:lvl7pPr marL="3200400" lvl="6" indent="-279400" algn="l" rtl="0">
              <a:lnSpc>
                <a:spcPct val="100000"/>
              </a:lnSpc>
              <a:spcBef>
                <a:spcPts val="200"/>
              </a:spcBef>
              <a:spcAft>
                <a:spcPts val="0"/>
              </a:spcAft>
              <a:buClr>
                <a:srgbClr val="000000"/>
              </a:buClr>
              <a:buSzPts val="800"/>
              <a:buFont typeface="Calibri"/>
              <a:buAutoNum type="arabicPeriod"/>
              <a:defRPr sz="800"/>
            </a:lvl7pPr>
            <a:lvl8pPr marL="3657600" lvl="7" indent="-279400" algn="l" rtl="0">
              <a:lnSpc>
                <a:spcPct val="100000"/>
              </a:lnSpc>
              <a:spcBef>
                <a:spcPts val="200"/>
              </a:spcBef>
              <a:spcAft>
                <a:spcPts val="0"/>
              </a:spcAft>
              <a:buClr>
                <a:srgbClr val="000000"/>
              </a:buClr>
              <a:buSzPts val="800"/>
              <a:buFont typeface="Calibri"/>
              <a:buAutoNum type="arabicPeriod"/>
              <a:defRPr sz="800"/>
            </a:lvl8pPr>
            <a:lvl9pPr marL="4114800" lvl="8" indent="-279400" algn="l" rtl="0">
              <a:lnSpc>
                <a:spcPct val="100000"/>
              </a:lnSpc>
              <a:spcBef>
                <a:spcPts val="200"/>
              </a:spcBef>
              <a:spcAft>
                <a:spcPts val="0"/>
              </a:spcAft>
              <a:buClr>
                <a:srgbClr val="000000"/>
              </a:buClr>
              <a:buSzPts val="800"/>
              <a:buFont typeface="Calibri"/>
              <a:buAutoNum type="arabicPeriod"/>
              <a:defRPr sz="800"/>
            </a:lvl9pPr>
          </a:lstStyle>
          <a:p>
            <a:endParaRPr/>
          </a:p>
        </p:txBody>
      </p:sp>
      <p:sp>
        <p:nvSpPr>
          <p:cNvPr id="105" name="Google Shape;105;p24"/>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sz="1100">
              <a:solidFill>
                <a:schemeClr val="dk1"/>
              </a:solidFill>
              <a:latin typeface="Arial"/>
              <a:ea typeface="Arial"/>
              <a:cs typeface="Arial"/>
              <a:sym typeface="Arial"/>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954"/>
        <p:cNvGrpSpPr/>
        <p:nvPr/>
      </p:nvGrpSpPr>
      <p:grpSpPr>
        <a:xfrm>
          <a:off x="0" y="0"/>
          <a:ext cx="0" cy="0"/>
          <a:chOff x="0" y="0"/>
          <a:chExt cx="0" cy="0"/>
        </a:xfrm>
      </p:grpSpPr>
      <p:sp>
        <p:nvSpPr>
          <p:cNvPr id="955" name="Google Shape;955;p158"/>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5078134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2">
  <p:cSld name="2">
    <p:spTree>
      <p:nvGrpSpPr>
        <p:cNvPr id="1" name="Shape 956"/>
        <p:cNvGrpSpPr/>
        <p:nvPr/>
      </p:nvGrpSpPr>
      <p:grpSpPr>
        <a:xfrm>
          <a:off x="0" y="0"/>
          <a:ext cx="0" cy="0"/>
          <a:chOff x="0" y="0"/>
          <a:chExt cx="0" cy="0"/>
        </a:xfrm>
      </p:grpSpPr>
      <p:sp>
        <p:nvSpPr>
          <p:cNvPr id="957" name="Google Shape;957;p159"/>
          <p:cNvSpPr txBox="1">
            <a:spLocks noGrp="1"/>
          </p:cNvSpPr>
          <p:nvPr>
            <p:ph type="title"/>
          </p:nvPr>
        </p:nvSpPr>
        <p:spPr>
          <a:xfrm>
            <a:off x="342900" y="1065213"/>
            <a:ext cx="3886200" cy="7350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8" name="Google Shape;958;p159"/>
          <p:cNvSpPr txBox="1">
            <a:spLocks noGrp="1"/>
          </p:cNvSpPr>
          <p:nvPr>
            <p:ph type="subTitle" idx="1"/>
          </p:nvPr>
        </p:nvSpPr>
        <p:spPr>
          <a:xfrm>
            <a:off x="685800" y="1943100"/>
            <a:ext cx="3200400" cy="8763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300"/>
              </a:spcBef>
              <a:spcAft>
                <a:spcPts val="0"/>
              </a:spcAft>
              <a:buClr>
                <a:srgbClr val="888888"/>
              </a:buClr>
              <a:buSzPts val="1600"/>
              <a:buFont typeface="Calibri"/>
              <a:buNone/>
              <a:defRPr>
                <a:solidFill>
                  <a:srgbClr val="888888"/>
                </a:solidFill>
              </a:defRPr>
            </a:lvl1pPr>
            <a:lvl2pPr lvl="1" algn="l" rtl="0">
              <a:lnSpc>
                <a:spcPct val="100000"/>
              </a:lnSpc>
              <a:spcBef>
                <a:spcPts val="300"/>
              </a:spcBef>
              <a:spcAft>
                <a:spcPts val="0"/>
              </a:spcAft>
              <a:buClr>
                <a:srgbClr val="000000"/>
              </a:buClr>
              <a:buSzPts val="1800"/>
              <a:buAutoNum type="arabicPeriod"/>
              <a:defRPr/>
            </a:lvl2pPr>
            <a:lvl3pPr lvl="2" algn="l" rtl="0">
              <a:lnSpc>
                <a:spcPct val="100000"/>
              </a:lnSpc>
              <a:spcBef>
                <a:spcPts val="200"/>
              </a:spcBef>
              <a:spcAft>
                <a:spcPts val="0"/>
              </a:spcAft>
              <a:buClr>
                <a:srgbClr val="000000"/>
              </a:buClr>
              <a:buSzPts val="1800"/>
              <a:buAutoNum type="arabicPeriod"/>
              <a:defRPr/>
            </a:lvl3pPr>
            <a:lvl4pPr lvl="3" algn="l" rtl="0">
              <a:lnSpc>
                <a:spcPct val="100000"/>
              </a:lnSpc>
              <a:spcBef>
                <a:spcPts val="200"/>
              </a:spcBef>
              <a:spcAft>
                <a:spcPts val="0"/>
              </a:spcAft>
              <a:buClr>
                <a:srgbClr val="000000"/>
              </a:buClr>
              <a:buSzPts val="1800"/>
              <a:buAutoNum type="arabicPeriod"/>
              <a:defRPr/>
            </a:lvl4pPr>
            <a:lvl5pPr lvl="4" algn="l" rtl="0">
              <a:lnSpc>
                <a:spcPct val="100000"/>
              </a:lnSpc>
              <a:spcBef>
                <a:spcPts val="200"/>
              </a:spcBef>
              <a:spcAft>
                <a:spcPts val="0"/>
              </a:spcAft>
              <a:buClr>
                <a:srgbClr val="000000"/>
              </a:buClr>
              <a:buSzPts val="1800"/>
              <a:buAutoNum type="arabicPeriod"/>
              <a:defRPr/>
            </a:lvl5pPr>
            <a:lvl6pPr lvl="5" algn="l" rtl="0">
              <a:lnSpc>
                <a:spcPct val="100000"/>
              </a:lnSpc>
              <a:spcBef>
                <a:spcPts val="200"/>
              </a:spcBef>
              <a:spcAft>
                <a:spcPts val="0"/>
              </a:spcAft>
              <a:buClr>
                <a:srgbClr val="000000"/>
              </a:buClr>
              <a:buSzPts val="1800"/>
              <a:buAutoNum type="arabicPeriod"/>
              <a:defRPr/>
            </a:lvl6pPr>
            <a:lvl7pPr lvl="6" algn="l" rtl="0">
              <a:lnSpc>
                <a:spcPct val="100000"/>
              </a:lnSpc>
              <a:spcBef>
                <a:spcPts val="200"/>
              </a:spcBef>
              <a:spcAft>
                <a:spcPts val="0"/>
              </a:spcAft>
              <a:buClr>
                <a:srgbClr val="000000"/>
              </a:buClr>
              <a:buSzPts val="1800"/>
              <a:buAutoNum type="arabicPeriod"/>
              <a:defRPr/>
            </a:lvl7pPr>
            <a:lvl8pPr lvl="7" algn="l" rtl="0">
              <a:lnSpc>
                <a:spcPct val="100000"/>
              </a:lnSpc>
              <a:spcBef>
                <a:spcPts val="200"/>
              </a:spcBef>
              <a:spcAft>
                <a:spcPts val="0"/>
              </a:spcAft>
              <a:buClr>
                <a:srgbClr val="000000"/>
              </a:buClr>
              <a:buSzPts val="1800"/>
              <a:buAutoNum type="arabicPeriod"/>
              <a:defRPr/>
            </a:lvl8pPr>
            <a:lvl9pPr lvl="8" algn="l" rtl="0">
              <a:lnSpc>
                <a:spcPct val="100000"/>
              </a:lnSpc>
              <a:spcBef>
                <a:spcPts val="200"/>
              </a:spcBef>
              <a:spcAft>
                <a:spcPts val="0"/>
              </a:spcAft>
              <a:buClr>
                <a:srgbClr val="000000"/>
              </a:buClr>
              <a:buSzPts val="1800"/>
              <a:buAutoNum type="arabicPeriod"/>
              <a:defRPr/>
            </a:lvl9pPr>
          </a:lstStyle>
          <a:p>
            <a:endParaRPr/>
          </a:p>
        </p:txBody>
      </p:sp>
      <p:sp>
        <p:nvSpPr>
          <p:cNvPr id="959" name="Google Shape;959;p159"/>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3208225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4">
  <p:cSld name="4">
    <p:spTree>
      <p:nvGrpSpPr>
        <p:cNvPr id="1" name="Shape 960"/>
        <p:cNvGrpSpPr/>
        <p:nvPr/>
      </p:nvGrpSpPr>
      <p:grpSpPr>
        <a:xfrm>
          <a:off x="0" y="0"/>
          <a:ext cx="0" cy="0"/>
          <a:chOff x="0" y="0"/>
          <a:chExt cx="0" cy="0"/>
        </a:xfrm>
      </p:grpSpPr>
      <p:sp>
        <p:nvSpPr>
          <p:cNvPr id="961" name="Google Shape;961;p160"/>
          <p:cNvSpPr txBox="1">
            <a:spLocks noGrp="1"/>
          </p:cNvSpPr>
          <p:nvPr>
            <p:ph type="title"/>
          </p:nvPr>
        </p:nvSpPr>
        <p:spPr>
          <a:xfrm>
            <a:off x="361156" y="2203450"/>
            <a:ext cx="3886200" cy="6810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0"/>
              </a:spcBef>
              <a:spcAft>
                <a:spcPts val="0"/>
              </a:spcAft>
              <a:buSzPts val="1400"/>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2" name="Google Shape;962;p160"/>
          <p:cNvSpPr txBox="1">
            <a:spLocks noGrp="1"/>
          </p:cNvSpPr>
          <p:nvPr>
            <p:ph type="body" idx="1"/>
          </p:nvPr>
        </p:nvSpPr>
        <p:spPr>
          <a:xfrm>
            <a:off x="361156" y="1453357"/>
            <a:ext cx="3886200" cy="750000"/>
          </a:xfrm>
          <a:prstGeom prst="rect">
            <a:avLst/>
          </a:prstGeom>
          <a:noFill/>
          <a:ln>
            <a:noFill/>
          </a:ln>
        </p:spPr>
        <p:txBody>
          <a:bodyPr spcFirstLastPara="1" wrap="square" lIns="91425" tIns="45700" rIns="91425" bIns="45700" anchor="b" anchorCtr="0">
            <a:normAutofit/>
          </a:bodyPr>
          <a:lstStyle>
            <a:lvl1pPr marL="457200" lvl="0" indent="-292100" algn="l" rtl="0">
              <a:lnSpc>
                <a:spcPct val="100000"/>
              </a:lnSpc>
              <a:spcBef>
                <a:spcPts val="200"/>
              </a:spcBef>
              <a:spcAft>
                <a:spcPts val="0"/>
              </a:spcAft>
              <a:buClr>
                <a:srgbClr val="888888"/>
              </a:buClr>
              <a:buSzPts val="1000"/>
              <a:buFont typeface="Calibri"/>
              <a:buAutoNum type="arabicPeriod"/>
              <a:defRPr sz="1000">
                <a:solidFill>
                  <a:srgbClr val="888888"/>
                </a:solidFill>
              </a:defRPr>
            </a:lvl1pPr>
            <a:lvl2pPr marL="914400" lvl="1" indent="-285750" algn="l" rtl="0">
              <a:lnSpc>
                <a:spcPct val="100000"/>
              </a:lnSpc>
              <a:spcBef>
                <a:spcPts val="200"/>
              </a:spcBef>
              <a:spcAft>
                <a:spcPts val="0"/>
              </a:spcAft>
              <a:buClr>
                <a:srgbClr val="888888"/>
              </a:buClr>
              <a:buSzPts val="900"/>
              <a:buFont typeface="Calibri"/>
              <a:buAutoNum type="arabicPeriod"/>
              <a:defRPr sz="900">
                <a:solidFill>
                  <a:srgbClr val="888888"/>
                </a:solidFill>
              </a:defRPr>
            </a:lvl2pPr>
            <a:lvl3pPr marL="1371600" lvl="2" indent="-279400" algn="l" rtl="0">
              <a:lnSpc>
                <a:spcPct val="100000"/>
              </a:lnSpc>
              <a:spcBef>
                <a:spcPts val="200"/>
              </a:spcBef>
              <a:spcAft>
                <a:spcPts val="0"/>
              </a:spcAft>
              <a:buClr>
                <a:srgbClr val="888888"/>
              </a:buClr>
              <a:buSzPts val="800"/>
              <a:buFont typeface="Calibri"/>
              <a:buAutoNum type="arabicPeriod"/>
              <a:defRPr sz="800">
                <a:solidFill>
                  <a:srgbClr val="888888"/>
                </a:solidFill>
              </a:defRPr>
            </a:lvl3pPr>
            <a:lvl4pPr marL="1828800" lvl="3"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4pPr>
            <a:lvl5pPr marL="2286000" lvl="4"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5pPr>
            <a:lvl6pPr marL="2743200" lvl="5"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6pPr>
            <a:lvl7pPr marL="3200400" lvl="6"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7pPr>
            <a:lvl8pPr marL="3657600" lvl="7"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8pPr>
            <a:lvl9pPr marL="4114800" lvl="8"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9pPr>
          </a:lstStyle>
          <a:p>
            <a:endParaRPr/>
          </a:p>
        </p:txBody>
      </p:sp>
      <p:sp>
        <p:nvSpPr>
          <p:cNvPr id="963" name="Google Shape;963;p160"/>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744519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6">
  <p:cSld name="6">
    <p:spTree>
      <p:nvGrpSpPr>
        <p:cNvPr id="1" name="Shape 964"/>
        <p:cNvGrpSpPr/>
        <p:nvPr/>
      </p:nvGrpSpPr>
      <p:grpSpPr>
        <a:xfrm>
          <a:off x="0" y="0"/>
          <a:ext cx="0" cy="0"/>
          <a:chOff x="0" y="0"/>
          <a:chExt cx="0" cy="0"/>
        </a:xfrm>
      </p:grpSpPr>
      <p:sp>
        <p:nvSpPr>
          <p:cNvPr id="965" name="Google Shape;965;p161"/>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6" name="Google Shape;966;p161"/>
          <p:cNvSpPr txBox="1">
            <a:spLocks noGrp="1"/>
          </p:cNvSpPr>
          <p:nvPr>
            <p:ph type="body" idx="1"/>
          </p:nvPr>
        </p:nvSpPr>
        <p:spPr>
          <a:xfrm>
            <a:off x="228600" y="767556"/>
            <a:ext cx="2020200" cy="319800"/>
          </a:xfrm>
          <a:prstGeom prst="rect">
            <a:avLst/>
          </a:prstGeom>
          <a:noFill/>
          <a:ln>
            <a:noFill/>
          </a:ln>
        </p:spPr>
        <p:txBody>
          <a:bodyPr spcFirstLastPara="1" wrap="square" lIns="91425" tIns="45700" rIns="91425" bIns="45700" anchor="b" anchorCtr="0">
            <a:normAutofit/>
          </a:bodyPr>
          <a:lstStyle>
            <a:lvl1pPr marL="457200" lvl="0" indent="-304800" algn="l" rtl="0">
              <a:lnSpc>
                <a:spcPct val="100000"/>
              </a:lnSpc>
              <a:spcBef>
                <a:spcPts val="200"/>
              </a:spcBef>
              <a:spcAft>
                <a:spcPts val="0"/>
              </a:spcAft>
              <a:buClr>
                <a:srgbClr val="000000"/>
              </a:buClr>
              <a:buSzPts val="1200"/>
              <a:buFont typeface="Calibri"/>
              <a:buAutoNum type="arabicPeriod"/>
              <a:defRPr sz="1200" b="1"/>
            </a:lvl1pPr>
            <a:lvl2pPr marL="914400" lvl="1" indent="-292100" algn="l" rtl="0">
              <a:lnSpc>
                <a:spcPct val="100000"/>
              </a:lnSpc>
              <a:spcBef>
                <a:spcPts val="200"/>
              </a:spcBef>
              <a:spcAft>
                <a:spcPts val="0"/>
              </a:spcAft>
              <a:buClr>
                <a:srgbClr val="000000"/>
              </a:buClr>
              <a:buSzPts val="1000"/>
              <a:buFont typeface="Calibri"/>
              <a:buAutoNum type="arabicPeriod"/>
              <a:defRPr sz="1000" b="1"/>
            </a:lvl2pPr>
            <a:lvl3pPr marL="1371600" lvl="2" indent="-285750" algn="l" rtl="0">
              <a:lnSpc>
                <a:spcPct val="100000"/>
              </a:lnSpc>
              <a:spcBef>
                <a:spcPts val="200"/>
              </a:spcBef>
              <a:spcAft>
                <a:spcPts val="0"/>
              </a:spcAft>
              <a:buClr>
                <a:srgbClr val="000000"/>
              </a:buClr>
              <a:buSzPts val="900"/>
              <a:buFont typeface="Calibri"/>
              <a:buAutoNum type="arabicPeriod"/>
              <a:defRPr sz="900" b="1"/>
            </a:lvl3pPr>
            <a:lvl4pPr marL="1828800" lvl="3" indent="-279400" algn="l" rtl="0">
              <a:lnSpc>
                <a:spcPct val="100000"/>
              </a:lnSpc>
              <a:spcBef>
                <a:spcPts val="200"/>
              </a:spcBef>
              <a:spcAft>
                <a:spcPts val="0"/>
              </a:spcAft>
              <a:buClr>
                <a:srgbClr val="000000"/>
              </a:buClr>
              <a:buSzPts val="800"/>
              <a:buFont typeface="Calibri"/>
              <a:buAutoNum type="arabicPeriod"/>
              <a:defRPr sz="800" b="1"/>
            </a:lvl4pPr>
            <a:lvl5pPr marL="2286000" lvl="4" indent="-279400" algn="l" rtl="0">
              <a:lnSpc>
                <a:spcPct val="100000"/>
              </a:lnSpc>
              <a:spcBef>
                <a:spcPts val="200"/>
              </a:spcBef>
              <a:spcAft>
                <a:spcPts val="0"/>
              </a:spcAft>
              <a:buClr>
                <a:srgbClr val="000000"/>
              </a:buClr>
              <a:buSzPts val="800"/>
              <a:buFont typeface="Calibri"/>
              <a:buAutoNum type="arabicPeriod"/>
              <a:defRPr sz="800" b="1"/>
            </a:lvl5pPr>
            <a:lvl6pPr marL="2743200" lvl="5" indent="-279400" algn="l" rtl="0">
              <a:lnSpc>
                <a:spcPct val="100000"/>
              </a:lnSpc>
              <a:spcBef>
                <a:spcPts val="200"/>
              </a:spcBef>
              <a:spcAft>
                <a:spcPts val="0"/>
              </a:spcAft>
              <a:buClr>
                <a:srgbClr val="000000"/>
              </a:buClr>
              <a:buSzPts val="800"/>
              <a:buFont typeface="Calibri"/>
              <a:buAutoNum type="arabicPeriod"/>
              <a:defRPr sz="800" b="1"/>
            </a:lvl6pPr>
            <a:lvl7pPr marL="3200400" lvl="6" indent="-279400" algn="l" rtl="0">
              <a:lnSpc>
                <a:spcPct val="100000"/>
              </a:lnSpc>
              <a:spcBef>
                <a:spcPts val="200"/>
              </a:spcBef>
              <a:spcAft>
                <a:spcPts val="0"/>
              </a:spcAft>
              <a:buClr>
                <a:srgbClr val="000000"/>
              </a:buClr>
              <a:buSzPts val="800"/>
              <a:buFont typeface="Calibri"/>
              <a:buAutoNum type="arabicPeriod"/>
              <a:defRPr sz="800" b="1"/>
            </a:lvl7pPr>
            <a:lvl8pPr marL="3657600" lvl="7" indent="-279400" algn="l" rtl="0">
              <a:lnSpc>
                <a:spcPct val="100000"/>
              </a:lnSpc>
              <a:spcBef>
                <a:spcPts val="200"/>
              </a:spcBef>
              <a:spcAft>
                <a:spcPts val="0"/>
              </a:spcAft>
              <a:buClr>
                <a:srgbClr val="000000"/>
              </a:buClr>
              <a:buSzPts val="800"/>
              <a:buFont typeface="Calibri"/>
              <a:buAutoNum type="arabicPeriod"/>
              <a:defRPr sz="800" b="1"/>
            </a:lvl8pPr>
            <a:lvl9pPr marL="4114800" lvl="8" indent="-279400" algn="l" rtl="0">
              <a:lnSpc>
                <a:spcPct val="100000"/>
              </a:lnSpc>
              <a:spcBef>
                <a:spcPts val="200"/>
              </a:spcBef>
              <a:spcAft>
                <a:spcPts val="0"/>
              </a:spcAft>
              <a:buClr>
                <a:srgbClr val="000000"/>
              </a:buClr>
              <a:buSzPts val="800"/>
              <a:buFont typeface="Calibri"/>
              <a:buAutoNum type="arabicPeriod"/>
              <a:defRPr sz="800" b="1"/>
            </a:lvl9pPr>
          </a:lstStyle>
          <a:p>
            <a:endParaRPr/>
          </a:p>
        </p:txBody>
      </p:sp>
      <p:sp>
        <p:nvSpPr>
          <p:cNvPr id="967" name="Google Shape;967;p161"/>
          <p:cNvSpPr txBox="1">
            <a:spLocks noGrp="1"/>
          </p:cNvSpPr>
          <p:nvPr>
            <p:ph type="body" idx="2"/>
          </p:nvPr>
        </p:nvSpPr>
        <p:spPr>
          <a:xfrm>
            <a:off x="228600" y="1087438"/>
            <a:ext cx="2020200" cy="1975800"/>
          </a:xfrm>
          <a:prstGeom prst="rect">
            <a:avLst/>
          </a:prstGeom>
          <a:noFill/>
          <a:ln>
            <a:noFill/>
          </a:ln>
        </p:spPr>
        <p:txBody>
          <a:bodyPr spcFirstLastPara="1" wrap="square" lIns="91425" tIns="45700" rIns="91425" bIns="45700" anchor="t" anchorCtr="0">
            <a:normAutofit/>
          </a:bodyPr>
          <a:lstStyle>
            <a:lvl1pPr marL="457200" lvl="0" indent="-304800" algn="l" rtl="0">
              <a:lnSpc>
                <a:spcPct val="100000"/>
              </a:lnSpc>
              <a:spcBef>
                <a:spcPts val="200"/>
              </a:spcBef>
              <a:spcAft>
                <a:spcPts val="0"/>
              </a:spcAft>
              <a:buClr>
                <a:srgbClr val="000000"/>
              </a:buClr>
              <a:buSzPts val="1200"/>
              <a:buFont typeface="Calibri"/>
              <a:buAutoNum type="arabicPeriod"/>
              <a:defRPr sz="1200"/>
            </a:lvl1pPr>
            <a:lvl2pPr marL="914400" lvl="1" indent="-292100" algn="l" rtl="0">
              <a:lnSpc>
                <a:spcPct val="100000"/>
              </a:lnSpc>
              <a:spcBef>
                <a:spcPts val="200"/>
              </a:spcBef>
              <a:spcAft>
                <a:spcPts val="0"/>
              </a:spcAft>
              <a:buClr>
                <a:srgbClr val="000000"/>
              </a:buClr>
              <a:buSzPts val="1000"/>
              <a:buFont typeface="Calibri"/>
              <a:buAutoNum type="arabicPeriod"/>
              <a:defRPr sz="1000"/>
            </a:lvl2pPr>
            <a:lvl3pPr marL="1371600" lvl="2" indent="-285750" algn="l" rtl="0">
              <a:lnSpc>
                <a:spcPct val="100000"/>
              </a:lnSpc>
              <a:spcBef>
                <a:spcPts val="200"/>
              </a:spcBef>
              <a:spcAft>
                <a:spcPts val="0"/>
              </a:spcAft>
              <a:buClr>
                <a:srgbClr val="000000"/>
              </a:buClr>
              <a:buSzPts val="900"/>
              <a:buFont typeface="Calibri"/>
              <a:buAutoNum type="arabicPeriod"/>
              <a:defRPr sz="900"/>
            </a:lvl3pPr>
            <a:lvl4pPr marL="1828800" lvl="3" indent="-279400" algn="l" rtl="0">
              <a:lnSpc>
                <a:spcPct val="100000"/>
              </a:lnSpc>
              <a:spcBef>
                <a:spcPts val="200"/>
              </a:spcBef>
              <a:spcAft>
                <a:spcPts val="0"/>
              </a:spcAft>
              <a:buClr>
                <a:srgbClr val="000000"/>
              </a:buClr>
              <a:buSzPts val="800"/>
              <a:buFont typeface="Calibri"/>
              <a:buAutoNum type="arabicPeriod"/>
              <a:defRPr sz="800"/>
            </a:lvl4pPr>
            <a:lvl5pPr marL="2286000" lvl="4" indent="-279400" algn="l" rtl="0">
              <a:lnSpc>
                <a:spcPct val="100000"/>
              </a:lnSpc>
              <a:spcBef>
                <a:spcPts val="200"/>
              </a:spcBef>
              <a:spcAft>
                <a:spcPts val="0"/>
              </a:spcAft>
              <a:buClr>
                <a:srgbClr val="000000"/>
              </a:buClr>
              <a:buSzPts val="800"/>
              <a:buFont typeface="Calibri"/>
              <a:buAutoNum type="arabicPeriod"/>
              <a:defRPr sz="800"/>
            </a:lvl5pPr>
            <a:lvl6pPr marL="2743200" lvl="5" indent="-279400" algn="l" rtl="0">
              <a:lnSpc>
                <a:spcPct val="100000"/>
              </a:lnSpc>
              <a:spcBef>
                <a:spcPts val="200"/>
              </a:spcBef>
              <a:spcAft>
                <a:spcPts val="0"/>
              </a:spcAft>
              <a:buClr>
                <a:srgbClr val="000000"/>
              </a:buClr>
              <a:buSzPts val="800"/>
              <a:buFont typeface="Calibri"/>
              <a:buAutoNum type="arabicPeriod"/>
              <a:defRPr sz="800"/>
            </a:lvl6pPr>
            <a:lvl7pPr marL="3200400" lvl="6" indent="-279400" algn="l" rtl="0">
              <a:lnSpc>
                <a:spcPct val="100000"/>
              </a:lnSpc>
              <a:spcBef>
                <a:spcPts val="200"/>
              </a:spcBef>
              <a:spcAft>
                <a:spcPts val="0"/>
              </a:spcAft>
              <a:buClr>
                <a:srgbClr val="000000"/>
              </a:buClr>
              <a:buSzPts val="800"/>
              <a:buFont typeface="Calibri"/>
              <a:buAutoNum type="arabicPeriod"/>
              <a:defRPr sz="800"/>
            </a:lvl7pPr>
            <a:lvl8pPr marL="3657600" lvl="7" indent="-279400" algn="l" rtl="0">
              <a:lnSpc>
                <a:spcPct val="100000"/>
              </a:lnSpc>
              <a:spcBef>
                <a:spcPts val="200"/>
              </a:spcBef>
              <a:spcAft>
                <a:spcPts val="0"/>
              </a:spcAft>
              <a:buClr>
                <a:srgbClr val="000000"/>
              </a:buClr>
              <a:buSzPts val="800"/>
              <a:buFont typeface="Calibri"/>
              <a:buAutoNum type="arabicPeriod"/>
              <a:defRPr sz="800"/>
            </a:lvl8pPr>
            <a:lvl9pPr marL="4114800" lvl="8" indent="-279400" algn="l" rtl="0">
              <a:lnSpc>
                <a:spcPct val="100000"/>
              </a:lnSpc>
              <a:spcBef>
                <a:spcPts val="200"/>
              </a:spcBef>
              <a:spcAft>
                <a:spcPts val="0"/>
              </a:spcAft>
              <a:buClr>
                <a:srgbClr val="000000"/>
              </a:buClr>
              <a:buSzPts val="800"/>
              <a:buFont typeface="Calibri"/>
              <a:buAutoNum type="arabicPeriod"/>
              <a:defRPr sz="800"/>
            </a:lvl9pPr>
          </a:lstStyle>
          <a:p>
            <a:endParaRPr/>
          </a:p>
        </p:txBody>
      </p:sp>
      <p:sp>
        <p:nvSpPr>
          <p:cNvPr id="968" name="Google Shape;968;p161"/>
          <p:cNvSpPr txBox="1">
            <a:spLocks noGrp="1"/>
          </p:cNvSpPr>
          <p:nvPr>
            <p:ph type="body" idx="3"/>
          </p:nvPr>
        </p:nvSpPr>
        <p:spPr>
          <a:xfrm>
            <a:off x="2322513" y="767556"/>
            <a:ext cx="2020800" cy="319800"/>
          </a:xfrm>
          <a:prstGeom prst="rect">
            <a:avLst/>
          </a:prstGeom>
          <a:noFill/>
          <a:ln>
            <a:noFill/>
          </a:ln>
        </p:spPr>
        <p:txBody>
          <a:bodyPr spcFirstLastPara="1" wrap="square" lIns="91425" tIns="45700" rIns="91425" bIns="45700" anchor="b" anchorCtr="0">
            <a:normAutofit/>
          </a:bodyPr>
          <a:lstStyle>
            <a:lvl1pPr marL="457200" lvl="0" indent="-304800" algn="l" rtl="0">
              <a:lnSpc>
                <a:spcPct val="100000"/>
              </a:lnSpc>
              <a:spcBef>
                <a:spcPts val="200"/>
              </a:spcBef>
              <a:spcAft>
                <a:spcPts val="0"/>
              </a:spcAft>
              <a:buClr>
                <a:srgbClr val="000000"/>
              </a:buClr>
              <a:buSzPts val="1200"/>
              <a:buFont typeface="Calibri"/>
              <a:buAutoNum type="arabicPeriod"/>
              <a:defRPr sz="1200" b="1"/>
            </a:lvl1pPr>
            <a:lvl2pPr marL="914400" lvl="1" indent="-292100" algn="l" rtl="0">
              <a:lnSpc>
                <a:spcPct val="100000"/>
              </a:lnSpc>
              <a:spcBef>
                <a:spcPts val="200"/>
              </a:spcBef>
              <a:spcAft>
                <a:spcPts val="0"/>
              </a:spcAft>
              <a:buClr>
                <a:srgbClr val="000000"/>
              </a:buClr>
              <a:buSzPts val="1000"/>
              <a:buFont typeface="Calibri"/>
              <a:buAutoNum type="arabicPeriod"/>
              <a:defRPr sz="1000" b="1"/>
            </a:lvl2pPr>
            <a:lvl3pPr marL="1371600" lvl="2" indent="-285750" algn="l" rtl="0">
              <a:lnSpc>
                <a:spcPct val="100000"/>
              </a:lnSpc>
              <a:spcBef>
                <a:spcPts val="200"/>
              </a:spcBef>
              <a:spcAft>
                <a:spcPts val="0"/>
              </a:spcAft>
              <a:buClr>
                <a:srgbClr val="000000"/>
              </a:buClr>
              <a:buSzPts val="900"/>
              <a:buFont typeface="Calibri"/>
              <a:buAutoNum type="arabicPeriod"/>
              <a:defRPr sz="900" b="1"/>
            </a:lvl3pPr>
            <a:lvl4pPr marL="1828800" lvl="3" indent="-279400" algn="l" rtl="0">
              <a:lnSpc>
                <a:spcPct val="100000"/>
              </a:lnSpc>
              <a:spcBef>
                <a:spcPts val="200"/>
              </a:spcBef>
              <a:spcAft>
                <a:spcPts val="0"/>
              </a:spcAft>
              <a:buClr>
                <a:srgbClr val="000000"/>
              </a:buClr>
              <a:buSzPts val="800"/>
              <a:buFont typeface="Calibri"/>
              <a:buAutoNum type="arabicPeriod"/>
              <a:defRPr sz="800" b="1"/>
            </a:lvl4pPr>
            <a:lvl5pPr marL="2286000" lvl="4" indent="-279400" algn="l" rtl="0">
              <a:lnSpc>
                <a:spcPct val="100000"/>
              </a:lnSpc>
              <a:spcBef>
                <a:spcPts val="200"/>
              </a:spcBef>
              <a:spcAft>
                <a:spcPts val="0"/>
              </a:spcAft>
              <a:buClr>
                <a:srgbClr val="000000"/>
              </a:buClr>
              <a:buSzPts val="800"/>
              <a:buFont typeface="Calibri"/>
              <a:buAutoNum type="arabicPeriod"/>
              <a:defRPr sz="800" b="1"/>
            </a:lvl5pPr>
            <a:lvl6pPr marL="2743200" lvl="5" indent="-279400" algn="l" rtl="0">
              <a:lnSpc>
                <a:spcPct val="100000"/>
              </a:lnSpc>
              <a:spcBef>
                <a:spcPts val="200"/>
              </a:spcBef>
              <a:spcAft>
                <a:spcPts val="0"/>
              </a:spcAft>
              <a:buClr>
                <a:srgbClr val="000000"/>
              </a:buClr>
              <a:buSzPts val="800"/>
              <a:buFont typeface="Calibri"/>
              <a:buAutoNum type="arabicPeriod"/>
              <a:defRPr sz="800" b="1"/>
            </a:lvl6pPr>
            <a:lvl7pPr marL="3200400" lvl="6" indent="-279400" algn="l" rtl="0">
              <a:lnSpc>
                <a:spcPct val="100000"/>
              </a:lnSpc>
              <a:spcBef>
                <a:spcPts val="200"/>
              </a:spcBef>
              <a:spcAft>
                <a:spcPts val="0"/>
              </a:spcAft>
              <a:buClr>
                <a:srgbClr val="000000"/>
              </a:buClr>
              <a:buSzPts val="800"/>
              <a:buFont typeface="Calibri"/>
              <a:buAutoNum type="arabicPeriod"/>
              <a:defRPr sz="800" b="1"/>
            </a:lvl7pPr>
            <a:lvl8pPr marL="3657600" lvl="7" indent="-279400" algn="l" rtl="0">
              <a:lnSpc>
                <a:spcPct val="100000"/>
              </a:lnSpc>
              <a:spcBef>
                <a:spcPts val="200"/>
              </a:spcBef>
              <a:spcAft>
                <a:spcPts val="0"/>
              </a:spcAft>
              <a:buClr>
                <a:srgbClr val="000000"/>
              </a:buClr>
              <a:buSzPts val="800"/>
              <a:buFont typeface="Calibri"/>
              <a:buAutoNum type="arabicPeriod"/>
              <a:defRPr sz="800" b="1"/>
            </a:lvl8pPr>
            <a:lvl9pPr marL="4114800" lvl="8" indent="-279400" algn="l" rtl="0">
              <a:lnSpc>
                <a:spcPct val="100000"/>
              </a:lnSpc>
              <a:spcBef>
                <a:spcPts val="200"/>
              </a:spcBef>
              <a:spcAft>
                <a:spcPts val="0"/>
              </a:spcAft>
              <a:buClr>
                <a:srgbClr val="000000"/>
              </a:buClr>
              <a:buSzPts val="800"/>
              <a:buFont typeface="Calibri"/>
              <a:buAutoNum type="arabicPeriod"/>
              <a:defRPr sz="800" b="1"/>
            </a:lvl9pPr>
          </a:lstStyle>
          <a:p>
            <a:endParaRPr/>
          </a:p>
        </p:txBody>
      </p:sp>
      <p:sp>
        <p:nvSpPr>
          <p:cNvPr id="969" name="Google Shape;969;p161"/>
          <p:cNvSpPr txBox="1">
            <a:spLocks noGrp="1"/>
          </p:cNvSpPr>
          <p:nvPr>
            <p:ph type="body" idx="4"/>
          </p:nvPr>
        </p:nvSpPr>
        <p:spPr>
          <a:xfrm>
            <a:off x="2322513" y="1087438"/>
            <a:ext cx="2020800" cy="1975800"/>
          </a:xfrm>
          <a:prstGeom prst="rect">
            <a:avLst/>
          </a:prstGeom>
          <a:noFill/>
          <a:ln>
            <a:noFill/>
          </a:ln>
        </p:spPr>
        <p:txBody>
          <a:bodyPr spcFirstLastPara="1" wrap="square" lIns="91425" tIns="45700" rIns="91425" bIns="45700" anchor="t" anchorCtr="0">
            <a:normAutofit/>
          </a:bodyPr>
          <a:lstStyle>
            <a:lvl1pPr marL="457200" lvl="0" indent="-304800" algn="l" rtl="0">
              <a:lnSpc>
                <a:spcPct val="100000"/>
              </a:lnSpc>
              <a:spcBef>
                <a:spcPts val="200"/>
              </a:spcBef>
              <a:spcAft>
                <a:spcPts val="0"/>
              </a:spcAft>
              <a:buClr>
                <a:srgbClr val="000000"/>
              </a:buClr>
              <a:buSzPts val="1200"/>
              <a:buFont typeface="Calibri"/>
              <a:buAutoNum type="arabicPeriod"/>
              <a:defRPr sz="1200"/>
            </a:lvl1pPr>
            <a:lvl2pPr marL="914400" lvl="1" indent="-292100" algn="l" rtl="0">
              <a:lnSpc>
                <a:spcPct val="100000"/>
              </a:lnSpc>
              <a:spcBef>
                <a:spcPts val="200"/>
              </a:spcBef>
              <a:spcAft>
                <a:spcPts val="0"/>
              </a:spcAft>
              <a:buClr>
                <a:srgbClr val="000000"/>
              </a:buClr>
              <a:buSzPts val="1000"/>
              <a:buFont typeface="Calibri"/>
              <a:buAutoNum type="arabicPeriod"/>
              <a:defRPr sz="1000"/>
            </a:lvl2pPr>
            <a:lvl3pPr marL="1371600" lvl="2" indent="-285750" algn="l" rtl="0">
              <a:lnSpc>
                <a:spcPct val="100000"/>
              </a:lnSpc>
              <a:spcBef>
                <a:spcPts val="200"/>
              </a:spcBef>
              <a:spcAft>
                <a:spcPts val="0"/>
              </a:spcAft>
              <a:buClr>
                <a:srgbClr val="000000"/>
              </a:buClr>
              <a:buSzPts val="900"/>
              <a:buFont typeface="Calibri"/>
              <a:buAutoNum type="arabicPeriod"/>
              <a:defRPr sz="900"/>
            </a:lvl3pPr>
            <a:lvl4pPr marL="1828800" lvl="3" indent="-279400" algn="l" rtl="0">
              <a:lnSpc>
                <a:spcPct val="100000"/>
              </a:lnSpc>
              <a:spcBef>
                <a:spcPts val="200"/>
              </a:spcBef>
              <a:spcAft>
                <a:spcPts val="0"/>
              </a:spcAft>
              <a:buClr>
                <a:srgbClr val="000000"/>
              </a:buClr>
              <a:buSzPts val="800"/>
              <a:buFont typeface="Calibri"/>
              <a:buAutoNum type="arabicPeriod"/>
              <a:defRPr sz="800"/>
            </a:lvl4pPr>
            <a:lvl5pPr marL="2286000" lvl="4" indent="-279400" algn="l" rtl="0">
              <a:lnSpc>
                <a:spcPct val="100000"/>
              </a:lnSpc>
              <a:spcBef>
                <a:spcPts val="200"/>
              </a:spcBef>
              <a:spcAft>
                <a:spcPts val="0"/>
              </a:spcAft>
              <a:buClr>
                <a:srgbClr val="000000"/>
              </a:buClr>
              <a:buSzPts val="800"/>
              <a:buFont typeface="Calibri"/>
              <a:buAutoNum type="arabicPeriod"/>
              <a:defRPr sz="800"/>
            </a:lvl5pPr>
            <a:lvl6pPr marL="2743200" lvl="5" indent="-279400" algn="l" rtl="0">
              <a:lnSpc>
                <a:spcPct val="100000"/>
              </a:lnSpc>
              <a:spcBef>
                <a:spcPts val="200"/>
              </a:spcBef>
              <a:spcAft>
                <a:spcPts val="0"/>
              </a:spcAft>
              <a:buClr>
                <a:srgbClr val="000000"/>
              </a:buClr>
              <a:buSzPts val="800"/>
              <a:buFont typeface="Calibri"/>
              <a:buAutoNum type="arabicPeriod"/>
              <a:defRPr sz="800"/>
            </a:lvl6pPr>
            <a:lvl7pPr marL="3200400" lvl="6" indent="-279400" algn="l" rtl="0">
              <a:lnSpc>
                <a:spcPct val="100000"/>
              </a:lnSpc>
              <a:spcBef>
                <a:spcPts val="200"/>
              </a:spcBef>
              <a:spcAft>
                <a:spcPts val="0"/>
              </a:spcAft>
              <a:buClr>
                <a:srgbClr val="000000"/>
              </a:buClr>
              <a:buSzPts val="800"/>
              <a:buFont typeface="Calibri"/>
              <a:buAutoNum type="arabicPeriod"/>
              <a:defRPr sz="800"/>
            </a:lvl7pPr>
            <a:lvl8pPr marL="3657600" lvl="7" indent="-279400" algn="l" rtl="0">
              <a:lnSpc>
                <a:spcPct val="100000"/>
              </a:lnSpc>
              <a:spcBef>
                <a:spcPts val="200"/>
              </a:spcBef>
              <a:spcAft>
                <a:spcPts val="0"/>
              </a:spcAft>
              <a:buClr>
                <a:srgbClr val="000000"/>
              </a:buClr>
              <a:buSzPts val="800"/>
              <a:buFont typeface="Calibri"/>
              <a:buAutoNum type="arabicPeriod"/>
              <a:defRPr sz="800"/>
            </a:lvl8pPr>
            <a:lvl9pPr marL="4114800" lvl="8" indent="-279400" algn="l" rtl="0">
              <a:lnSpc>
                <a:spcPct val="100000"/>
              </a:lnSpc>
              <a:spcBef>
                <a:spcPts val="200"/>
              </a:spcBef>
              <a:spcAft>
                <a:spcPts val="0"/>
              </a:spcAft>
              <a:buClr>
                <a:srgbClr val="000000"/>
              </a:buClr>
              <a:buSzPts val="800"/>
              <a:buFont typeface="Calibri"/>
              <a:buAutoNum type="arabicPeriod"/>
              <a:defRPr sz="800"/>
            </a:lvl9pPr>
          </a:lstStyle>
          <a:p>
            <a:endParaRPr/>
          </a:p>
        </p:txBody>
      </p:sp>
      <p:sp>
        <p:nvSpPr>
          <p:cNvPr id="970" name="Google Shape;970;p161"/>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9388453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7">
  <p:cSld name="7">
    <p:spTree>
      <p:nvGrpSpPr>
        <p:cNvPr id="1" name="Shape 971"/>
        <p:cNvGrpSpPr/>
        <p:nvPr/>
      </p:nvGrpSpPr>
      <p:grpSpPr>
        <a:xfrm>
          <a:off x="0" y="0"/>
          <a:ext cx="0" cy="0"/>
          <a:chOff x="0" y="0"/>
          <a:chExt cx="0" cy="0"/>
        </a:xfrm>
      </p:grpSpPr>
      <p:sp>
        <p:nvSpPr>
          <p:cNvPr id="972" name="Google Shape;972;p162"/>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3" name="Google Shape;973;p162"/>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7557709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8">
  <p:cSld name="8">
    <p:spTree>
      <p:nvGrpSpPr>
        <p:cNvPr id="1" name="Shape 974"/>
        <p:cNvGrpSpPr/>
        <p:nvPr/>
      </p:nvGrpSpPr>
      <p:grpSpPr>
        <a:xfrm>
          <a:off x="0" y="0"/>
          <a:ext cx="0" cy="0"/>
          <a:chOff x="0" y="0"/>
          <a:chExt cx="0" cy="0"/>
        </a:xfrm>
      </p:grpSpPr>
      <p:sp>
        <p:nvSpPr>
          <p:cNvPr id="975" name="Google Shape;975;p163"/>
          <p:cNvSpPr txBox="1">
            <a:spLocks noGrp="1"/>
          </p:cNvSpPr>
          <p:nvPr>
            <p:ph type="title"/>
          </p:nvPr>
        </p:nvSpPr>
        <p:spPr>
          <a:xfrm>
            <a:off x="228600" y="136525"/>
            <a:ext cx="1504200" cy="580800"/>
          </a:xfrm>
          <a:prstGeom prst="rect">
            <a:avLst/>
          </a:prstGeom>
          <a:noFill/>
          <a:ln>
            <a:noFill/>
          </a:ln>
        </p:spPr>
        <p:txBody>
          <a:bodyPr spcFirstLastPara="1" wrap="square" lIns="91425" tIns="45700" rIns="91425" bIns="45700" anchor="b" anchorCtr="0">
            <a:normAutofit/>
          </a:bodyPr>
          <a:lstStyle>
            <a:lvl1pPr lvl="0" algn="ctr" rtl="0">
              <a:lnSpc>
                <a:spcPct val="100000"/>
              </a:lnSpc>
              <a:spcBef>
                <a:spcPts val="0"/>
              </a:spcBef>
              <a:spcAft>
                <a:spcPts val="0"/>
              </a:spcAft>
              <a:buSzPts val="1400"/>
              <a:buNone/>
              <a:defRPr sz="1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76" name="Google Shape;976;p163"/>
          <p:cNvSpPr txBox="1">
            <a:spLocks noGrp="1"/>
          </p:cNvSpPr>
          <p:nvPr>
            <p:ph type="body" idx="1"/>
          </p:nvPr>
        </p:nvSpPr>
        <p:spPr>
          <a:xfrm>
            <a:off x="1787525" y="136525"/>
            <a:ext cx="2555700" cy="29265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300"/>
              </a:spcBef>
              <a:spcAft>
                <a:spcPts val="0"/>
              </a:spcAft>
              <a:buClr>
                <a:srgbClr val="000000"/>
              </a:buClr>
              <a:buSzPts val="1600"/>
              <a:buFont typeface="Calibri"/>
              <a:buAutoNum type="arabicPeriod"/>
              <a:defRPr sz="1600"/>
            </a:lvl1pPr>
            <a:lvl2pPr marL="914400" lvl="1" indent="-317500" algn="l" rtl="0">
              <a:lnSpc>
                <a:spcPct val="100000"/>
              </a:lnSpc>
              <a:spcBef>
                <a:spcPts val="300"/>
              </a:spcBef>
              <a:spcAft>
                <a:spcPts val="0"/>
              </a:spcAft>
              <a:buClr>
                <a:srgbClr val="000000"/>
              </a:buClr>
              <a:buSzPts val="1400"/>
              <a:buFont typeface="Calibri"/>
              <a:buAutoNum type="arabicPeriod"/>
              <a:defRPr sz="1400"/>
            </a:lvl2pPr>
            <a:lvl3pPr marL="1371600" lvl="2" indent="-304800" algn="l" rtl="0">
              <a:lnSpc>
                <a:spcPct val="100000"/>
              </a:lnSpc>
              <a:spcBef>
                <a:spcPts val="200"/>
              </a:spcBef>
              <a:spcAft>
                <a:spcPts val="0"/>
              </a:spcAft>
              <a:buClr>
                <a:srgbClr val="000000"/>
              </a:buClr>
              <a:buSzPts val="1200"/>
              <a:buFont typeface="Calibri"/>
              <a:buAutoNum type="arabicPeriod"/>
              <a:defRPr sz="1200"/>
            </a:lvl3pPr>
            <a:lvl4pPr marL="1828800" lvl="3" indent="-292100" algn="l" rtl="0">
              <a:lnSpc>
                <a:spcPct val="100000"/>
              </a:lnSpc>
              <a:spcBef>
                <a:spcPts val="200"/>
              </a:spcBef>
              <a:spcAft>
                <a:spcPts val="0"/>
              </a:spcAft>
              <a:buClr>
                <a:srgbClr val="000000"/>
              </a:buClr>
              <a:buSzPts val="1000"/>
              <a:buFont typeface="Calibri"/>
              <a:buAutoNum type="arabicPeriod"/>
              <a:defRPr sz="1000"/>
            </a:lvl4pPr>
            <a:lvl5pPr marL="2286000" lvl="4" indent="-292100" algn="l" rtl="0">
              <a:lnSpc>
                <a:spcPct val="100000"/>
              </a:lnSpc>
              <a:spcBef>
                <a:spcPts val="200"/>
              </a:spcBef>
              <a:spcAft>
                <a:spcPts val="0"/>
              </a:spcAft>
              <a:buClr>
                <a:srgbClr val="000000"/>
              </a:buClr>
              <a:buSzPts val="1000"/>
              <a:buFont typeface="Calibri"/>
              <a:buAutoNum type="arabicPeriod"/>
              <a:defRPr sz="1000"/>
            </a:lvl5pPr>
            <a:lvl6pPr marL="2743200" lvl="5" indent="-292100" algn="l" rtl="0">
              <a:lnSpc>
                <a:spcPct val="100000"/>
              </a:lnSpc>
              <a:spcBef>
                <a:spcPts val="200"/>
              </a:spcBef>
              <a:spcAft>
                <a:spcPts val="0"/>
              </a:spcAft>
              <a:buClr>
                <a:srgbClr val="000000"/>
              </a:buClr>
              <a:buSzPts val="1000"/>
              <a:buFont typeface="Calibri"/>
              <a:buAutoNum type="arabicPeriod"/>
              <a:defRPr sz="1000"/>
            </a:lvl6pPr>
            <a:lvl7pPr marL="3200400" lvl="6" indent="-292100" algn="l" rtl="0">
              <a:lnSpc>
                <a:spcPct val="100000"/>
              </a:lnSpc>
              <a:spcBef>
                <a:spcPts val="200"/>
              </a:spcBef>
              <a:spcAft>
                <a:spcPts val="0"/>
              </a:spcAft>
              <a:buClr>
                <a:srgbClr val="000000"/>
              </a:buClr>
              <a:buSzPts val="1000"/>
              <a:buFont typeface="Calibri"/>
              <a:buAutoNum type="arabicPeriod"/>
              <a:defRPr sz="1000"/>
            </a:lvl7pPr>
            <a:lvl8pPr marL="3657600" lvl="7" indent="-292100" algn="l" rtl="0">
              <a:lnSpc>
                <a:spcPct val="100000"/>
              </a:lnSpc>
              <a:spcBef>
                <a:spcPts val="200"/>
              </a:spcBef>
              <a:spcAft>
                <a:spcPts val="0"/>
              </a:spcAft>
              <a:buClr>
                <a:srgbClr val="000000"/>
              </a:buClr>
              <a:buSzPts val="1000"/>
              <a:buFont typeface="Calibri"/>
              <a:buAutoNum type="arabicPeriod"/>
              <a:defRPr sz="1000"/>
            </a:lvl8pPr>
            <a:lvl9pPr marL="4114800" lvl="8" indent="-292100" algn="l" rtl="0">
              <a:lnSpc>
                <a:spcPct val="100000"/>
              </a:lnSpc>
              <a:spcBef>
                <a:spcPts val="200"/>
              </a:spcBef>
              <a:spcAft>
                <a:spcPts val="0"/>
              </a:spcAft>
              <a:buClr>
                <a:srgbClr val="000000"/>
              </a:buClr>
              <a:buSzPts val="1000"/>
              <a:buFont typeface="Calibri"/>
              <a:buAutoNum type="arabicPeriod"/>
              <a:defRPr sz="1000"/>
            </a:lvl9pPr>
          </a:lstStyle>
          <a:p>
            <a:endParaRPr/>
          </a:p>
        </p:txBody>
      </p:sp>
      <p:sp>
        <p:nvSpPr>
          <p:cNvPr id="977" name="Google Shape;977;p163"/>
          <p:cNvSpPr txBox="1">
            <a:spLocks noGrp="1"/>
          </p:cNvSpPr>
          <p:nvPr>
            <p:ph type="body" idx="2"/>
          </p:nvPr>
        </p:nvSpPr>
        <p:spPr>
          <a:xfrm>
            <a:off x="228600" y="717550"/>
            <a:ext cx="1504200" cy="2345700"/>
          </a:xfrm>
          <a:prstGeom prst="rect">
            <a:avLst/>
          </a:prstGeom>
          <a:noFill/>
          <a:ln>
            <a:noFill/>
          </a:ln>
        </p:spPr>
        <p:txBody>
          <a:bodyPr spcFirstLastPara="1" wrap="square" lIns="91425" tIns="45700" rIns="91425" bIns="45700" anchor="t" anchorCtr="0">
            <a:normAutofit/>
          </a:bodyPr>
          <a:lstStyle>
            <a:lvl1pPr marL="457200" lvl="0" indent="-273050" algn="l" rtl="0">
              <a:lnSpc>
                <a:spcPct val="100000"/>
              </a:lnSpc>
              <a:spcBef>
                <a:spcPts val="200"/>
              </a:spcBef>
              <a:spcAft>
                <a:spcPts val="0"/>
              </a:spcAft>
              <a:buClr>
                <a:srgbClr val="000000"/>
              </a:buClr>
              <a:buSzPts val="700"/>
              <a:buFont typeface="Calibri"/>
              <a:buAutoNum type="arabicPeriod"/>
              <a:defRPr sz="700"/>
            </a:lvl1pPr>
            <a:lvl2pPr marL="914400" lvl="1" indent="-266700" algn="l" rtl="0">
              <a:lnSpc>
                <a:spcPct val="100000"/>
              </a:lnSpc>
              <a:spcBef>
                <a:spcPts val="200"/>
              </a:spcBef>
              <a:spcAft>
                <a:spcPts val="0"/>
              </a:spcAft>
              <a:buClr>
                <a:srgbClr val="000000"/>
              </a:buClr>
              <a:buSzPts val="600"/>
              <a:buFont typeface="Calibri"/>
              <a:buAutoNum type="arabicPeriod"/>
              <a:defRPr sz="600"/>
            </a:lvl2pPr>
            <a:lvl3pPr marL="1371600" lvl="2" indent="-260350" algn="l" rtl="0">
              <a:lnSpc>
                <a:spcPct val="100000"/>
              </a:lnSpc>
              <a:spcBef>
                <a:spcPts val="100"/>
              </a:spcBef>
              <a:spcAft>
                <a:spcPts val="0"/>
              </a:spcAft>
              <a:buClr>
                <a:srgbClr val="000000"/>
              </a:buClr>
              <a:buSzPts val="500"/>
              <a:buFont typeface="Calibri"/>
              <a:buAutoNum type="arabicPeriod"/>
              <a:defRPr sz="500"/>
            </a:lvl3pPr>
            <a:lvl4pPr marL="1828800" lvl="3" indent="-260350" algn="l" rtl="0">
              <a:lnSpc>
                <a:spcPct val="100000"/>
              </a:lnSpc>
              <a:spcBef>
                <a:spcPts val="100"/>
              </a:spcBef>
              <a:spcAft>
                <a:spcPts val="0"/>
              </a:spcAft>
              <a:buClr>
                <a:srgbClr val="000000"/>
              </a:buClr>
              <a:buSzPts val="500"/>
              <a:buFont typeface="Calibri"/>
              <a:buAutoNum type="arabicPeriod"/>
              <a:defRPr sz="500"/>
            </a:lvl4pPr>
            <a:lvl5pPr marL="2286000" lvl="4" indent="-260350" algn="l" rtl="0">
              <a:lnSpc>
                <a:spcPct val="100000"/>
              </a:lnSpc>
              <a:spcBef>
                <a:spcPts val="100"/>
              </a:spcBef>
              <a:spcAft>
                <a:spcPts val="0"/>
              </a:spcAft>
              <a:buClr>
                <a:srgbClr val="000000"/>
              </a:buClr>
              <a:buSzPts val="500"/>
              <a:buFont typeface="Calibri"/>
              <a:buAutoNum type="arabicPeriod"/>
              <a:defRPr sz="500"/>
            </a:lvl5pPr>
            <a:lvl6pPr marL="2743200" lvl="5" indent="-260350" algn="l" rtl="0">
              <a:lnSpc>
                <a:spcPct val="100000"/>
              </a:lnSpc>
              <a:spcBef>
                <a:spcPts val="100"/>
              </a:spcBef>
              <a:spcAft>
                <a:spcPts val="0"/>
              </a:spcAft>
              <a:buClr>
                <a:srgbClr val="000000"/>
              </a:buClr>
              <a:buSzPts val="500"/>
              <a:buFont typeface="Calibri"/>
              <a:buAutoNum type="arabicPeriod"/>
              <a:defRPr sz="500"/>
            </a:lvl6pPr>
            <a:lvl7pPr marL="3200400" lvl="6" indent="-260350" algn="l" rtl="0">
              <a:lnSpc>
                <a:spcPct val="100000"/>
              </a:lnSpc>
              <a:spcBef>
                <a:spcPts val="100"/>
              </a:spcBef>
              <a:spcAft>
                <a:spcPts val="0"/>
              </a:spcAft>
              <a:buClr>
                <a:srgbClr val="000000"/>
              </a:buClr>
              <a:buSzPts val="500"/>
              <a:buFont typeface="Calibri"/>
              <a:buAutoNum type="arabicPeriod"/>
              <a:defRPr sz="500"/>
            </a:lvl7pPr>
            <a:lvl8pPr marL="3657600" lvl="7" indent="-260350" algn="l" rtl="0">
              <a:lnSpc>
                <a:spcPct val="100000"/>
              </a:lnSpc>
              <a:spcBef>
                <a:spcPts val="100"/>
              </a:spcBef>
              <a:spcAft>
                <a:spcPts val="0"/>
              </a:spcAft>
              <a:buClr>
                <a:srgbClr val="000000"/>
              </a:buClr>
              <a:buSzPts val="500"/>
              <a:buFont typeface="Calibri"/>
              <a:buAutoNum type="arabicPeriod"/>
              <a:defRPr sz="500"/>
            </a:lvl8pPr>
            <a:lvl9pPr marL="4114800" lvl="8" indent="-260350" algn="l" rtl="0">
              <a:lnSpc>
                <a:spcPct val="100000"/>
              </a:lnSpc>
              <a:spcBef>
                <a:spcPts val="100"/>
              </a:spcBef>
              <a:spcAft>
                <a:spcPts val="0"/>
              </a:spcAft>
              <a:buClr>
                <a:srgbClr val="000000"/>
              </a:buClr>
              <a:buSzPts val="500"/>
              <a:buFont typeface="Calibri"/>
              <a:buAutoNum type="arabicPeriod"/>
              <a:defRPr sz="500"/>
            </a:lvl9pPr>
          </a:lstStyle>
          <a:p>
            <a:endParaRPr/>
          </a:p>
        </p:txBody>
      </p:sp>
      <p:sp>
        <p:nvSpPr>
          <p:cNvPr id="978" name="Google Shape;978;p163"/>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5664425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9">
  <p:cSld name="9">
    <p:spTree>
      <p:nvGrpSpPr>
        <p:cNvPr id="1" name="Shape 979"/>
        <p:cNvGrpSpPr/>
        <p:nvPr/>
      </p:nvGrpSpPr>
      <p:grpSpPr>
        <a:xfrm>
          <a:off x="0" y="0"/>
          <a:ext cx="0" cy="0"/>
          <a:chOff x="0" y="0"/>
          <a:chExt cx="0" cy="0"/>
        </a:xfrm>
      </p:grpSpPr>
      <p:sp>
        <p:nvSpPr>
          <p:cNvPr id="980" name="Google Shape;980;p164"/>
          <p:cNvSpPr txBox="1">
            <a:spLocks noGrp="1"/>
          </p:cNvSpPr>
          <p:nvPr>
            <p:ph type="title"/>
          </p:nvPr>
        </p:nvSpPr>
        <p:spPr>
          <a:xfrm>
            <a:off x="896144" y="2400300"/>
            <a:ext cx="2743200" cy="283200"/>
          </a:xfrm>
          <a:prstGeom prst="rect">
            <a:avLst/>
          </a:prstGeom>
          <a:noFill/>
          <a:ln>
            <a:noFill/>
          </a:ln>
        </p:spPr>
        <p:txBody>
          <a:bodyPr spcFirstLastPara="1" wrap="square" lIns="91425" tIns="45700" rIns="91425" bIns="45700" anchor="b" anchorCtr="0">
            <a:normAutofit/>
          </a:bodyPr>
          <a:lstStyle>
            <a:lvl1pPr lvl="0" algn="ctr" rtl="0">
              <a:lnSpc>
                <a:spcPct val="100000"/>
              </a:lnSpc>
              <a:spcBef>
                <a:spcPts val="0"/>
              </a:spcBef>
              <a:spcAft>
                <a:spcPts val="0"/>
              </a:spcAft>
              <a:buSzPts val="1400"/>
              <a:buNone/>
              <a:defRPr sz="1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1" name="Google Shape;981;p164"/>
          <p:cNvSpPr/>
          <p:nvPr/>
        </p:nvSpPr>
        <p:spPr>
          <a:xfrm>
            <a:off x="896144" y="306388"/>
            <a:ext cx="2743200" cy="2057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982" name="Google Shape;982;p164"/>
          <p:cNvSpPr txBox="1">
            <a:spLocks noGrp="1"/>
          </p:cNvSpPr>
          <p:nvPr>
            <p:ph type="body" idx="1"/>
          </p:nvPr>
        </p:nvSpPr>
        <p:spPr>
          <a:xfrm>
            <a:off x="896144" y="2683669"/>
            <a:ext cx="2743200" cy="402600"/>
          </a:xfrm>
          <a:prstGeom prst="rect">
            <a:avLst/>
          </a:prstGeom>
          <a:noFill/>
          <a:ln>
            <a:noFill/>
          </a:ln>
        </p:spPr>
        <p:txBody>
          <a:bodyPr spcFirstLastPara="1" wrap="square" lIns="91425" tIns="45700" rIns="91425" bIns="45700" anchor="t" anchorCtr="0">
            <a:normAutofit/>
          </a:bodyPr>
          <a:lstStyle>
            <a:lvl1pPr marL="457200" lvl="0" indent="-273050" algn="l" rtl="0">
              <a:lnSpc>
                <a:spcPct val="100000"/>
              </a:lnSpc>
              <a:spcBef>
                <a:spcPts val="200"/>
              </a:spcBef>
              <a:spcAft>
                <a:spcPts val="0"/>
              </a:spcAft>
              <a:buClr>
                <a:srgbClr val="000000"/>
              </a:buClr>
              <a:buSzPts val="700"/>
              <a:buFont typeface="Calibri"/>
              <a:buAutoNum type="arabicPeriod"/>
              <a:defRPr sz="700"/>
            </a:lvl1pPr>
            <a:lvl2pPr marL="914400" lvl="1" indent="-266700" algn="l" rtl="0">
              <a:lnSpc>
                <a:spcPct val="100000"/>
              </a:lnSpc>
              <a:spcBef>
                <a:spcPts val="200"/>
              </a:spcBef>
              <a:spcAft>
                <a:spcPts val="0"/>
              </a:spcAft>
              <a:buClr>
                <a:srgbClr val="000000"/>
              </a:buClr>
              <a:buSzPts val="600"/>
              <a:buFont typeface="Calibri"/>
              <a:buAutoNum type="arabicPeriod"/>
              <a:defRPr sz="600"/>
            </a:lvl2pPr>
            <a:lvl3pPr marL="1371600" lvl="2" indent="-260350" algn="l" rtl="0">
              <a:lnSpc>
                <a:spcPct val="100000"/>
              </a:lnSpc>
              <a:spcBef>
                <a:spcPts val="100"/>
              </a:spcBef>
              <a:spcAft>
                <a:spcPts val="0"/>
              </a:spcAft>
              <a:buClr>
                <a:srgbClr val="000000"/>
              </a:buClr>
              <a:buSzPts val="500"/>
              <a:buFont typeface="Calibri"/>
              <a:buAutoNum type="arabicPeriod"/>
              <a:defRPr sz="500"/>
            </a:lvl3pPr>
            <a:lvl4pPr marL="1828800" lvl="3" indent="-260350" algn="l" rtl="0">
              <a:lnSpc>
                <a:spcPct val="100000"/>
              </a:lnSpc>
              <a:spcBef>
                <a:spcPts val="100"/>
              </a:spcBef>
              <a:spcAft>
                <a:spcPts val="0"/>
              </a:spcAft>
              <a:buClr>
                <a:srgbClr val="000000"/>
              </a:buClr>
              <a:buSzPts val="500"/>
              <a:buFont typeface="Calibri"/>
              <a:buAutoNum type="arabicPeriod"/>
              <a:defRPr sz="500"/>
            </a:lvl4pPr>
            <a:lvl5pPr marL="2286000" lvl="4" indent="-260350" algn="l" rtl="0">
              <a:lnSpc>
                <a:spcPct val="100000"/>
              </a:lnSpc>
              <a:spcBef>
                <a:spcPts val="100"/>
              </a:spcBef>
              <a:spcAft>
                <a:spcPts val="0"/>
              </a:spcAft>
              <a:buClr>
                <a:srgbClr val="000000"/>
              </a:buClr>
              <a:buSzPts val="500"/>
              <a:buFont typeface="Calibri"/>
              <a:buAutoNum type="arabicPeriod"/>
              <a:defRPr sz="500"/>
            </a:lvl5pPr>
            <a:lvl6pPr marL="2743200" lvl="5" indent="-260350" algn="l" rtl="0">
              <a:lnSpc>
                <a:spcPct val="100000"/>
              </a:lnSpc>
              <a:spcBef>
                <a:spcPts val="100"/>
              </a:spcBef>
              <a:spcAft>
                <a:spcPts val="0"/>
              </a:spcAft>
              <a:buClr>
                <a:srgbClr val="000000"/>
              </a:buClr>
              <a:buSzPts val="500"/>
              <a:buFont typeface="Calibri"/>
              <a:buAutoNum type="arabicPeriod"/>
              <a:defRPr sz="500"/>
            </a:lvl6pPr>
            <a:lvl7pPr marL="3200400" lvl="6" indent="-260350" algn="l" rtl="0">
              <a:lnSpc>
                <a:spcPct val="100000"/>
              </a:lnSpc>
              <a:spcBef>
                <a:spcPts val="100"/>
              </a:spcBef>
              <a:spcAft>
                <a:spcPts val="0"/>
              </a:spcAft>
              <a:buClr>
                <a:srgbClr val="000000"/>
              </a:buClr>
              <a:buSzPts val="500"/>
              <a:buFont typeface="Calibri"/>
              <a:buAutoNum type="arabicPeriod"/>
              <a:defRPr sz="500"/>
            </a:lvl7pPr>
            <a:lvl8pPr marL="3657600" lvl="7" indent="-260350" algn="l" rtl="0">
              <a:lnSpc>
                <a:spcPct val="100000"/>
              </a:lnSpc>
              <a:spcBef>
                <a:spcPts val="100"/>
              </a:spcBef>
              <a:spcAft>
                <a:spcPts val="0"/>
              </a:spcAft>
              <a:buClr>
                <a:srgbClr val="000000"/>
              </a:buClr>
              <a:buSzPts val="500"/>
              <a:buFont typeface="Calibri"/>
              <a:buAutoNum type="arabicPeriod"/>
              <a:defRPr sz="500"/>
            </a:lvl8pPr>
            <a:lvl9pPr marL="4114800" lvl="8" indent="-260350" algn="l" rtl="0">
              <a:lnSpc>
                <a:spcPct val="100000"/>
              </a:lnSpc>
              <a:spcBef>
                <a:spcPts val="100"/>
              </a:spcBef>
              <a:spcAft>
                <a:spcPts val="0"/>
              </a:spcAft>
              <a:buClr>
                <a:srgbClr val="000000"/>
              </a:buClr>
              <a:buSzPts val="500"/>
              <a:buFont typeface="Calibri"/>
              <a:buAutoNum type="arabicPeriod"/>
              <a:defRPr sz="500"/>
            </a:lvl9pPr>
          </a:lstStyle>
          <a:p>
            <a:endParaRPr/>
          </a:p>
        </p:txBody>
      </p:sp>
      <p:sp>
        <p:nvSpPr>
          <p:cNvPr id="983" name="Google Shape;983;p164"/>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1947263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984"/>
        <p:cNvGrpSpPr/>
        <p:nvPr/>
      </p:nvGrpSpPr>
      <p:grpSpPr>
        <a:xfrm>
          <a:off x="0" y="0"/>
          <a:ext cx="0" cy="0"/>
          <a:chOff x="0" y="0"/>
          <a:chExt cx="0" cy="0"/>
        </a:xfrm>
      </p:grpSpPr>
      <p:sp>
        <p:nvSpPr>
          <p:cNvPr id="985" name="Google Shape;985;p165"/>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6" name="Google Shape;986;p165"/>
          <p:cNvSpPr txBox="1">
            <a:spLocks noGrp="1"/>
          </p:cNvSpPr>
          <p:nvPr>
            <p:ph type="body" idx="1"/>
          </p:nvPr>
        </p:nvSpPr>
        <p:spPr>
          <a:xfrm rot="5400000">
            <a:off x="1154400" y="-125700"/>
            <a:ext cx="2263200" cy="41148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200"/>
              </a:spcBef>
              <a:spcAft>
                <a:spcPts val="0"/>
              </a:spcAft>
              <a:buClr>
                <a:srgbClr val="000000"/>
              </a:buClr>
              <a:buSzPts val="1600"/>
              <a:buFont typeface="Calibri"/>
              <a:buAutoNum type="arabicPeriod"/>
              <a:defRPr/>
            </a:lvl1pPr>
            <a:lvl2pPr marL="914400" lvl="1" indent="-317500" algn="l" rtl="0">
              <a:lnSpc>
                <a:spcPct val="100000"/>
              </a:lnSpc>
              <a:spcBef>
                <a:spcPts val="200"/>
              </a:spcBef>
              <a:spcAft>
                <a:spcPts val="0"/>
              </a:spcAft>
              <a:buClr>
                <a:srgbClr val="000000"/>
              </a:buClr>
              <a:buSzPts val="1400"/>
              <a:buFont typeface="Calibri"/>
              <a:buAutoNum type="arabicPeriod"/>
              <a:defRPr/>
            </a:lvl2pPr>
            <a:lvl3pPr marL="1371600" lvl="2" indent="-304800" algn="l" rtl="0">
              <a:lnSpc>
                <a:spcPct val="100000"/>
              </a:lnSpc>
              <a:spcBef>
                <a:spcPts val="200"/>
              </a:spcBef>
              <a:spcAft>
                <a:spcPts val="0"/>
              </a:spcAft>
              <a:buClr>
                <a:srgbClr val="000000"/>
              </a:buClr>
              <a:buSzPts val="1200"/>
              <a:buFont typeface="Calibri"/>
              <a:buAutoNum type="arabicPeriod"/>
              <a:defRPr/>
            </a:lvl3pPr>
            <a:lvl4pPr marL="1828800" lvl="3" indent="-292100" algn="l" rtl="0">
              <a:lnSpc>
                <a:spcPct val="100000"/>
              </a:lnSpc>
              <a:spcBef>
                <a:spcPts val="200"/>
              </a:spcBef>
              <a:spcAft>
                <a:spcPts val="0"/>
              </a:spcAft>
              <a:buClr>
                <a:srgbClr val="000000"/>
              </a:buClr>
              <a:buSzPts val="1000"/>
              <a:buFont typeface="Calibri"/>
              <a:buAutoNum type="arabicPeriod"/>
              <a:defRPr/>
            </a:lvl4pPr>
            <a:lvl5pPr marL="2286000" lvl="4" indent="-292100" algn="l" rtl="0">
              <a:lnSpc>
                <a:spcPct val="100000"/>
              </a:lnSpc>
              <a:spcBef>
                <a:spcPts val="200"/>
              </a:spcBef>
              <a:spcAft>
                <a:spcPts val="0"/>
              </a:spcAft>
              <a:buClr>
                <a:srgbClr val="000000"/>
              </a:buClr>
              <a:buSzPts val="1000"/>
              <a:buFont typeface="Calibri"/>
              <a:buAutoNum type="arabicPeriod"/>
              <a:defRPr/>
            </a:lvl5pPr>
            <a:lvl6pPr marL="2743200" lvl="5" indent="-292100" algn="l" rtl="0">
              <a:lnSpc>
                <a:spcPct val="100000"/>
              </a:lnSpc>
              <a:spcBef>
                <a:spcPts val="200"/>
              </a:spcBef>
              <a:spcAft>
                <a:spcPts val="0"/>
              </a:spcAft>
              <a:buClr>
                <a:srgbClr val="000000"/>
              </a:buClr>
              <a:buSzPts val="1000"/>
              <a:buFont typeface="Calibri"/>
              <a:buAutoNum type="arabicPeriod"/>
              <a:defRPr/>
            </a:lvl6pPr>
            <a:lvl7pPr marL="3200400" lvl="6" indent="-292100" algn="l" rtl="0">
              <a:lnSpc>
                <a:spcPct val="100000"/>
              </a:lnSpc>
              <a:spcBef>
                <a:spcPts val="200"/>
              </a:spcBef>
              <a:spcAft>
                <a:spcPts val="0"/>
              </a:spcAft>
              <a:buClr>
                <a:srgbClr val="000000"/>
              </a:buClr>
              <a:buSzPts val="1000"/>
              <a:buFont typeface="Calibri"/>
              <a:buAutoNum type="arabicPeriod"/>
              <a:defRPr/>
            </a:lvl7pPr>
            <a:lvl8pPr marL="3657600" lvl="7" indent="-292100" algn="l" rtl="0">
              <a:lnSpc>
                <a:spcPct val="100000"/>
              </a:lnSpc>
              <a:spcBef>
                <a:spcPts val="200"/>
              </a:spcBef>
              <a:spcAft>
                <a:spcPts val="0"/>
              </a:spcAft>
              <a:buClr>
                <a:srgbClr val="000000"/>
              </a:buClr>
              <a:buSzPts val="1000"/>
              <a:buFont typeface="Calibri"/>
              <a:buAutoNum type="arabicPeriod"/>
              <a:defRPr/>
            </a:lvl8pPr>
            <a:lvl9pPr marL="4114800" lvl="8" indent="-292100" algn="l" rtl="0">
              <a:lnSpc>
                <a:spcPct val="100000"/>
              </a:lnSpc>
              <a:spcBef>
                <a:spcPts val="200"/>
              </a:spcBef>
              <a:spcAft>
                <a:spcPts val="0"/>
              </a:spcAft>
              <a:buClr>
                <a:srgbClr val="000000"/>
              </a:buClr>
              <a:buSzPts val="1000"/>
              <a:buFont typeface="Calibri"/>
              <a:buAutoNum type="arabicPeriod"/>
              <a:defRPr/>
            </a:lvl9pPr>
          </a:lstStyle>
          <a:p>
            <a:endParaRPr/>
          </a:p>
        </p:txBody>
      </p:sp>
      <p:sp>
        <p:nvSpPr>
          <p:cNvPr id="987" name="Google Shape;987;p165"/>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0896479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988"/>
        <p:cNvGrpSpPr/>
        <p:nvPr/>
      </p:nvGrpSpPr>
      <p:grpSpPr>
        <a:xfrm>
          <a:off x="0" y="0"/>
          <a:ext cx="0" cy="0"/>
          <a:chOff x="0" y="0"/>
          <a:chExt cx="0" cy="0"/>
        </a:xfrm>
      </p:grpSpPr>
      <p:sp>
        <p:nvSpPr>
          <p:cNvPr id="989" name="Google Shape;989;p166"/>
          <p:cNvSpPr txBox="1">
            <a:spLocks noGrp="1"/>
          </p:cNvSpPr>
          <p:nvPr>
            <p:ph type="title"/>
          </p:nvPr>
        </p:nvSpPr>
        <p:spPr>
          <a:xfrm rot="5400000">
            <a:off x="2366250" y="1085769"/>
            <a:ext cx="2925600" cy="10287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0" name="Google Shape;990;p166"/>
          <p:cNvSpPr txBox="1">
            <a:spLocks noGrp="1"/>
          </p:cNvSpPr>
          <p:nvPr>
            <p:ph type="body" idx="1"/>
          </p:nvPr>
        </p:nvSpPr>
        <p:spPr>
          <a:xfrm rot="5400000">
            <a:off x="270750" y="95169"/>
            <a:ext cx="2925600" cy="30099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200"/>
              </a:spcBef>
              <a:spcAft>
                <a:spcPts val="0"/>
              </a:spcAft>
              <a:buClr>
                <a:srgbClr val="000000"/>
              </a:buClr>
              <a:buSzPts val="1600"/>
              <a:buFont typeface="Calibri"/>
              <a:buAutoNum type="arabicPeriod"/>
              <a:defRPr/>
            </a:lvl1pPr>
            <a:lvl2pPr marL="914400" lvl="1" indent="-317500" algn="l" rtl="0">
              <a:lnSpc>
                <a:spcPct val="100000"/>
              </a:lnSpc>
              <a:spcBef>
                <a:spcPts val="200"/>
              </a:spcBef>
              <a:spcAft>
                <a:spcPts val="0"/>
              </a:spcAft>
              <a:buClr>
                <a:srgbClr val="000000"/>
              </a:buClr>
              <a:buSzPts val="1400"/>
              <a:buFont typeface="Calibri"/>
              <a:buAutoNum type="arabicPeriod"/>
              <a:defRPr/>
            </a:lvl2pPr>
            <a:lvl3pPr marL="1371600" lvl="2" indent="-304800" algn="l" rtl="0">
              <a:lnSpc>
                <a:spcPct val="100000"/>
              </a:lnSpc>
              <a:spcBef>
                <a:spcPts val="200"/>
              </a:spcBef>
              <a:spcAft>
                <a:spcPts val="0"/>
              </a:spcAft>
              <a:buClr>
                <a:srgbClr val="000000"/>
              </a:buClr>
              <a:buSzPts val="1200"/>
              <a:buFont typeface="Calibri"/>
              <a:buAutoNum type="arabicPeriod"/>
              <a:defRPr/>
            </a:lvl3pPr>
            <a:lvl4pPr marL="1828800" lvl="3" indent="-292100" algn="l" rtl="0">
              <a:lnSpc>
                <a:spcPct val="100000"/>
              </a:lnSpc>
              <a:spcBef>
                <a:spcPts val="200"/>
              </a:spcBef>
              <a:spcAft>
                <a:spcPts val="0"/>
              </a:spcAft>
              <a:buClr>
                <a:srgbClr val="000000"/>
              </a:buClr>
              <a:buSzPts val="1000"/>
              <a:buFont typeface="Calibri"/>
              <a:buAutoNum type="arabicPeriod"/>
              <a:defRPr/>
            </a:lvl4pPr>
            <a:lvl5pPr marL="2286000" lvl="4" indent="-292100" algn="l" rtl="0">
              <a:lnSpc>
                <a:spcPct val="100000"/>
              </a:lnSpc>
              <a:spcBef>
                <a:spcPts val="200"/>
              </a:spcBef>
              <a:spcAft>
                <a:spcPts val="0"/>
              </a:spcAft>
              <a:buClr>
                <a:srgbClr val="000000"/>
              </a:buClr>
              <a:buSzPts val="1000"/>
              <a:buFont typeface="Calibri"/>
              <a:buAutoNum type="arabicPeriod"/>
              <a:defRPr/>
            </a:lvl5pPr>
            <a:lvl6pPr marL="2743200" lvl="5" indent="-292100" algn="l" rtl="0">
              <a:lnSpc>
                <a:spcPct val="100000"/>
              </a:lnSpc>
              <a:spcBef>
                <a:spcPts val="200"/>
              </a:spcBef>
              <a:spcAft>
                <a:spcPts val="0"/>
              </a:spcAft>
              <a:buClr>
                <a:srgbClr val="000000"/>
              </a:buClr>
              <a:buSzPts val="1000"/>
              <a:buFont typeface="Calibri"/>
              <a:buAutoNum type="arabicPeriod"/>
              <a:defRPr/>
            </a:lvl6pPr>
            <a:lvl7pPr marL="3200400" lvl="6" indent="-292100" algn="l" rtl="0">
              <a:lnSpc>
                <a:spcPct val="100000"/>
              </a:lnSpc>
              <a:spcBef>
                <a:spcPts val="200"/>
              </a:spcBef>
              <a:spcAft>
                <a:spcPts val="0"/>
              </a:spcAft>
              <a:buClr>
                <a:srgbClr val="000000"/>
              </a:buClr>
              <a:buSzPts val="1000"/>
              <a:buFont typeface="Calibri"/>
              <a:buAutoNum type="arabicPeriod"/>
              <a:defRPr/>
            </a:lvl7pPr>
            <a:lvl8pPr marL="3657600" lvl="7" indent="-292100" algn="l" rtl="0">
              <a:lnSpc>
                <a:spcPct val="100000"/>
              </a:lnSpc>
              <a:spcBef>
                <a:spcPts val="200"/>
              </a:spcBef>
              <a:spcAft>
                <a:spcPts val="0"/>
              </a:spcAft>
              <a:buClr>
                <a:srgbClr val="000000"/>
              </a:buClr>
              <a:buSzPts val="1000"/>
              <a:buFont typeface="Calibri"/>
              <a:buAutoNum type="arabicPeriod"/>
              <a:defRPr/>
            </a:lvl8pPr>
            <a:lvl9pPr marL="4114800" lvl="8" indent="-292100" algn="l" rtl="0">
              <a:lnSpc>
                <a:spcPct val="100000"/>
              </a:lnSpc>
              <a:spcBef>
                <a:spcPts val="200"/>
              </a:spcBef>
              <a:spcAft>
                <a:spcPts val="0"/>
              </a:spcAft>
              <a:buClr>
                <a:srgbClr val="000000"/>
              </a:buClr>
              <a:buSzPts val="1000"/>
              <a:buFont typeface="Calibri"/>
              <a:buAutoNum type="arabicPeriod"/>
              <a:defRPr/>
            </a:lvl9pPr>
          </a:lstStyle>
          <a:p>
            <a:endParaRPr/>
          </a:p>
        </p:txBody>
      </p:sp>
      <p:sp>
        <p:nvSpPr>
          <p:cNvPr id="991" name="Google Shape;991;p166"/>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3141517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12">
  <p:cSld name="12">
    <p:spTree>
      <p:nvGrpSpPr>
        <p:cNvPr id="1" name="Shape 992"/>
        <p:cNvGrpSpPr/>
        <p:nvPr/>
      </p:nvGrpSpPr>
      <p:grpSpPr>
        <a:xfrm>
          <a:off x="0" y="0"/>
          <a:ext cx="0" cy="0"/>
          <a:chOff x="0" y="0"/>
          <a:chExt cx="0" cy="0"/>
        </a:xfrm>
      </p:grpSpPr>
      <p:sp>
        <p:nvSpPr>
          <p:cNvPr id="993" name="Google Shape;993;p167"/>
          <p:cNvSpPr/>
          <p:nvPr/>
        </p:nvSpPr>
        <p:spPr>
          <a:xfrm>
            <a:off x="6491674" y="184029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994" name="Google Shape;994;p167"/>
          <p:cNvSpPr txBox="1">
            <a:spLocks noGrp="1"/>
          </p:cNvSpPr>
          <p:nvPr>
            <p:ph type="body" idx="1"/>
          </p:nvPr>
        </p:nvSpPr>
        <p:spPr>
          <a:xfrm>
            <a:off x="7283071" y="348111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995" name="Google Shape;995;p167"/>
          <p:cNvSpPr txBox="1">
            <a:spLocks noGrp="1"/>
          </p:cNvSpPr>
          <p:nvPr>
            <p:ph type="body" idx="2"/>
          </p:nvPr>
        </p:nvSpPr>
        <p:spPr>
          <a:xfrm>
            <a:off x="7283071" y="318064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996" name="Google Shape;996;p167"/>
          <p:cNvSpPr/>
          <p:nvPr/>
        </p:nvSpPr>
        <p:spPr>
          <a:xfrm>
            <a:off x="3827599" y="184029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997" name="Google Shape;997;p167"/>
          <p:cNvSpPr/>
          <p:nvPr/>
        </p:nvSpPr>
        <p:spPr>
          <a:xfrm>
            <a:off x="1163523" y="184029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998" name="Google Shape;998;p167"/>
          <p:cNvSpPr/>
          <p:nvPr/>
        </p:nvSpPr>
        <p:spPr>
          <a:xfrm>
            <a:off x="6491674" y="314012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999" name="Google Shape;999;p167"/>
          <p:cNvSpPr/>
          <p:nvPr/>
        </p:nvSpPr>
        <p:spPr>
          <a:xfrm>
            <a:off x="3827599" y="314012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000" name="Google Shape;1000;p167"/>
          <p:cNvSpPr/>
          <p:nvPr/>
        </p:nvSpPr>
        <p:spPr>
          <a:xfrm>
            <a:off x="1163523" y="314012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001" name="Google Shape;1001;p167"/>
          <p:cNvSpPr/>
          <p:nvPr/>
        </p:nvSpPr>
        <p:spPr>
          <a:xfrm>
            <a:off x="571876" y="229540"/>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002" name="Google Shape;1002;p167"/>
          <p:cNvSpPr/>
          <p:nvPr/>
        </p:nvSpPr>
        <p:spPr>
          <a:xfrm>
            <a:off x="3827599" y="431236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003" name="Google Shape;1003;p167"/>
          <p:cNvSpPr txBox="1">
            <a:spLocks noGrp="1"/>
          </p:cNvSpPr>
          <p:nvPr>
            <p:ph type="body" idx="3"/>
          </p:nvPr>
        </p:nvSpPr>
        <p:spPr>
          <a:xfrm>
            <a:off x="7283071" y="215822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04" name="Google Shape;1004;p167"/>
          <p:cNvSpPr txBox="1">
            <a:spLocks noGrp="1"/>
          </p:cNvSpPr>
          <p:nvPr>
            <p:ph type="body" idx="4"/>
          </p:nvPr>
        </p:nvSpPr>
        <p:spPr>
          <a:xfrm>
            <a:off x="7283071" y="185775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05" name="Google Shape;1005;p167"/>
          <p:cNvSpPr txBox="1">
            <a:spLocks noGrp="1"/>
          </p:cNvSpPr>
          <p:nvPr>
            <p:ph type="body" idx="5"/>
          </p:nvPr>
        </p:nvSpPr>
        <p:spPr>
          <a:xfrm>
            <a:off x="4587717" y="348111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06" name="Google Shape;1006;p167"/>
          <p:cNvSpPr txBox="1">
            <a:spLocks noGrp="1"/>
          </p:cNvSpPr>
          <p:nvPr>
            <p:ph type="body" idx="6"/>
          </p:nvPr>
        </p:nvSpPr>
        <p:spPr>
          <a:xfrm>
            <a:off x="4587717" y="318064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07" name="Google Shape;1007;p167"/>
          <p:cNvSpPr txBox="1">
            <a:spLocks noGrp="1"/>
          </p:cNvSpPr>
          <p:nvPr>
            <p:ph type="body" idx="7"/>
          </p:nvPr>
        </p:nvSpPr>
        <p:spPr>
          <a:xfrm>
            <a:off x="4587717" y="215822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08" name="Google Shape;1008;p167"/>
          <p:cNvSpPr txBox="1">
            <a:spLocks noGrp="1"/>
          </p:cNvSpPr>
          <p:nvPr>
            <p:ph type="body" idx="8"/>
          </p:nvPr>
        </p:nvSpPr>
        <p:spPr>
          <a:xfrm>
            <a:off x="4587717" y="185775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09" name="Google Shape;1009;p167"/>
          <p:cNvSpPr txBox="1">
            <a:spLocks noGrp="1"/>
          </p:cNvSpPr>
          <p:nvPr>
            <p:ph type="body" idx="9"/>
          </p:nvPr>
        </p:nvSpPr>
        <p:spPr>
          <a:xfrm>
            <a:off x="4587717" y="4603712"/>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10" name="Google Shape;1010;p167"/>
          <p:cNvSpPr txBox="1">
            <a:spLocks noGrp="1"/>
          </p:cNvSpPr>
          <p:nvPr>
            <p:ph type="body" idx="13"/>
          </p:nvPr>
        </p:nvSpPr>
        <p:spPr>
          <a:xfrm>
            <a:off x="4587717" y="4312813"/>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11" name="Google Shape;1011;p167"/>
          <p:cNvSpPr txBox="1">
            <a:spLocks noGrp="1"/>
          </p:cNvSpPr>
          <p:nvPr>
            <p:ph type="body" idx="14"/>
          </p:nvPr>
        </p:nvSpPr>
        <p:spPr>
          <a:xfrm>
            <a:off x="1915031" y="215822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12" name="Google Shape;1012;p167"/>
          <p:cNvSpPr txBox="1">
            <a:spLocks noGrp="1"/>
          </p:cNvSpPr>
          <p:nvPr>
            <p:ph type="body" idx="15"/>
          </p:nvPr>
        </p:nvSpPr>
        <p:spPr>
          <a:xfrm>
            <a:off x="1915031" y="185775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13" name="Google Shape;1013;p167"/>
          <p:cNvSpPr txBox="1">
            <a:spLocks noGrp="1"/>
          </p:cNvSpPr>
          <p:nvPr>
            <p:ph type="body" idx="16"/>
          </p:nvPr>
        </p:nvSpPr>
        <p:spPr>
          <a:xfrm>
            <a:off x="1915031" y="348111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14" name="Google Shape;1014;p167"/>
          <p:cNvSpPr txBox="1">
            <a:spLocks noGrp="1"/>
          </p:cNvSpPr>
          <p:nvPr>
            <p:ph type="body" idx="17"/>
          </p:nvPr>
        </p:nvSpPr>
        <p:spPr>
          <a:xfrm>
            <a:off x="1915031" y="318064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15" name="Google Shape;1015;p167"/>
          <p:cNvSpPr txBox="1">
            <a:spLocks noGrp="1"/>
          </p:cNvSpPr>
          <p:nvPr>
            <p:ph type="body" idx="18"/>
          </p:nvPr>
        </p:nvSpPr>
        <p:spPr>
          <a:xfrm>
            <a:off x="1312269" y="611189"/>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16" name="Google Shape;1016;p167"/>
          <p:cNvSpPr txBox="1">
            <a:spLocks noGrp="1"/>
          </p:cNvSpPr>
          <p:nvPr>
            <p:ph type="body" idx="19"/>
          </p:nvPr>
        </p:nvSpPr>
        <p:spPr>
          <a:xfrm>
            <a:off x="1312269" y="308982"/>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17" name="Google Shape;1017;p167"/>
          <p:cNvSpPr txBox="1">
            <a:spLocks noGrp="1"/>
          </p:cNvSpPr>
          <p:nvPr>
            <p:ph type="title"/>
          </p:nvPr>
        </p:nvSpPr>
        <p:spPr>
          <a:xfrm>
            <a:off x="4314824" y="342900"/>
            <a:ext cx="4572000" cy="451500"/>
          </a:xfrm>
          <a:prstGeom prst="rect">
            <a:avLst/>
          </a:prstGeom>
          <a:noFill/>
          <a:ln>
            <a:noFill/>
          </a:ln>
        </p:spPr>
        <p:txBody>
          <a:bodyPr spcFirstLastPara="1" wrap="square" lIns="91425" tIns="45700" rIns="91425" bIns="45700" anchor="t" anchorCtr="0">
            <a:norm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78934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
  <p:cSld name="7">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25"/>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sz="1100">
              <a:solidFill>
                <a:schemeClr val="dk1"/>
              </a:solidFill>
              <a:latin typeface="Arial"/>
              <a:ea typeface="Arial"/>
              <a:cs typeface="Arial"/>
              <a:sym typeface="Arial"/>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1018"/>
        <p:cNvGrpSpPr/>
        <p:nvPr/>
      </p:nvGrpSpPr>
      <p:grpSpPr>
        <a:xfrm>
          <a:off x="0" y="0"/>
          <a:ext cx="0" cy="0"/>
          <a:chOff x="0" y="0"/>
          <a:chExt cx="0" cy="0"/>
        </a:xfrm>
      </p:grpSpPr>
      <p:sp>
        <p:nvSpPr>
          <p:cNvPr id="1019" name="Google Shape;1019;p168"/>
          <p:cNvSpPr/>
          <p:nvPr/>
        </p:nvSpPr>
        <p:spPr>
          <a:xfrm>
            <a:off x="670836" y="1043878"/>
            <a:ext cx="8487900" cy="473100"/>
          </a:xfrm>
          <a:prstGeom prst="rect">
            <a:avLst/>
          </a:prstGeom>
          <a:solidFill>
            <a:srgbClr val="DEE6E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0" name="Google Shape;1020;p168"/>
          <p:cNvSpPr txBox="1">
            <a:spLocks noGrp="1"/>
          </p:cNvSpPr>
          <p:nvPr>
            <p:ph type="body" idx="1"/>
          </p:nvPr>
        </p:nvSpPr>
        <p:spPr>
          <a:xfrm>
            <a:off x="749901"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21" name="Google Shape;1021;p168"/>
          <p:cNvSpPr txBox="1">
            <a:spLocks noGrp="1"/>
          </p:cNvSpPr>
          <p:nvPr>
            <p:ph type="body" idx="2"/>
          </p:nvPr>
        </p:nvSpPr>
        <p:spPr>
          <a:xfrm>
            <a:off x="751502"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22" name="Google Shape;1022;p168"/>
          <p:cNvSpPr txBox="1">
            <a:spLocks noGrp="1"/>
          </p:cNvSpPr>
          <p:nvPr>
            <p:ph type="body" idx="3"/>
          </p:nvPr>
        </p:nvSpPr>
        <p:spPr>
          <a:xfrm>
            <a:off x="2307697"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23" name="Google Shape;1023;p168"/>
          <p:cNvSpPr txBox="1">
            <a:spLocks noGrp="1"/>
          </p:cNvSpPr>
          <p:nvPr>
            <p:ph type="body" idx="4"/>
          </p:nvPr>
        </p:nvSpPr>
        <p:spPr>
          <a:xfrm>
            <a:off x="2309298"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24" name="Google Shape;1024;p168"/>
          <p:cNvSpPr txBox="1">
            <a:spLocks noGrp="1"/>
          </p:cNvSpPr>
          <p:nvPr>
            <p:ph type="body" idx="5"/>
          </p:nvPr>
        </p:nvSpPr>
        <p:spPr>
          <a:xfrm>
            <a:off x="3865492"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25" name="Google Shape;1025;p168"/>
          <p:cNvSpPr txBox="1">
            <a:spLocks noGrp="1"/>
          </p:cNvSpPr>
          <p:nvPr>
            <p:ph type="body" idx="6"/>
          </p:nvPr>
        </p:nvSpPr>
        <p:spPr>
          <a:xfrm>
            <a:off x="3867094"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26" name="Google Shape;1026;p168"/>
          <p:cNvSpPr txBox="1">
            <a:spLocks noGrp="1"/>
          </p:cNvSpPr>
          <p:nvPr>
            <p:ph type="body" idx="7"/>
          </p:nvPr>
        </p:nvSpPr>
        <p:spPr>
          <a:xfrm>
            <a:off x="5423288"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27" name="Google Shape;1027;p168"/>
          <p:cNvSpPr txBox="1">
            <a:spLocks noGrp="1"/>
          </p:cNvSpPr>
          <p:nvPr>
            <p:ph type="body" idx="8"/>
          </p:nvPr>
        </p:nvSpPr>
        <p:spPr>
          <a:xfrm>
            <a:off x="5424889"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28" name="Google Shape;1028;p168"/>
          <p:cNvSpPr txBox="1">
            <a:spLocks noGrp="1"/>
          </p:cNvSpPr>
          <p:nvPr>
            <p:ph type="body" idx="9"/>
          </p:nvPr>
        </p:nvSpPr>
        <p:spPr>
          <a:xfrm>
            <a:off x="6981084"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029" name="Google Shape;1029;p168"/>
          <p:cNvSpPr txBox="1">
            <a:spLocks noGrp="1"/>
          </p:cNvSpPr>
          <p:nvPr>
            <p:ph type="body" idx="13"/>
          </p:nvPr>
        </p:nvSpPr>
        <p:spPr>
          <a:xfrm>
            <a:off x="6982685"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cxnSp>
        <p:nvCxnSpPr>
          <p:cNvPr id="1030" name="Google Shape;1030;p168"/>
          <p:cNvCxnSpPr/>
          <p:nvPr/>
        </p:nvCxnSpPr>
        <p:spPr>
          <a:xfrm>
            <a:off x="689498" y="1034012"/>
            <a:ext cx="8478000" cy="9600"/>
          </a:xfrm>
          <a:prstGeom prst="straightConnector1">
            <a:avLst/>
          </a:prstGeom>
          <a:noFill/>
          <a:ln w="19050" cap="flat" cmpd="sng">
            <a:solidFill>
              <a:srgbClr val="9399A1"/>
            </a:solidFill>
            <a:prstDash val="solid"/>
            <a:round/>
            <a:headEnd type="none" w="sm" len="sm"/>
            <a:tailEnd type="none" w="sm" len="sm"/>
          </a:ln>
        </p:spPr>
      </p:cxnSp>
      <p:grpSp>
        <p:nvGrpSpPr>
          <p:cNvPr id="1031" name="Google Shape;1031;p168"/>
          <p:cNvGrpSpPr/>
          <p:nvPr/>
        </p:nvGrpSpPr>
        <p:grpSpPr>
          <a:xfrm>
            <a:off x="6821321" y="988772"/>
            <a:ext cx="147300" cy="3224412"/>
            <a:chOff x="6821321" y="988772"/>
            <a:chExt cx="147300" cy="3224412"/>
          </a:xfrm>
        </p:grpSpPr>
        <p:cxnSp>
          <p:nvCxnSpPr>
            <p:cNvPr id="1032" name="Google Shape;1032;p168"/>
            <p:cNvCxnSpPr/>
            <p:nvPr/>
          </p:nvCxnSpPr>
          <p:spPr>
            <a:xfrm>
              <a:off x="6895051" y="1062502"/>
              <a:ext cx="10200" cy="3116400"/>
            </a:xfrm>
            <a:prstGeom prst="straightConnector1">
              <a:avLst/>
            </a:prstGeom>
            <a:noFill/>
            <a:ln w="19050" cap="flat" cmpd="sng">
              <a:solidFill>
                <a:srgbClr val="C0504D"/>
              </a:solidFill>
              <a:prstDash val="solid"/>
              <a:round/>
              <a:headEnd type="none" w="sm" len="sm"/>
              <a:tailEnd type="none" w="sm" len="sm"/>
            </a:ln>
          </p:spPr>
        </p:cxnSp>
        <p:sp>
          <p:nvSpPr>
            <p:cNvPr id="1033" name="Google Shape;1033;p168"/>
            <p:cNvSpPr/>
            <p:nvPr/>
          </p:nvSpPr>
          <p:spPr>
            <a:xfrm>
              <a:off x="6821321" y="988772"/>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sp>
          <p:nvSpPr>
            <p:cNvPr id="1034" name="Google Shape;1034;p168"/>
            <p:cNvSpPr/>
            <p:nvPr/>
          </p:nvSpPr>
          <p:spPr>
            <a:xfrm>
              <a:off x="6821321" y="4065884"/>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cxnSp>
        <p:nvCxnSpPr>
          <p:cNvPr id="1035" name="Google Shape;1035;p168"/>
          <p:cNvCxnSpPr/>
          <p:nvPr/>
        </p:nvCxnSpPr>
        <p:spPr>
          <a:xfrm>
            <a:off x="718556" y="1519631"/>
            <a:ext cx="8430300" cy="9600"/>
          </a:xfrm>
          <a:prstGeom prst="straightConnector1">
            <a:avLst/>
          </a:prstGeom>
          <a:noFill/>
          <a:ln w="72375" cap="flat" cmpd="sng">
            <a:solidFill>
              <a:srgbClr val="4F81BD"/>
            </a:solidFill>
            <a:prstDash val="solid"/>
            <a:round/>
            <a:headEnd type="none" w="sm" len="sm"/>
            <a:tailEnd type="none" w="sm" len="sm"/>
          </a:ln>
        </p:spPr>
      </p:cxnSp>
      <p:grpSp>
        <p:nvGrpSpPr>
          <p:cNvPr id="1036" name="Google Shape;1036;p168"/>
          <p:cNvGrpSpPr/>
          <p:nvPr/>
        </p:nvGrpSpPr>
        <p:grpSpPr>
          <a:xfrm>
            <a:off x="585805" y="988773"/>
            <a:ext cx="147302" cy="3224412"/>
            <a:chOff x="585805" y="988773"/>
            <a:chExt cx="147302" cy="3224412"/>
          </a:xfrm>
        </p:grpSpPr>
        <p:cxnSp>
          <p:nvCxnSpPr>
            <p:cNvPr id="1037" name="Google Shape;1037;p168"/>
            <p:cNvCxnSpPr/>
            <p:nvPr/>
          </p:nvCxnSpPr>
          <p:spPr>
            <a:xfrm>
              <a:off x="659537" y="1062503"/>
              <a:ext cx="10200" cy="3116400"/>
            </a:xfrm>
            <a:prstGeom prst="straightConnector1">
              <a:avLst/>
            </a:prstGeom>
            <a:noFill/>
            <a:ln w="19050" cap="flat" cmpd="sng">
              <a:solidFill>
                <a:srgbClr val="C0504D"/>
              </a:solidFill>
              <a:prstDash val="solid"/>
              <a:round/>
              <a:headEnd type="none" w="sm" len="sm"/>
              <a:tailEnd type="none" w="sm" len="sm"/>
            </a:ln>
          </p:spPr>
        </p:cxnSp>
        <p:sp>
          <p:nvSpPr>
            <p:cNvPr id="1038" name="Google Shape;1038;p168"/>
            <p:cNvSpPr/>
            <p:nvPr/>
          </p:nvSpPr>
          <p:spPr>
            <a:xfrm>
              <a:off x="585805" y="988773"/>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sp>
          <p:nvSpPr>
            <p:cNvPr id="1039" name="Google Shape;1039;p168"/>
            <p:cNvSpPr/>
            <p:nvPr/>
          </p:nvSpPr>
          <p:spPr>
            <a:xfrm>
              <a:off x="585807" y="4065885"/>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grpSp>
        <p:nvGrpSpPr>
          <p:cNvPr id="1040" name="Google Shape;1040;p168"/>
          <p:cNvGrpSpPr/>
          <p:nvPr/>
        </p:nvGrpSpPr>
        <p:grpSpPr>
          <a:xfrm>
            <a:off x="563188" y="1414169"/>
            <a:ext cx="198900" cy="198900"/>
            <a:chOff x="563188" y="1414169"/>
            <a:chExt cx="198900" cy="198900"/>
          </a:xfrm>
        </p:grpSpPr>
        <p:sp>
          <p:nvSpPr>
            <p:cNvPr id="1041" name="Google Shape;1041;p168"/>
            <p:cNvSpPr/>
            <p:nvPr/>
          </p:nvSpPr>
          <p:spPr>
            <a:xfrm>
              <a:off x="563188"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b="0" i="0" u="none" strike="noStrike" cap="none">
                <a:solidFill>
                  <a:schemeClr val="dk1"/>
                </a:solidFill>
                <a:latin typeface="Arial"/>
                <a:ea typeface="Arial"/>
                <a:cs typeface="Arial"/>
                <a:sym typeface="Arial"/>
              </a:endParaRPr>
            </a:p>
          </p:txBody>
        </p:sp>
        <p:sp>
          <p:nvSpPr>
            <p:cNvPr id="1042" name="Google Shape;1042;p168"/>
            <p:cNvSpPr/>
            <p:nvPr/>
          </p:nvSpPr>
          <p:spPr>
            <a:xfrm>
              <a:off x="611194"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grpSp>
        <p:nvGrpSpPr>
          <p:cNvPr id="1043" name="Google Shape;1043;p168"/>
          <p:cNvGrpSpPr/>
          <p:nvPr/>
        </p:nvGrpSpPr>
        <p:grpSpPr>
          <a:xfrm>
            <a:off x="2156678" y="988772"/>
            <a:ext cx="147300" cy="3224412"/>
            <a:chOff x="2156678" y="988772"/>
            <a:chExt cx="147300" cy="3224412"/>
          </a:xfrm>
        </p:grpSpPr>
        <p:cxnSp>
          <p:nvCxnSpPr>
            <p:cNvPr id="1044" name="Google Shape;1044;p168"/>
            <p:cNvCxnSpPr/>
            <p:nvPr/>
          </p:nvCxnSpPr>
          <p:spPr>
            <a:xfrm>
              <a:off x="2230408" y="1062502"/>
              <a:ext cx="10200" cy="3116400"/>
            </a:xfrm>
            <a:prstGeom prst="straightConnector1">
              <a:avLst/>
            </a:prstGeom>
            <a:noFill/>
            <a:ln w="19050" cap="flat" cmpd="sng">
              <a:solidFill>
                <a:srgbClr val="C0504D"/>
              </a:solidFill>
              <a:prstDash val="solid"/>
              <a:round/>
              <a:headEnd type="none" w="sm" len="sm"/>
              <a:tailEnd type="none" w="sm" len="sm"/>
            </a:ln>
          </p:spPr>
        </p:cxnSp>
        <p:sp>
          <p:nvSpPr>
            <p:cNvPr id="1045" name="Google Shape;1045;p168"/>
            <p:cNvSpPr/>
            <p:nvPr/>
          </p:nvSpPr>
          <p:spPr>
            <a:xfrm>
              <a:off x="2156678" y="988772"/>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sp>
          <p:nvSpPr>
            <p:cNvPr id="1046" name="Google Shape;1046;p168"/>
            <p:cNvSpPr/>
            <p:nvPr/>
          </p:nvSpPr>
          <p:spPr>
            <a:xfrm>
              <a:off x="2156678" y="4065884"/>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grpSp>
        <p:nvGrpSpPr>
          <p:cNvPr id="1047" name="Google Shape;1047;p168"/>
          <p:cNvGrpSpPr/>
          <p:nvPr/>
        </p:nvGrpSpPr>
        <p:grpSpPr>
          <a:xfrm>
            <a:off x="2135435" y="1414169"/>
            <a:ext cx="198900" cy="198900"/>
            <a:chOff x="2135435" y="1414169"/>
            <a:chExt cx="198900" cy="198900"/>
          </a:xfrm>
        </p:grpSpPr>
        <p:sp>
          <p:nvSpPr>
            <p:cNvPr id="1048" name="Google Shape;1048;p168"/>
            <p:cNvSpPr/>
            <p:nvPr/>
          </p:nvSpPr>
          <p:spPr>
            <a:xfrm>
              <a:off x="2135435"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b="0" i="0" u="none" strike="noStrike" cap="none">
                <a:solidFill>
                  <a:schemeClr val="dk1"/>
                </a:solidFill>
                <a:latin typeface="Arial"/>
                <a:ea typeface="Arial"/>
                <a:cs typeface="Arial"/>
                <a:sym typeface="Arial"/>
              </a:endParaRPr>
            </a:p>
          </p:txBody>
        </p:sp>
        <p:sp>
          <p:nvSpPr>
            <p:cNvPr id="1049" name="Google Shape;1049;p168"/>
            <p:cNvSpPr/>
            <p:nvPr/>
          </p:nvSpPr>
          <p:spPr>
            <a:xfrm>
              <a:off x="2183441"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grpSp>
        <p:nvGrpSpPr>
          <p:cNvPr id="1050" name="Google Shape;1050;p168"/>
          <p:cNvGrpSpPr/>
          <p:nvPr/>
        </p:nvGrpSpPr>
        <p:grpSpPr>
          <a:xfrm>
            <a:off x="6798713" y="1414169"/>
            <a:ext cx="198900" cy="198900"/>
            <a:chOff x="6798713" y="1414169"/>
            <a:chExt cx="198900" cy="198900"/>
          </a:xfrm>
        </p:grpSpPr>
        <p:sp>
          <p:nvSpPr>
            <p:cNvPr id="1051" name="Google Shape;1051;p168"/>
            <p:cNvSpPr/>
            <p:nvPr/>
          </p:nvSpPr>
          <p:spPr>
            <a:xfrm>
              <a:off x="6798713"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b="0" i="0" u="none" strike="noStrike" cap="none">
                <a:solidFill>
                  <a:schemeClr val="dk1"/>
                </a:solidFill>
                <a:latin typeface="Arial"/>
                <a:ea typeface="Arial"/>
                <a:cs typeface="Arial"/>
                <a:sym typeface="Arial"/>
              </a:endParaRPr>
            </a:p>
          </p:txBody>
        </p:sp>
        <p:sp>
          <p:nvSpPr>
            <p:cNvPr id="1052" name="Google Shape;1052;p168"/>
            <p:cNvSpPr/>
            <p:nvPr/>
          </p:nvSpPr>
          <p:spPr>
            <a:xfrm>
              <a:off x="6846719"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grpSp>
        <p:nvGrpSpPr>
          <p:cNvPr id="1053" name="Google Shape;1053;p168"/>
          <p:cNvGrpSpPr/>
          <p:nvPr/>
        </p:nvGrpSpPr>
        <p:grpSpPr>
          <a:xfrm>
            <a:off x="3727561" y="988772"/>
            <a:ext cx="147300" cy="3224412"/>
            <a:chOff x="3727561" y="988772"/>
            <a:chExt cx="147300" cy="3224412"/>
          </a:xfrm>
        </p:grpSpPr>
        <p:cxnSp>
          <p:nvCxnSpPr>
            <p:cNvPr id="1054" name="Google Shape;1054;p168"/>
            <p:cNvCxnSpPr/>
            <p:nvPr/>
          </p:nvCxnSpPr>
          <p:spPr>
            <a:xfrm>
              <a:off x="3801291" y="1062502"/>
              <a:ext cx="10200" cy="3116400"/>
            </a:xfrm>
            <a:prstGeom prst="straightConnector1">
              <a:avLst/>
            </a:prstGeom>
            <a:noFill/>
            <a:ln w="19050" cap="flat" cmpd="sng">
              <a:solidFill>
                <a:srgbClr val="C0504D"/>
              </a:solidFill>
              <a:prstDash val="solid"/>
              <a:round/>
              <a:headEnd type="none" w="sm" len="sm"/>
              <a:tailEnd type="none" w="sm" len="sm"/>
            </a:ln>
          </p:spPr>
        </p:cxnSp>
        <p:sp>
          <p:nvSpPr>
            <p:cNvPr id="1055" name="Google Shape;1055;p168"/>
            <p:cNvSpPr/>
            <p:nvPr/>
          </p:nvSpPr>
          <p:spPr>
            <a:xfrm>
              <a:off x="3727561" y="988772"/>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sp>
          <p:nvSpPr>
            <p:cNvPr id="1056" name="Google Shape;1056;p168"/>
            <p:cNvSpPr/>
            <p:nvPr/>
          </p:nvSpPr>
          <p:spPr>
            <a:xfrm>
              <a:off x="3727561" y="4065884"/>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sp>
        <p:nvSpPr>
          <p:cNvPr id="1057" name="Google Shape;1057;p168"/>
          <p:cNvSpPr/>
          <p:nvPr/>
        </p:nvSpPr>
        <p:spPr>
          <a:xfrm>
            <a:off x="3703820"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b="0" i="0" u="none" strike="noStrike" cap="none">
              <a:solidFill>
                <a:schemeClr val="dk1"/>
              </a:solidFill>
              <a:latin typeface="Arial"/>
              <a:ea typeface="Arial"/>
              <a:cs typeface="Arial"/>
              <a:sym typeface="Arial"/>
            </a:endParaRPr>
          </a:p>
        </p:txBody>
      </p:sp>
      <p:sp>
        <p:nvSpPr>
          <p:cNvPr id="1058" name="Google Shape;1058;p168"/>
          <p:cNvSpPr/>
          <p:nvPr/>
        </p:nvSpPr>
        <p:spPr>
          <a:xfrm>
            <a:off x="3751825"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nvGrpSpPr>
          <p:cNvPr id="1059" name="Google Shape;1059;p168"/>
          <p:cNvGrpSpPr/>
          <p:nvPr/>
        </p:nvGrpSpPr>
        <p:grpSpPr>
          <a:xfrm>
            <a:off x="5298443" y="988772"/>
            <a:ext cx="147300" cy="3224412"/>
            <a:chOff x="5298443" y="988772"/>
            <a:chExt cx="147300" cy="3224412"/>
          </a:xfrm>
        </p:grpSpPr>
        <p:cxnSp>
          <p:nvCxnSpPr>
            <p:cNvPr id="1060" name="Google Shape;1060;p168"/>
            <p:cNvCxnSpPr/>
            <p:nvPr/>
          </p:nvCxnSpPr>
          <p:spPr>
            <a:xfrm>
              <a:off x="5372173" y="1062502"/>
              <a:ext cx="10200" cy="3116400"/>
            </a:xfrm>
            <a:prstGeom prst="straightConnector1">
              <a:avLst/>
            </a:prstGeom>
            <a:noFill/>
            <a:ln w="19050" cap="flat" cmpd="sng">
              <a:solidFill>
                <a:srgbClr val="C0504D"/>
              </a:solidFill>
              <a:prstDash val="solid"/>
              <a:round/>
              <a:headEnd type="none" w="sm" len="sm"/>
              <a:tailEnd type="none" w="sm" len="sm"/>
            </a:ln>
          </p:spPr>
        </p:cxnSp>
        <p:sp>
          <p:nvSpPr>
            <p:cNvPr id="1061" name="Google Shape;1061;p168"/>
            <p:cNvSpPr/>
            <p:nvPr/>
          </p:nvSpPr>
          <p:spPr>
            <a:xfrm>
              <a:off x="5298443" y="988772"/>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sp>
          <p:nvSpPr>
            <p:cNvPr id="1062" name="Google Shape;1062;p168"/>
            <p:cNvSpPr/>
            <p:nvPr/>
          </p:nvSpPr>
          <p:spPr>
            <a:xfrm>
              <a:off x="5298443" y="4065884"/>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grpSp>
        <p:nvGrpSpPr>
          <p:cNvPr id="1063" name="Google Shape;1063;p168"/>
          <p:cNvGrpSpPr/>
          <p:nvPr/>
        </p:nvGrpSpPr>
        <p:grpSpPr>
          <a:xfrm>
            <a:off x="5277443" y="1414169"/>
            <a:ext cx="198900" cy="198900"/>
            <a:chOff x="5277443" y="1414169"/>
            <a:chExt cx="198900" cy="198900"/>
          </a:xfrm>
        </p:grpSpPr>
        <p:sp>
          <p:nvSpPr>
            <p:cNvPr id="1064" name="Google Shape;1064;p168"/>
            <p:cNvSpPr/>
            <p:nvPr/>
          </p:nvSpPr>
          <p:spPr>
            <a:xfrm>
              <a:off x="5277443"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b="0" i="0" u="none" strike="noStrike" cap="none">
                <a:solidFill>
                  <a:schemeClr val="dk1"/>
                </a:solidFill>
                <a:latin typeface="Arial"/>
                <a:ea typeface="Arial"/>
                <a:cs typeface="Arial"/>
                <a:sym typeface="Arial"/>
              </a:endParaRPr>
            </a:p>
          </p:txBody>
        </p:sp>
        <p:sp>
          <p:nvSpPr>
            <p:cNvPr id="1065" name="Google Shape;1065;p168"/>
            <p:cNvSpPr/>
            <p:nvPr/>
          </p:nvSpPr>
          <p:spPr>
            <a:xfrm>
              <a:off x="5325449"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b="0" i="0" u="none" strike="noStrike" cap="none">
                <a:solidFill>
                  <a:schemeClr val="dk1"/>
                </a:solidFill>
                <a:latin typeface="Arial"/>
                <a:ea typeface="Arial"/>
                <a:cs typeface="Arial"/>
                <a:sym typeface="Arial"/>
              </a:endParaRPr>
            </a:p>
          </p:txBody>
        </p:sp>
      </p:grpSp>
      <p:sp>
        <p:nvSpPr>
          <p:cNvPr id="1066" name="Google Shape;1066;p168"/>
          <p:cNvSpPr/>
          <p:nvPr/>
        </p:nvSpPr>
        <p:spPr>
          <a:xfrm>
            <a:off x="508183" y="4440432"/>
            <a:ext cx="7953300" cy="3156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292709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1067"/>
        <p:cNvGrpSpPr/>
        <p:nvPr/>
      </p:nvGrpSpPr>
      <p:grpSpPr>
        <a:xfrm>
          <a:off x="0" y="0"/>
          <a:ext cx="0" cy="0"/>
          <a:chOff x="0" y="0"/>
          <a:chExt cx="0" cy="0"/>
        </a:xfrm>
      </p:grpSpPr>
      <p:sp>
        <p:nvSpPr>
          <p:cNvPr id="1068" name="Google Shape;1068;p169"/>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9" name="Google Shape;1069;p169"/>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300"/>
              </a:spcBef>
              <a:spcAft>
                <a:spcPts val="0"/>
              </a:spcAft>
              <a:buClr>
                <a:srgbClr val="000000"/>
              </a:buClr>
              <a:buSzPts val="1600"/>
              <a:buFont typeface="Calibri"/>
              <a:buAutoNum type="arabicPeriod"/>
              <a:defRPr/>
            </a:lvl1pPr>
            <a:lvl2pPr marL="914400" lvl="1" indent="-317500" algn="l" rtl="0">
              <a:lnSpc>
                <a:spcPct val="100000"/>
              </a:lnSpc>
              <a:spcBef>
                <a:spcPts val="300"/>
              </a:spcBef>
              <a:spcAft>
                <a:spcPts val="0"/>
              </a:spcAft>
              <a:buClr>
                <a:srgbClr val="000000"/>
              </a:buClr>
              <a:buSzPts val="1400"/>
              <a:buFont typeface="Calibri"/>
              <a:buAutoNum type="arabicPeriod"/>
              <a:defRPr/>
            </a:lvl2pPr>
            <a:lvl3pPr marL="1371600" lvl="2" indent="-304800" algn="l" rtl="0">
              <a:lnSpc>
                <a:spcPct val="100000"/>
              </a:lnSpc>
              <a:spcBef>
                <a:spcPts val="200"/>
              </a:spcBef>
              <a:spcAft>
                <a:spcPts val="0"/>
              </a:spcAft>
              <a:buClr>
                <a:srgbClr val="000000"/>
              </a:buClr>
              <a:buSzPts val="1200"/>
              <a:buFont typeface="Calibri"/>
              <a:buAutoNum type="arabicPeriod"/>
              <a:defRPr/>
            </a:lvl3pPr>
            <a:lvl4pPr marL="1828800" lvl="3" indent="-292100" algn="l" rtl="0">
              <a:lnSpc>
                <a:spcPct val="100000"/>
              </a:lnSpc>
              <a:spcBef>
                <a:spcPts val="200"/>
              </a:spcBef>
              <a:spcAft>
                <a:spcPts val="0"/>
              </a:spcAft>
              <a:buClr>
                <a:srgbClr val="000000"/>
              </a:buClr>
              <a:buSzPts val="1000"/>
              <a:buFont typeface="Calibri"/>
              <a:buAutoNum type="arabicPeriod"/>
              <a:defRPr/>
            </a:lvl4pPr>
            <a:lvl5pPr marL="2286000" lvl="4" indent="-292100" algn="l" rtl="0">
              <a:lnSpc>
                <a:spcPct val="100000"/>
              </a:lnSpc>
              <a:spcBef>
                <a:spcPts val="200"/>
              </a:spcBef>
              <a:spcAft>
                <a:spcPts val="0"/>
              </a:spcAft>
              <a:buClr>
                <a:srgbClr val="000000"/>
              </a:buClr>
              <a:buSzPts val="1000"/>
              <a:buFont typeface="Calibri"/>
              <a:buAutoNum type="arabicPeriod"/>
              <a:defRPr/>
            </a:lvl5pPr>
            <a:lvl6pPr marL="2743200" lvl="5" indent="-292100" algn="l" rtl="0">
              <a:lnSpc>
                <a:spcPct val="100000"/>
              </a:lnSpc>
              <a:spcBef>
                <a:spcPts val="200"/>
              </a:spcBef>
              <a:spcAft>
                <a:spcPts val="0"/>
              </a:spcAft>
              <a:buClr>
                <a:srgbClr val="000000"/>
              </a:buClr>
              <a:buSzPts val="1000"/>
              <a:buFont typeface="Calibri"/>
              <a:buAutoNum type="arabicPeriod"/>
              <a:defRPr/>
            </a:lvl6pPr>
            <a:lvl7pPr marL="3200400" lvl="6" indent="-292100" algn="l" rtl="0">
              <a:lnSpc>
                <a:spcPct val="100000"/>
              </a:lnSpc>
              <a:spcBef>
                <a:spcPts val="200"/>
              </a:spcBef>
              <a:spcAft>
                <a:spcPts val="0"/>
              </a:spcAft>
              <a:buClr>
                <a:srgbClr val="000000"/>
              </a:buClr>
              <a:buSzPts val="1000"/>
              <a:buFont typeface="Calibri"/>
              <a:buAutoNum type="arabicPeriod"/>
              <a:defRPr/>
            </a:lvl7pPr>
            <a:lvl8pPr marL="3657600" lvl="7" indent="-292100" algn="l" rtl="0">
              <a:lnSpc>
                <a:spcPct val="100000"/>
              </a:lnSpc>
              <a:spcBef>
                <a:spcPts val="200"/>
              </a:spcBef>
              <a:spcAft>
                <a:spcPts val="0"/>
              </a:spcAft>
              <a:buClr>
                <a:srgbClr val="000000"/>
              </a:buClr>
              <a:buSzPts val="1000"/>
              <a:buFont typeface="Calibri"/>
              <a:buAutoNum type="arabicPeriod"/>
              <a:defRPr/>
            </a:lvl8pPr>
            <a:lvl9pPr marL="4114800" lvl="8" indent="-292100" algn="l" rtl="0">
              <a:lnSpc>
                <a:spcPct val="100000"/>
              </a:lnSpc>
              <a:spcBef>
                <a:spcPts val="200"/>
              </a:spcBef>
              <a:spcAft>
                <a:spcPts val="0"/>
              </a:spcAft>
              <a:buClr>
                <a:srgbClr val="000000"/>
              </a:buClr>
              <a:buSzPts val="1000"/>
              <a:buFont typeface="Calibri"/>
              <a:buAutoNum type="arabicPeriod"/>
              <a:defRPr/>
            </a:lvl9pPr>
          </a:lstStyle>
          <a:p>
            <a:endParaRPr/>
          </a:p>
        </p:txBody>
      </p:sp>
      <p:sp>
        <p:nvSpPr>
          <p:cNvPr id="1070" name="Google Shape;1070;p16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t"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5605284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2 4">
  <p:cSld name="2 4">
    <p:spTree>
      <p:nvGrpSpPr>
        <p:cNvPr id="1" name="Shape 1071"/>
        <p:cNvGrpSpPr/>
        <p:nvPr/>
      </p:nvGrpSpPr>
      <p:grpSpPr>
        <a:xfrm>
          <a:off x="0" y="0"/>
          <a:ext cx="0" cy="0"/>
          <a:chOff x="0" y="0"/>
          <a:chExt cx="0" cy="0"/>
        </a:xfrm>
      </p:grpSpPr>
      <p:sp>
        <p:nvSpPr>
          <p:cNvPr id="1072" name="Google Shape;1072;p170"/>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1200"/>
              </a:spcBef>
              <a:spcAft>
                <a:spcPts val="0"/>
              </a:spcAft>
              <a:buSzPts val="1600"/>
              <a:buAutoNum type="arabicPeriod"/>
              <a:defRPr>
                <a:solidFill>
                  <a:srgbClr val="035C79"/>
                </a:solidFill>
              </a:defRPr>
            </a:lvl1pPr>
            <a:lvl2pPr marL="914400" lvl="1" indent="-317500" algn="l" rtl="0">
              <a:lnSpc>
                <a:spcPct val="100000"/>
              </a:lnSpc>
              <a:spcBef>
                <a:spcPts val="300"/>
              </a:spcBef>
              <a:spcAft>
                <a:spcPts val="0"/>
              </a:spcAft>
              <a:buSzPts val="1400"/>
              <a:buAutoNum type="arabicPeriod"/>
              <a:defRPr>
                <a:solidFill>
                  <a:srgbClr val="035C79"/>
                </a:solidFill>
              </a:defRPr>
            </a:lvl2pPr>
            <a:lvl3pPr marL="1371600" lvl="2" indent="-304800" algn="l" rtl="0">
              <a:lnSpc>
                <a:spcPct val="100000"/>
              </a:lnSpc>
              <a:spcBef>
                <a:spcPts val="300"/>
              </a:spcBef>
              <a:spcAft>
                <a:spcPts val="0"/>
              </a:spcAft>
              <a:buSzPts val="1200"/>
              <a:buAutoNum type="arabicPeriod"/>
              <a:defRPr>
                <a:solidFill>
                  <a:srgbClr val="035C79"/>
                </a:solidFill>
              </a:defRPr>
            </a:lvl3pPr>
            <a:lvl4pPr marL="1828800" lvl="3" indent="-292100" algn="l" rtl="0">
              <a:lnSpc>
                <a:spcPct val="100000"/>
              </a:lnSpc>
              <a:spcBef>
                <a:spcPts val="300"/>
              </a:spcBef>
              <a:spcAft>
                <a:spcPts val="0"/>
              </a:spcAft>
              <a:buSzPts val="1000"/>
              <a:buAutoNum type="arabicPeriod"/>
              <a:defRPr/>
            </a:lvl4pPr>
            <a:lvl5pPr marL="2286000" lvl="4" indent="-279400" algn="l" rtl="0">
              <a:lnSpc>
                <a:spcPct val="100000"/>
              </a:lnSpc>
              <a:spcBef>
                <a:spcPts val="300"/>
              </a:spcBef>
              <a:spcAft>
                <a:spcPts val="0"/>
              </a:spcAft>
              <a:buSzPts val="800"/>
              <a:buAutoNum type="arabicPeriod"/>
              <a:defRPr/>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1073" name="Google Shape;1073;p170"/>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1074" name="Google Shape;1074;p170"/>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1075" name="Google Shape;1075;p170"/>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64195127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1_Title and Text">
  <p:cSld name="1_Title and Text">
    <p:spTree>
      <p:nvGrpSpPr>
        <p:cNvPr id="1" name="Shape 1076"/>
        <p:cNvGrpSpPr/>
        <p:nvPr/>
      </p:nvGrpSpPr>
      <p:grpSpPr>
        <a:xfrm>
          <a:off x="0" y="0"/>
          <a:ext cx="0" cy="0"/>
          <a:chOff x="0" y="0"/>
          <a:chExt cx="0" cy="0"/>
        </a:xfrm>
      </p:grpSpPr>
      <p:sp>
        <p:nvSpPr>
          <p:cNvPr id="1077" name="Google Shape;1077;p171"/>
          <p:cNvSpPr txBox="1">
            <a:spLocks noGrp="1"/>
          </p:cNvSpPr>
          <p:nvPr>
            <p:ph type="body" idx="1"/>
          </p:nvPr>
        </p:nvSpPr>
        <p:spPr>
          <a:xfrm>
            <a:off x="409904" y="923112"/>
            <a:ext cx="8261100" cy="14403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9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1pPr>
            <a:lvl2pPr marL="914400" marR="0" lvl="1" indent="-336550" algn="l" rtl="0">
              <a:lnSpc>
                <a:spcPct val="100000"/>
              </a:lnSpc>
              <a:spcBef>
                <a:spcPts val="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2pPr>
            <a:lvl3pPr marL="1371600" marR="0" lvl="2" indent="-336550" algn="l" rtl="0">
              <a:lnSpc>
                <a:spcPct val="100000"/>
              </a:lnSpc>
              <a:spcBef>
                <a:spcPts val="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36550" algn="l" rtl="0">
              <a:lnSpc>
                <a:spcPct val="100000"/>
              </a:lnSpc>
              <a:spcBef>
                <a:spcPts val="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lnSpc>
                <a:spcPct val="100000"/>
              </a:lnSpc>
              <a:spcBef>
                <a:spcPts val="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78" name="Google Shape;1078;p171"/>
          <p:cNvSpPr/>
          <p:nvPr/>
        </p:nvSpPr>
        <p:spPr>
          <a:xfrm rot="10800000">
            <a:off x="0" y="-24"/>
            <a:ext cx="9144000" cy="641100"/>
          </a:xfrm>
          <a:prstGeom prst="rect">
            <a:avLst/>
          </a:prstGeom>
          <a:solidFill>
            <a:srgbClr val="2189B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79" name="Google Shape;1079;p171"/>
          <p:cNvPicPr preferRelativeResize="0"/>
          <p:nvPr/>
        </p:nvPicPr>
        <p:blipFill rotWithShape="1">
          <a:blip r:embed="rId2">
            <a:alphaModFix/>
          </a:blip>
          <a:srcRect/>
          <a:stretch/>
        </p:blipFill>
        <p:spPr>
          <a:xfrm>
            <a:off x="7674710" y="141161"/>
            <a:ext cx="996325" cy="358755"/>
          </a:xfrm>
          <a:prstGeom prst="rect">
            <a:avLst/>
          </a:prstGeom>
          <a:noFill/>
          <a:ln>
            <a:noFill/>
          </a:ln>
        </p:spPr>
      </p:pic>
    </p:spTree>
    <p:extLst>
      <p:ext uri="{BB962C8B-B14F-4D97-AF65-F5344CB8AC3E}">
        <p14:creationId xmlns:p14="http://schemas.microsoft.com/office/powerpoint/2010/main" val="196532815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80"/>
        <p:cNvGrpSpPr/>
        <p:nvPr/>
      </p:nvGrpSpPr>
      <p:grpSpPr>
        <a:xfrm>
          <a:off x="0" y="0"/>
          <a:ext cx="0" cy="0"/>
          <a:chOff x="0" y="0"/>
          <a:chExt cx="0" cy="0"/>
        </a:xfrm>
      </p:grpSpPr>
      <p:sp>
        <p:nvSpPr>
          <p:cNvPr id="1081" name="Google Shape;1081;p172"/>
          <p:cNvSpPr txBox="1">
            <a:spLocks noGrp="1"/>
          </p:cNvSpPr>
          <p:nvPr>
            <p:ph type="body" idx="1"/>
          </p:nvPr>
        </p:nvSpPr>
        <p:spPr>
          <a:xfrm>
            <a:off x="409904" y="923112"/>
            <a:ext cx="8261100" cy="14403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9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0"/>
              </a:spcBef>
              <a:spcAft>
                <a:spcPts val="0"/>
              </a:spcAft>
              <a:buClr>
                <a:schemeClr val="dk1"/>
              </a:buClr>
              <a:buSzPts val="1500"/>
              <a:buFont typeface="Arimo"/>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0"/>
              </a:spcBef>
              <a:spcAft>
                <a:spcPts val="0"/>
              </a:spcAft>
              <a:buClr>
                <a:schemeClr val="dk1"/>
              </a:buClr>
              <a:buSzPts val="1500"/>
              <a:buFont typeface="Arimo"/>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0"/>
              </a:spcBef>
              <a:spcAft>
                <a:spcPts val="0"/>
              </a:spcAft>
              <a:buClr>
                <a:schemeClr val="dk1"/>
              </a:buClr>
              <a:buSzPts val="1500"/>
              <a:buFont typeface="Arimo"/>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0"/>
              </a:spcBef>
              <a:spcAft>
                <a:spcPts val="0"/>
              </a:spcAft>
              <a:buClr>
                <a:schemeClr val="dk1"/>
              </a:buClr>
              <a:buSzPts val="1500"/>
              <a:buFont typeface="Arimo"/>
              <a:buChar char="−"/>
              <a:defRPr sz="15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82" name="Google Shape;1082;p172"/>
          <p:cNvSpPr txBox="1">
            <a:spLocks noGrp="1"/>
          </p:cNvSpPr>
          <p:nvPr>
            <p:ph type="sldNum" idx="12"/>
          </p:nvPr>
        </p:nvSpPr>
        <p:spPr>
          <a:xfrm>
            <a:off x="8524229" y="4776278"/>
            <a:ext cx="588600" cy="226200"/>
          </a:xfrm>
          <a:prstGeom prst="rect">
            <a:avLst/>
          </a:prstGeom>
          <a:noFill/>
          <a:ln>
            <a:noFill/>
          </a:ln>
        </p:spPr>
        <p:txBody>
          <a:bodyPr spcFirstLastPara="1" wrap="square" lIns="68575" tIns="34275" rIns="68575" bIns="34275" anchor="t" anchorCtr="0">
            <a:norm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083" name="Google Shape;1083;p172"/>
          <p:cNvSpPr/>
          <p:nvPr/>
        </p:nvSpPr>
        <p:spPr>
          <a:xfrm rot="10800000">
            <a:off x="0" y="-24"/>
            <a:ext cx="9144000" cy="641100"/>
          </a:xfrm>
          <a:prstGeom prst="rect">
            <a:avLst/>
          </a:prstGeom>
          <a:solidFill>
            <a:srgbClr val="2189B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84" name="Google Shape;1084;p172"/>
          <p:cNvPicPr preferRelativeResize="0"/>
          <p:nvPr/>
        </p:nvPicPr>
        <p:blipFill rotWithShape="1">
          <a:blip r:embed="rId2">
            <a:alphaModFix/>
          </a:blip>
          <a:srcRect/>
          <a:stretch/>
        </p:blipFill>
        <p:spPr>
          <a:xfrm>
            <a:off x="7674710" y="176901"/>
            <a:ext cx="996325" cy="287273"/>
          </a:xfrm>
          <a:prstGeom prst="rect">
            <a:avLst/>
          </a:prstGeom>
          <a:noFill/>
          <a:ln>
            <a:noFill/>
          </a:ln>
        </p:spPr>
      </p:pic>
    </p:spTree>
    <p:extLst>
      <p:ext uri="{BB962C8B-B14F-4D97-AF65-F5344CB8AC3E}">
        <p14:creationId xmlns:p14="http://schemas.microsoft.com/office/powerpoint/2010/main" val="313507449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85"/>
        <p:cNvGrpSpPr/>
        <p:nvPr/>
      </p:nvGrpSpPr>
      <p:grpSpPr>
        <a:xfrm>
          <a:off x="0" y="0"/>
          <a:ext cx="0" cy="0"/>
          <a:chOff x="0" y="0"/>
          <a:chExt cx="0" cy="0"/>
        </a:xfrm>
      </p:grpSpPr>
      <p:sp>
        <p:nvSpPr>
          <p:cNvPr id="1086" name="Google Shape;1086;p17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7" name="Google Shape;1087;p17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088" name="Google Shape;1088;p173"/>
          <p:cNvSpPr txBox="1">
            <a:spLocks noGrp="1"/>
          </p:cNvSpPr>
          <p:nvPr>
            <p:ph type="sldNum" idx="12"/>
          </p:nvPr>
        </p:nvSpPr>
        <p:spPr>
          <a:xfrm>
            <a:off x="8472458" y="4663216"/>
            <a:ext cx="548700" cy="3936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7393784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89"/>
        <p:cNvGrpSpPr/>
        <p:nvPr/>
      </p:nvGrpSpPr>
      <p:grpSpPr>
        <a:xfrm>
          <a:off x="0" y="0"/>
          <a:ext cx="0" cy="0"/>
          <a:chOff x="0" y="0"/>
          <a:chExt cx="0" cy="0"/>
        </a:xfrm>
      </p:grpSpPr>
      <p:sp>
        <p:nvSpPr>
          <p:cNvPr id="1090" name="Google Shape;1090;p174"/>
          <p:cNvSpPr txBox="1">
            <a:spLocks noGrp="1"/>
          </p:cNvSpPr>
          <p:nvPr>
            <p:ph type="title"/>
          </p:nvPr>
        </p:nvSpPr>
        <p:spPr>
          <a:xfrm>
            <a:off x="252581" y="170942"/>
            <a:ext cx="8650200" cy="6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1"/>
              </a:buClr>
              <a:buSzPts val="2400"/>
              <a:buFont typeface="Arial"/>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1" name="Google Shape;1091;p174"/>
          <p:cNvSpPr txBox="1">
            <a:spLocks noGrp="1"/>
          </p:cNvSpPr>
          <p:nvPr>
            <p:ph type="body" idx="1"/>
          </p:nvPr>
        </p:nvSpPr>
        <p:spPr>
          <a:xfrm>
            <a:off x="265520" y="4732754"/>
            <a:ext cx="8553000" cy="184800"/>
          </a:xfrm>
          <a:prstGeom prst="rect">
            <a:avLst/>
          </a:prstGeom>
          <a:noFill/>
          <a:ln>
            <a:noFill/>
          </a:ln>
        </p:spPr>
        <p:txBody>
          <a:bodyPr spcFirstLastPara="1" wrap="square" lIns="68575" tIns="34275" rIns="68575" bIns="34275" anchor="b" anchorCtr="0">
            <a:spAutoFit/>
          </a:bodyPr>
          <a:lstStyle>
            <a:lvl1pPr marL="457200" lvl="0" indent="-228600" algn="l" rtl="0">
              <a:lnSpc>
                <a:spcPct val="100000"/>
              </a:lnSpc>
              <a:spcBef>
                <a:spcPts val="0"/>
              </a:spcBef>
              <a:spcAft>
                <a:spcPts val="0"/>
              </a:spcAft>
              <a:buSzPts val="800"/>
              <a:buNone/>
              <a:defRPr sz="800"/>
            </a:lvl1pPr>
            <a:lvl2pPr marL="914400" lvl="1" indent="-228600" algn="l" rtl="0">
              <a:lnSpc>
                <a:spcPct val="100000"/>
              </a:lnSpc>
              <a:spcBef>
                <a:spcPts val="200"/>
              </a:spcBef>
              <a:spcAft>
                <a:spcPts val="0"/>
              </a:spcAft>
              <a:buSzPts val="800"/>
              <a:buNone/>
              <a:defRPr sz="800"/>
            </a:lvl2pPr>
            <a:lvl3pPr marL="1371600" lvl="2" indent="-228600" algn="l" rtl="0">
              <a:lnSpc>
                <a:spcPct val="100000"/>
              </a:lnSpc>
              <a:spcBef>
                <a:spcPts val="200"/>
              </a:spcBef>
              <a:spcAft>
                <a:spcPts val="0"/>
              </a:spcAft>
              <a:buSzPts val="800"/>
              <a:buNone/>
              <a:defRPr sz="800"/>
            </a:lvl3pPr>
            <a:lvl4pPr marL="1828800" lvl="3" indent="-228600" algn="l" rtl="0">
              <a:lnSpc>
                <a:spcPct val="100000"/>
              </a:lnSpc>
              <a:spcBef>
                <a:spcPts val="500"/>
              </a:spcBef>
              <a:spcAft>
                <a:spcPts val="0"/>
              </a:spcAft>
              <a:buClr>
                <a:schemeClr val="dk1"/>
              </a:buClr>
              <a:buSzPts val="800"/>
              <a:buNone/>
              <a:defRPr sz="800"/>
            </a:lvl4pPr>
            <a:lvl5pPr marL="2286000" lvl="4" indent="-228600" algn="l" rtl="0">
              <a:lnSpc>
                <a:spcPct val="100000"/>
              </a:lnSpc>
              <a:spcBef>
                <a:spcPts val="500"/>
              </a:spcBef>
              <a:spcAft>
                <a:spcPts val="0"/>
              </a:spcAft>
              <a:buSzPts val="800"/>
              <a:buNone/>
              <a:defRPr sz="800"/>
            </a:lvl5pPr>
            <a:lvl6pPr marL="2743200" lvl="5" indent="-317500" algn="l" rtl="0">
              <a:lnSpc>
                <a:spcPct val="90000"/>
              </a:lnSpc>
              <a:spcBef>
                <a:spcPts val="500"/>
              </a:spcBef>
              <a:spcAft>
                <a:spcPts val="0"/>
              </a:spcAft>
              <a:buClr>
                <a:schemeClr val="dk1"/>
              </a:buClr>
              <a:buSzPts val="1400"/>
              <a:buAutoNum type="arabicPeriod"/>
              <a:defRPr/>
            </a:lvl6pPr>
            <a:lvl7pPr marL="3200400" lvl="6" indent="-317500" algn="l" rtl="0">
              <a:lnSpc>
                <a:spcPct val="90000"/>
              </a:lnSpc>
              <a:spcBef>
                <a:spcPts val="500"/>
              </a:spcBef>
              <a:spcAft>
                <a:spcPts val="0"/>
              </a:spcAft>
              <a:buClr>
                <a:schemeClr val="dk1"/>
              </a:buClr>
              <a:buSzPts val="1400"/>
              <a:buAutoNum type="arabicPeriod"/>
              <a:defRPr/>
            </a:lvl7pPr>
            <a:lvl8pPr marL="3657600" lvl="7" indent="-317500" algn="l" rtl="0">
              <a:lnSpc>
                <a:spcPct val="90000"/>
              </a:lnSpc>
              <a:spcBef>
                <a:spcPts val="500"/>
              </a:spcBef>
              <a:spcAft>
                <a:spcPts val="0"/>
              </a:spcAft>
              <a:buClr>
                <a:schemeClr val="dk1"/>
              </a:buClr>
              <a:buSzPts val="1400"/>
              <a:buAutoNum type="arabicPeriod"/>
              <a:defRPr/>
            </a:lvl8pPr>
            <a:lvl9pPr marL="4114800" lvl="8" indent="-317500" algn="l" rtl="0">
              <a:lnSpc>
                <a:spcPct val="90000"/>
              </a:lnSpc>
              <a:spcBef>
                <a:spcPts val="500"/>
              </a:spcBef>
              <a:spcAft>
                <a:spcPts val="0"/>
              </a:spcAft>
              <a:buClr>
                <a:schemeClr val="dk1"/>
              </a:buClr>
              <a:buSzPts val="1400"/>
              <a:buAutoNum type="arabicPeriod"/>
              <a:defRPr/>
            </a:lvl9pPr>
          </a:lstStyle>
          <a:p>
            <a:endParaRPr/>
          </a:p>
        </p:txBody>
      </p:sp>
    </p:spTree>
    <p:extLst>
      <p:ext uri="{BB962C8B-B14F-4D97-AF65-F5344CB8AC3E}">
        <p14:creationId xmlns:p14="http://schemas.microsoft.com/office/powerpoint/2010/main" val="340912254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92"/>
        <p:cNvGrpSpPr/>
        <p:nvPr/>
      </p:nvGrpSpPr>
      <p:grpSpPr>
        <a:xfrm>
          <a:off x="0" y="0"/>
          <a:ext cx="0" cy="0"/>
          <a:chOff x="0" y="0"/>
          <a:chExt cx="0" cy="0"/>
        </a:xfrm>
      </p:grpSpPr>
      <p:sp>
        <p:nvSpPr>
          <p:cNvPr id="1093" name="Google Shape;1093;p17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4" name="Google Shape;1094;p17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AutoNum type="arabicPeriod"/>
              <a:defRPr/>
            </a:lvl1pPr>
            <a:lvl2pPr marL="914400" lvl="1" indent="-317500" algn="l" rtl="0">
              <a:lnSpc>
                <a:spcPct val="90000"/>
              </a:lnSpc>
              <a:spcBef>
                <a:spcPts val="400"/>
              </a:spcBef>
              <a:spcAft>
                <a:spcPts val="0"/>
              </a:spcAft>
              <a:buClr>
                <a:schemeClr val="dk1"/>
              </a:buClr>
              <a:buSzPts val="1400"/>
              <a:buAutoNum type="arabicPeriod"/>
              <a:defRPr/>
            </a:lvl2pPr>
            <a:lvl3pPr marL="1371600" lvl="2" indent="-317500" algn="l" rtl="0">
              <a:lnSpc>
                <a:spcPct val="90000"/>
              </a:lnSpc>
              <a:spcBef>
                <a:spcPts val="400"/>
              </a:spcBef>
              <a:spcAft>
                <a:spcPts val="0"/>
              </a:spcAft>
              <a:buClr>
                <a:schemeClr val="dk1"/>
              </a:buClr>
              <a:buSzPts val="1400"/>
              <a:buAutoNum type="arabicPeriod"/>
              <a:defRPr/>
            </a:lvl3pPr>
            <a:lvl4pPr marL="1828800" lvl="3" indent="-317500" algn="l" rtl="0">
              <a:lnSpc>
                <a:spcPct val="90000"/>
              </a:lnSpc>
              <a:spcBef>
                <a:spcPts val="400"/>
              </a:spcBef>
              <a:spcAft>
                <a:spcPts val="0"/>
              </a:spcAft>
              <a:buClr>
                <a:schemeClr val="dk1"/>
              </a:buClr>
              <a:buSzPts val="1400"/>
              <a:buAutoNum type="arabicPeriod"/>
              <a:defRPr/>
            </a:lvl4pPr>
            <a:lvl5pPr marL="2286000" lvl="4" indent="-317500" algn="l" rtl="0">
              <a:lnSpc>
                <a:spcPct val="90000"/>
              </a:lnSpc>
              <a:spcBef>
                <a:spcPts val="400"/>
              </a:spcBef>
              <a:spcAft>
                <a:spcPts val="0"/>
              </a:spcAft>
              <a:buClr>
                <a:schemeClr val="dk1"/>
              </a:buClr>
              <a:buSzPts val="1400"/>
              <a:buAutoNum type="arabicPeriod"/>
              <a:defRPr/>
            </a:lvl5pPr>
            <a:lvl6pPr marL="2743200" lvl="5" indent="-317500" algn="l" rtl="0">
              <a:lnSpc>
                <a:spcPct val="90000"/>
              </a:lnSpc>
              <a:spcBef>
                <a:spcPts val="400"/>
              </a:spcBef>
              <a:spcAft>
                <a:spcPts val="0"/>
              </a:spcAft>
              <a:buClr>
                <a:schemeClr val="dk1"/>
              </a:buClr>
              <a:buSzPts val="1400"/>
              <a:buAutoNum type="arabicPeriod"/>
              <a:defRPr/>
            </a:lvl6pPr>
            <a:lvl7pPr marL="3200400" lvl="6" indent="-317500" algn="l" rtl="0">
              <a:lnSpc>
                <a:spcPct val="90000"/>
              </a:lnSpc>
              <a:spcBef>
                <a:spcPts val="400"/>
              </a:spcBef>
              <a:spcAft>
                <a:spcPts val="0"/>
              </a:spcAft>
              <a:buClr>
                <a:schemeClr val="dk1"/>
              </a:buClr>
              <a:buSzPts val="1400"/>
              <a:buAutoNum type="arabicPeriod"/>
              <a:defRPr/>
            </a:lvl7pPr>
            <a:lvl8pPr marL="3657600" lvl="7" indent="-317500" algn="l" rtl="0">
              <a:lnSpc>
                <a:spcPct val="90000"/>
              </a:lnSpc>
              <a:spcBef>
                <a:spcPts val="400"/>
              </a:spcBef>
              <a:spcAft>
                <a:spcPts val="0"/>
              </a:spcAft>
              <a:buClr>
                <a:schemeClr val="dk1"/>
              </a:buClr>
              <a:buSzPts val="1400"/>
              <a:buAutoNum type="arabicPeriod"/>
              <a:defRPr/>
            </a:lvl8pPr>
            <a:lvl9pPr marL="4114800" lvl="8" indent="-317500" algn="l" rtl="0">
              <a:lnSpc>
                <a:spcPct val="90000"/>
              </a:lnSpc>
              <a:spcBef>
                <a:spcPts val="400"/>
              </a:spcBef>
              <a:spcAft>
                <a:spcPts val="0"/>
              </a:spcAft>
              <a:buClr>
                <a:schemeClr val="dk1"/>
              </a:buClr>
              <a:buSzPts val="1400"/>
              <a:buAutoNum type="arabicPeriod"/>
              <a:defRPr/>
            </a:lvl9pPr>
          </a:lstStyle>
          <a:p>
            <a:endParaRPr/>
          </a:p>
        </p:txBody>
      </p:sp>
      <p:sp>
        <p:nvSpPr>
          <p:cNvPr id="1095" name="Google Shape;1095;p17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96" name="Google Shape;1096;p17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97" name="Google Shape;1097;p17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75627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
  <p:cSld name="8">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228600" y="136525"/>
            <a:ext cx="1504200" cy="580800"/>
          </a:xfrm>
          <a:prstGeom prst="rect">
            <a:avLst/>
          </a:prstGeom>
          <a:noFill/>
          <a:ln>
            <a:noFill/>
          </a:ln>
        </p:spPr>
        <p:txBody>
          <a:bodyPr spcFirstLastPara="1" wrap="square" lIns="91425" tIns="45700" rIns="91425" bIns="45700" anchor="b" anchorCtr="0">
            <a:normAutofit/>
          </a:bodyPr>
          <a:lstStyle>
            <a:lvl1pPr lvl="0" algn="ctr" rtl="0">
              <a:lnSpc>
                <a:spcPct val="100000"/>
              </a:lnSpc>
              <a:spcBef>
                <a:spcPts val="0"/>
              </a:spcBef>
              <a:spcAft>
                <a:spcPts val="0"/>
              </a:spcAft>
              <a:buSzPts val="1400"/>
              <a:buNone/>
              <a:defRPr sz="1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26"/>
          <p:cNvSpPr txBox="1">
            <a:spLocks noGrp="1"/>
          </p:cNvSpPr>
          <p:nvPr>
            <p:ph type="body" idx="1"/>
          </p:nvPr>
        </p:nvSpPr>
        <p:spPr>
          <a:xfrm>
            <a:off x="1787525" y="136525"/>
            <a:ext cx="2555700" cy="29265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300"/>
              </a:spcBef>
              <a:spcAft>
                <a:spcPts val="0"/>
              </a:spcAft>
              <a:buClr>
                <a:srgbClr val="000000"/>
              </a:buClr>
              <a:buSzPts val="1600"/>
              <a:buFont typeface="Calibri"/>
              <a:buAutoNum type="arabicPeriod"/>
              <a:defRPr sz="1600"/>
            </a:lvl1pPr>
            <a:lvl2pPr marL="914400" lvl="1" indent="-317500" algn="l" rtl="0">
              <a:lnSpc>
                <a:spcPct val="100000"/>
              </a:lnSpc>
              <a:spcBef>
                <a:spcPts val="300"/>
              </a:spcBef>
              <a:spcAft>
                <a:spcPts val="0"/>
              </a:spcAft>
              <a:buClr>
                <a:srgbClr val="000000"/>
              </a:buClr>
              <a:buSzPts val="1400"/>
              <a:buFont typeface="Calibri"/>
              <a:buAutoNum type="arabicPeriod"/>
              <a:defRPr sz="1400"/>
            </a:lvl2pPr>
            <a:lvl3pPr marL="1371600" lvl="2" indent="-304800" algn="l" rtl="0">
              <a:lnSpc>
                <a:spcPct val="100000"/>
              </a:lnSpc>
              <a:spcBef>
                <a:spcPts val="200"/>
              </a:spcBef>
              <a:spcAft>
                <a:spcPts val="0"/>
              </a:spcAft>
              <a:buClr>
                <a:srgbClr val="000000"/>
              </a:buClr>
              <a:buSzPts val="1200"/>
              <a:buFont typeface="Calibri"/>
              <a:buAutoNum type="arabicPeriod"/>
              <a:defRPr sz="1200"/>
            </a:lvl3pPr>
            <a:lvl4pPr marL="1828800" lvl="3" indent="-292100" algn="l" rtl="0">
              <a:lnSpc>
                <a:spcPct val="100000"/>
              </a:lnSpc>
              <a:spcBef>
                <a:spcPts val="200"/>
              </a:spcBef>
              <a:spcAft>
                <a:spcPts val="0"/>
              </a:spcAft>
              <a:buClr>
                <a:srgbClr val="000000"/>
              </a:buClr>
              <a:buSzPts val="1000"/>
              <a:buFont typeface="Calibri"/>
              <a:buAutoNum type="arabicPeriod"/>
              <a:defRPr sz="1000"/>
            </a:lvl4pPr>
            <a:lvl5pPr marL="2286000" lvl="4" indent="-292100" algn="l" rtl="0">
              <a:lnSpc>
                <a:spcPct val="100000"/>
              </a:lnSpc>
              <a:spcBef>
                <a:spcPts val="200"/>
              </a:spcBef>
              <a:spcAft>
                <a:spcPts val="0"/>
              </a:spcAft>
              <a:buClr>
                <a:srgbClr val="000000"/>
              </a:buClr>
              <a:buSzPts val="1000"/>
              <a:buFont typeface="Calibri"/>
              <a:buAutoNum type="arabicPeriod"/>
              <a:defRPr sz="1000"/>
            </a:lvl5pPr>
            <a:lvl6pPr marL="2743200" lvl="5" indent="-292100" algn="l" rtl="0">
              <a:lnSpc>
                <a:spcPct val="100000"/>
              </a:lnSpc>
              <a:spcBef>
                <a:spcPts val="200"/>
              </a:spcBef>
              <a:spcAft>
                <a:spcPts val="0"/>
              </a:spcAft>
              <a:buClr>
                <a:srgbClr val="000000"/>
              </a:buClr>
              <a:buSzPts val="1000"/>
              <a:buFont typeface="Calibri"/>
              <a:buAutoNum type="arabicPeriod"/>
              <a:defRPr sz="1000"/>
            </a:lvl6pPr>
            <a:lvl7pPr marL="3200400" lvl="6" indent="-292100" algn="l" rtl="0">
              <a:lnSpc>
                <a:spcPct val="100000"/>
              </a:lnSpc>
              <a:spcBef>
                <a:spcPts val="200"/>
              </a:spcBef>
              <a:spcAft>
                <a:spcPts val="0"/>
              </a:spcAft>
              <a:buClr>
                <a:srgbClr val="000000"/>
              </a:buClr>
              <a:buSzPts val="1000"/>
              <a:buFont typeface="Calibri"/>
              <a:buAutoNum type="arabicPeriod"/>
              <a:defRPr sz="1000"/>
            </a:lvl7pPr>
            <a:lvl8pPr marL="3657600" lvl="7" indent="-292100" algn="l" rtl="0">
              <a:lnSpc>
                <a:spcPct val="100000"/>
              </a:lnSpc>
              <a:spcBef>
                <a:spcPts val="200"/>
              </a:spcBef>
              <a:spcAft>
                <a:spcPts val="0"/>
              </a:spcAft>
              <a:buClr>
                <a:srgbClr val="000000"/>
              </a:buClr>
              <a:buSzPts val="1000"/>
              <a:buFont typeface="Calibri"/>
              <a:buAutoNum type="arabicPeriod"/>
              <a:defRPr sz="1000"/>
            </a:lvl8pPr>
            <a:lvl9pPr marL="4114800" lvl="8" indent="-292100" algn="l" rtl="0">
              <a:lnSpc>
                <a:spcPct val="100000"/>
              </a:lnSpc>
              <a:spcBef>
                <a:spcPts val="200"/>
              </a:spcBef>
              <a:spcAft>
                <a:spcPts val="0"/>
              </a:spcAft>
              <a:buClr>
                <a:srgbClr val="000000"/>
              </a:buClr>
              <a:buSzPts val="1000"/>
              <a:buFont typeface="Calibri"/>
              <a:buAutoNum type="arabicPeriod"/>
              <a:defRPr sz="1000"/>
            </a:lvl9pPr>
          </a:lstStyle>
          <a:p>
            <a:endParaRPr/>
          </a:p>
        </p:txBody>
      </p:sp>
      <p:sp>
        <p:nvSpPr>
          <p:cNvPr id="112" name="Google Shape;112;p26"/>
          <p:cNvSpPr txBox="1">
            <a:spLocks noGrp="1"/>
          </p:cNvSpPr>
          <p:nvPr>
            <p:ph type="body" idx="2"/>
          </p:nvPr>
        </p:nvSpPr>
        <p:spPr>
          <a:xfrm>
            <a:off x="228600" y="717550"/>
            <a:ext cx="1504200" cy="2345700"/>
          </a:xfrm>
          <a:prstGeom prst="rect">
            <a:avLst/>
          </a:prstGeom>
          <a:noFill/>
          <a:ln>
            <a:noFill/>
          </a:ln>
        </p:spPr>
        <p:txBody>
          <a:bodyPr spcFirstLastPara="1" wrap="square" lIns="91425" tIns="45700" rIns="91425" bIns="45700" anchor="t" anchorCtr="0">
            <a:normAutofit/>
          </a:bodyPr>
          <a:lstStyle>
            <a:lvl1pPr marL="457200" lvl="0" indent="-273050" algn="l" rtl="0">
              <a:lnSpc>
                <a:spcPct val="100000"/>
              </a:lnSpc>
              <a:spcBef>
                <a:spcPts val="200"/>
              </a:spcBef>
              <a:spcAft>
                <a:spcPts val="0"/>
              </a:spcAft>
              <a:buClr>
                <a:srgbClr val="000000"/>
              </a:buClr>
              <a:buSzPts val="700"/>
              <a:buFont typeface="Calibri"/>
              <a:buAutoNum type="arabicPeriod"/>
              <a:defRPr sz="700"/>
            </a:lvl1pPr>
            <a:lvl2pPr marL="914400" lvl="1" indent="-266700" algn="l" rtl="0">
              <a:lnSpc>
                <a:spcPct val="100000"/>
              </a:lnSpc>
              <a:spcBef>
                <a:spcPts val="200"/>
              </a:spcBef>
              <a:spcAft>
                <a:spcPts val="0"/>
              </a:spcAft>
              <a:buClr>
                <a:srgbClr val="000000"/>
              </a:buClr>
              <a:buSzPts val="600"/>
              <a:buFont typeface="Calibri"/>
              <a:buAutoNum type="arabicPeriod"/>
              <a:defRPr sz="600"/>
            </a:lvl2pPr>
            <a:lvl3pPr marL="1371600" lvl="2" indent="-260350" algn="l" rtl="0">
              <a:lnSpc>
                <a:spcPct val="100000"/>
              </a:lnSpc>
              <a:spcBef>
                <a:spcPts val="100"/>
              </a:spcBef>
              <a:spcAft>
                <a:spcPts val="0"/>
              </a:spcAft>
              <a:buClr>
                <a:srgbClr val="000000"/>
              </a:buClr>
              <a:buSzPts val="500"/>
              <a:buFont typeface="Calibri"/>
              <a:buAutoNum type="arabicPeriod"/>
              <a:defRPr sz="500"/>
            </a:lvl3pPr>
            <a:lvl4pPr marL="1828800" lvl="3" indent="-260350" algn="l" rtl="0">
              <a:lnSpc>
                <a:spcPct val="100000"/>
              </a:lnSpc>
              <a:spcBef>
                <a:spcPts val="100"/>
              </a:spcBef>
              <a:spcAft>
                <a:spcPts val="0"/>
              </a:spcAft>
              <a:buClr>
                <a:srgbClr val="000000"/>
              </a:buClr>
              <a:buSzPts val="500"/>
              <a:buFont typeface="Calibri"/>
              <a:buAutoNum type="arabicPeriod"/>
              <a:defRPr sz="500"/>
            </a:lvl4pPr>
            <a:lvl5pPr marL="2286000" lvl="4" indent="-260350" algn="l" rtl="0">
              <a:lnSpc>
                <a:spcPct val="100000"/>
              </a:lnSpc>
              <a:spcBef>
                <a:spcPts val="100"/>
              </a:spcBef>
              <a:spcAft>
                <a:spcPts val="0"/>
              </a:spcAft>
              <a:buClr>
                <a:srgbClr val="000000"/>
              </a:buClr>
              <a:buSzPts val="500"/>
              <a:buFont typeface="Calibri"/>
              <a:buAutoNum type="arabicPeriod"/>
              <a:defRPr sz="500"/>
            </a:lvl5pPr>
            <a:lvl6pPr marL="2743200" lvl="5" indent="-260350" algn="l" rtl="0">
              <a:lnSpc>
                <a:spcPct val="100000"/>
              </a:lnSpc>
              <a:spcBef>
                <a:spcPts val="100"/>
              </a:spcBef>
              <a:spcAft>
                <a:spcPts val="0"/>
              </a:spcAft>
              <a:buClr>
                <a:srgbClr val="000000"/>
              </a:buClr>
              <a:buSzPts val="500"/>
              <a:buFont typeface="Calibri"/>
              <a:buAutoNum type="arabicPeriod"/>
              <a:defRPr sz="500"/>
            </a:lvl6pPr>
            <a:lvl7pPr marL="3200400" lvl="6" indent="-260350" algn="l" rtl="0">
              <a:lnSpc>
                <a:spcPct val="100000"/>
              </a:lnSpc>
              <a:spcBef>
                <a:spcPts val="100"/>
              </a:spcBef>
              <a:spcAft>
                <a:spcPts val="0"/>
              </a:spcAft>
              <a:buClr>
                <a:srgbClr val="000000"/>
              </a:buClr>
              <a:buSzPts val="500"/>
              <a:buFont typeface="Calibri"/>
              <a:buAutoNum type="arabicPeriod"/>
              <a:defRPr sz="500"/>
            </a:lvl7pPr>
            <a:lvl8pPr marL="3657600" lvl="7" indent="-260350" algn="l" rtl="0">
              <a:lnSpc>
                <a:spcPct val="100000"/>
              </a:lnSpc>
              <a:spcBef>
                <a:spcPts val="100"/>
              </a:spcBef>
              <a:spcAft>
                <a:spcPts val="0"/>
              </a:spcAft>
              <a:buClr>
                <a:srgbClr val="000000"/>
              </a:buClr>
              <a:buSzPts val="500"/>
              <a:buFont typeface="Calibri"/>
              <a:buAutoNum type="arabicPeriod"/>
              <a:defRPr sz="500"/>
            </a:lvl8pPr>
            <a:lvl9pPr marL="4114800" lvl="8" indent="-260350" algn="l" rtl="0">
              <a:lnSpc>
                <a:spcPct val="100000"/>
              </a:lnSpc>
              <a:spcBef>
                <a:spcPts val="100"/>
              </a:spcBef>
              <a:spcAft>
                <a:spcPts val="0"/>
              </a:spcAft>
              <a:buClr>
                <a:srgbClr val="000000"/>
              </a:buClr>
              <a:buSzPts val="500"/>
              <a:buFont typeface="Calibri"/>
              <a:buAutoNum type="arabicPeriod"/>
              <a:defRPr sz="500"/>
            </a:lvl9pPr>
          </a:lstStyle>
          <a:p>
            <a:endParaRPr/>
          </a:p>
        </p:txBody>
      </p:sp>
      <p:sp>
        <p:nvSpPr>
          <p:cNvPr id="113" name="Google Shape;113;p26"/>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sz="1100">
              <a:solidFill>
                <a:schemeClr val="dk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9">
  <p:cSld name="9">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xfrm>
            <a:off x="896144" y="2400300"/>
            <a:ext cx="2743200" cy="283200"/>
          </a:xfrm>
          <a:prstGeom prst="rect">
            <a:avLst/>
          </a:prstGeom>
          <a:noFill/>
          <a:ln>
            <a:noFill/>
          </a:ln>
        </p:spPr>
        <p:txBody>
          <a:bodyPr spcFirstLastPara="1" wrap="square" lIns="91425" tIns="45700" rIns="91425" bIns="45700" anchor="b" anchorCtr="0">
            <a:normAutofit/>
          </a:bodyPr>
          <a:lstStyle>
            <a:lvl1pPr lvl="0" algn="ctr" rtl="0">
              <a:lnSpc>
                <a:spcPct val="100000"/>
              </a:lnSpc>
              <a:spcBef>
                <a:spcPts val="0"/>
              </a:spcBef>
              <a:spcAft>
                <a:spcPts val="0"/>
              </a:spcAft>
              <a:buSzPts val="1400"/>
              <a:buNone/>
              <a:defRPr sz="1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7"/>
          <p:cNvSpPr/>
          <p:nvPr/>
        </p:nvSpPr>
        <p:spPr>
          <a:xfrm>
            <a:off x="896144" y="306388"/>
            <a:ext cx="2743200" cy="2057400"/>
          </a:xfrm>
          <a:prstGeom prst="rect">
            <a:avLst/>
          </a:prstGeom>
          <a:noFill/>
          <a:ln>
            <a:noFill/>
          </a:ln>
        </p:spPr>
        <p:txBody>
          <a:bodyPr spcFirstLastPara="1" wrap="square" lIns="45725" tIns="22850" rIns="45725" bIns="22850" anchor="t" anchorCtr="0">
            <a:noAutofit/>
          </a:bodyPr>
          <a:lstStyle/>
          <a:p>
            <a:pPr marL="0" marR="0" lvl="0" indent="0" algn="l" rtl="0">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sp>
        <p:nvSpPr>
          <p:cNvPr id="117" name="Google Shape;117;p27"/>
          <p:cNvSpPr txBox="1">
            <a:spLocks noGrp="1"/>
          </p:cNvSpPr>
          <p:nvPr>
            <p:ph type="body" idx="1"/>
          </p:nvPr>
        </p:nvSpPr>
        <p:spPr>
          <a:xfrm>
            <a:off x="896144" y="2683669"/>
            <a:ext cx="2743200" cy="402600"/>
          </a:xfrm>
          <a:prstGeom prst="rect">
            <a:avLst/>
          </a:prstGeom>
          <a:noFill/>
          <a:ln>
            <a:noFill/>
          </a:ln>
        </p:spPr>
        <p:txBody>
          <a:bodyPr spcFirstLastPara="1" wrap="square" lIns="91425" tIns="45700" rIns="91425" bIns="45700" anchor="t" anchorCtr="0">
            <a:normAutofit/>
          </a:bodyPr>
          <a:lstStyle>
            <a:lvl1pPr marL="457200" lvl="0" indent="-273050" algn="l" rtl="0">
              <a:lnSpc>
                <a:spcPct val="100000"/>
              </a:lnSpc>
              <a:spcBef>
                <a:spcPts val="200"/>
              </a:spcBef>
              <a:spcAft>
                <a:spcPts val="0"/>
              </a:spcAft>
              <a:buClr>
                <a:srgbClr val="000000"/>
              </a:buClr>
              <a:buSzPts val="700"/>
              <a:buFont typeface="Calibri"/>
              <a:buAutoNum type="arabicPeriod"/>
              <a:defRPr sz="700"/>
            </a:lvl1pPr>
            <a:lvl2pPr marL="914400" lvl="1" indent="-266700" algn="l" rtl="0">
              <a:lnSpc>
                <a:spcPct val="100000"/>
              </a:lnSpc>
              <a:spcBef>
                <a:spcPts val="200"/>
              </a:spcBef>
              <a:spcAft>
                <a:spcPts val="0"/>
              </a:spcAft>
              <a:buClr>
                <a:srgbClr val="000000"/>
              </a:buClr>
              <a:buSzPts val="600"/>
              <a:buFont typeface="Calibri"/>
              <a:buAutoNum type="arabicPeriod"/>
              <a:defRPr sz="600"/>
            </a:lvl2pPr>
            <a:lvl3pPr marL="1371600" lvl="2" indent="-260350" algn="l" rtl="0">
              <a:lnSpc>
                <a:spcPct val="100000"/>
              </a:lnSpc>
              <a:spcBef>
                <a:spcPts val="100"/>
              </a:spcBef>
              <a:spcAft>
                <a:spcPts val="0"/>
              </a:spcAft>
              <a:buClr>
                <a:srgbClr val="000000"/>
              </a:buClr>
              <a:buSzPts val="500"/>
              <a:buFont typeface="Calibri"/>
              <a:buAutoNum type="arabicPeriod"/>
              <a:defRPr sz="500"/>
            </a:lvl3pPr>
            <a:lvl4pPr marL="1828800" lvl="3" indent="-260350" algn="l" rtl="0">
              <a:lnSpc>
                <a:spcPct val="100000"/>
              </a:lnSpc>
              <a:spcBef>
                <a:spcPts val="100"/>
              </a:spcBef>
              <a:spcAft>
                <a:spcPts val="0"/>
              </a:spcAft>
              <a:buClr>
                <a:srgbClr val="000000"/>
              </a:buClr>
              <a:buSzPts val="500"/>
              <a:buFont typeface="Calibri"/>
              <a:buAutoNum type="arabicPeriod"/>
              <a:defRPr sz="500"/>
            </a:lvl4pPr>
            <a:lvl5pPr marL="2286000" lvl="4" indent="-260350" algn="l" rtl="0">
              <a:lnSpc>
                <a:spcPct val="100000"/>
              </a:lnSpc>
              <a:spcBef>
                <a:spcPts val="100"/>
              </a:spcBef>
              <a:spcAft>
                <a:spcPts val="0"/>
              </a:spcAft>
              <a:buClr>
                <a:srgbClr val="000000"/>
              </a:buClr>
              <a:buSzPts val="500"/>
              <a:buFont typeface="Calibri"/>
              <a:buAutoNum type="arabicPeriod"/>
              <a:defRPr sz="500"/>
            </a:lvl5pPr>
            <a:lvl6pPr marL="2743200" lvl="5" indent="-260350" algn="l" rtl="0">
              <a:lnSpc>
                <a:spcPct val="100000"/>
              </a:lnSpc>
              <a:spcBef>
                <a:spcPts val="100"/>
              </a:spcBef>
              <a:spcAft>
                <a:spcPts val="0"/>
              </a:spcAft>
              <a:buClr>
                <a:srgbClr val="000000"/>
              </a:buClr>
              <a:buSzPts val="500"/>
              <a:buFont typeface="Calibri"/>
              <a:buAutoNum type="arabicPeriod"/>
              <a:defRPr sz="500"/>
            </a:lvl6pPr>
            <a:lvl7pPr marL="3200400" lvl="6" indent="-260350" algn="l" rtl="0">
              <a:lnSpc>
                <a:spcPct val="100000"/>
              </a:lnSpc>
              <a:spcBef>
                <a:spcPts val="100"/>
              </a:spcBef>
              <a:spcAft>
                <a:spcPts val="0"/>
              </a:spcAft>
              <a:buClr>
                <a:srgbClr val="000000"/>
              </a:buClr>
              <a:buSzPts val="500"/>
              <a:buFont typeface="Calibri"/>
              <a:buAutoNum type="arabicPeriod"/>
              <a:defRPr sz="500"/>
            </a:lvl7pPr>
            <a:lvl8pPr marL="3657600" lvl="7" indent="-260350" algn="l" rtl="0">
              <a:lnSpc>
                <a:spcPct val="100000"/>
              </a:lnSpc>
              <a:spcBef>
                <a:spcPts val="100"/>
              </a:spcBef>
              <a:spcAft>
                <a:spcPts val="0"/>
              </a:spcAft>
              <a:buClr>
                <a:srgbClr val="000000"/>
              </a:buClr>
              <a:buSzPts val="500"/>
              <a:buFont typeface="Calibri"/>
              <a:buAutoNum type="arabicPeriod"/>
              <a:defRPr sz="500"/>
            </a:lvl8pPr>
            <a:lvl9pPr marL="4114800" lvl="8" indent="-260350" algn="l" rtl="0">
              <a:lnSpc>
                <a:spcPct val="100000"/>
              </a:lnSpc>
              <a:spcBef>
                <a:spcPts val="100"/>
              </a:spcBef>
              <a:spcAft>
                <a:spcPts val="0"/>
              </a:spcAft>
              <a:buClr>
                <a:srgbClr val="000000"/>
              </a:buClr>
              <a:buSzPts val="500"/>
              <a:buFont typeface="Calibri"/>
              <a:buAutoNum type="arabicPeriod"/>
              <a:defRPr sz="500"/>
            </a:lvl9pPr>
          </a:lstStyle>
          <a:p>
            <a:endParaRPr/>
          </a:p>
        </p:txBody>
      </p:sp>
      <p:sp>
        <p:nvSpPr>
          <p:cNvPr id="118" name="Google Shape;118;p27"/>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sz="1100">
              <a:solidFill>
                <a:schemeClr val="dk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119"/>
        <p:cNvGrpSpPr/>
        <p:nvPr/>
      </p:nvGrpSpPr>
      <p:grpSpPr>
        <a:xfrm>
          <a:off x="0" y="0"/>
          <a:ext cx="0" cy="0"/>
          <a:chOff x="0" y="0"/>
          <a:chExt cx="0" cy="0"/>
        </a:xfrm>
      </p:grpSpPr>
      <p:sp>
        <p:nvSpPr>
          <p:cNvPr id="120" name="Google Shape;120;p28"/>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8"/>
          <p:cNvSpPr txBox="1">
            <a:spLocks noGrp="1"/>
          </p:cNvSpPr>
          <p:nvPr>
            <p:ph type="body" idx="1"/>
          </p:nvPr>
        </p:nvSpPr>
        <p:spPr>
          <a:xfrm rot="5400000">
            <a:off x="1154400" y="-125700"/>
            <a:ext cx="2263200" cy="41148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200"/>
              </a:spcBef>
              <a:spcAft>
                <a:spcPts val="0"/>
              </a:spcAft>
              <a:buClr>
                <a:srgbClr val="000000"/>
              </a:buClr>
              <a:buSzPts val="1600"/>
              <a:buFont typeface="Calibri"/>
              <a:buAutoNum type="arabicPeriod"/>
              <a:defRPr/>
            </a:lvl1pPr>
            <a:lvl2pPr marL="914400" lvl="1" indent="-317500" algn="l" rtl="0">
              <a:lnSpc>
                <a:spcPct val="100000"/>
              </a:lnSpc>
              <a:spcBef>
                <a:spcPts val="200"/>
              </a:spcBef>
              <a:spcAft>
                <a:spcPts val="0"/>
              </a:spcAft>
              <a:buClr>
                <a:srgbClr val="000000"/>
              </a:buClr>
              <a:buSzPts val="1400"/>
              <a:buFont typeface="Calibri"/>
              <a:buAutoNum type="arabicPeriod"/>
              <a:defRPr/>
            </a:lvl2pPr>
            <a:lvl3pPr marL="1371600" lvl="2" indent="-304800" algn="l" rtl="0">
              <a:lnSpc>
                <a:spcPct val="100000"/>
              </a:lnSpc>
              <a:spcBef>
                <a:spcPts val="200"/>
              </a:spcBef>
              <a:spcAft>
                <a:spcPts val="0"/>
              </a:spcAft>
              <a:buClr>
                <a:srgbClr val="000000"/>
              </a:buClr>
              <a:buSzPts val="1200"/>
              <a:buFont typeface="Calibri"/>
              <a:buAutoNum type="arabicPeriod"/>
              <a:defRPr/>
            </a:lvl3pPr>
            <a:lvl4pPr marL="1828800" lvl="3" indent="-292100" algn="l" rtl="0">
              <a:lnSpc>
                <a:spcPct val="100000"/>
              </a:lnSpc>
              <a:spcBef>
                <a:spcPts val="200"/>
              </a:spcBef>
              <a:spcAft>
                <a:spcPts val="0"/>
              </a:spcAft>
              <a:buClr>
                <a:srgbClr val="000000"/>
              </a:buClr>
              <a:buSzPts val="1000"/>
              <a:buFont typeface="Calibri"/>
              <a:buAutoNum type="arabicPeriod"/>
              <a:defRPr/>
            </a:lvl4pPr>
            <a:lvl5pPr marL="2286000" lvl="4" indent="-292100" algn="l" rtl="0">
              <a:lnSpc>
                <a:spcPct val="100000"/>
              </a:lnSpc>
              <a:spcBef>
                <a:spcPts val="200"/>
              </a:spcBef>
              <a:spcAft>
                <a:spcPts val="0"/>
              </a:spcAft>
              <a:buClr>
                <a:srgbClr val="000000"/>
              </a:buClr>
              <a:buSzPts val="1000"/>
              <a:buFont typeface="Calibri"/>
              <a:buAutoNum type="arabicPeriod"/>
              <a:defRPr/>
            </a:lvl5pPr>
            <a:lvl6pPr marL="2743200" lvl="5" indent="-292100" algn="l" rtl="0">
              <a:lnSpc>
                <a:spcPct val="100000"/>
              </a:lnSpc>
              <a:spcBef>
                <a:spcPts val="200"/>
              </a:spcBef>
              <a:spcAft>
                <a:spcPts val="0"/>
              </a:spcAft>
              <a:buClr>
                <a:srgbClr val="000000"/>
              </a:buClr>
              <a:buSzPts val="1000"/>
              <a:buFont typeface="Calibri"/>
              <a:buAutoNum type="arabicPeriod"/>
              <a:defRPr/>
            </a:lvl6pPr>
            <a:lvl7pPr marL="3200400" lvl="6" indent="-292100" algn="l" rtl="0">
              <a:lnSpc>
                <a:spcPct val="100000"/>
              </a:lnSpc>
              <a:spcBef>
                <a:spcPts val="200"/>
              </a:spcBef>
              <a:spcAft>
                <a:spcPts val="0"/>
              </a:spcAft>
              <a:buClr>
                <a:srgbClr val="000000"/>
              </a:buClr>
              <a:buSzPts val="1000"/>
              <a:buFont typeface="Calibri"/>
              <a:buAutoNum type="arabicPeriod"/>
              <a:defRPr/>
            </a:lvl7pPr>
            <a:lvl8pPr marL="3657600" lvl="7" indent="-292100" algn="l" rtl="0">
              <a:lnSpc>
                <a:spcPct val="100000"/>
              </a:lnSpc>
              <a:spcBef>
                <a:spcPts val="200"/>
              </a:spcBef>
              <a:spcAft>
                <a:spcPts val="0"/>
              </a:spcAft>
              <a:buClr>
                <a:srgbClr val="000000"/>
              </a:buClr>
              <a:buSzPts val="1000"/>
              <a:buFont typeface="Calibri"/>
              <a:buAutoNum type="arabicPeriod"/>
              <a:defRPr/>
            </a:lvl8pPr>
            <a:lvl9pPr marL="4114800" lvl="8" indent="-292100" algn="l" rtl="0">
              <a:lnSpc>
                <a:spcPct val="100000"/>
              </a:lnSpc>
              <a:spcBef>
                <a:spcPts val="200"/>
              </a:spcBef>
              <a:spcAft>
                <a:spcPts val="0"/>
              </a:spcAft>
              <a:buClr>
                <a:srgbClr val="000000"/>
              </a:buClr>
              <a:buSzPts val="1000"/>
              <a:buFont typeface="Calibri"/>
              <a:buAutoNum type="arabicPeriod"/>
              <a:defRPr/>
            </a:lvl9pPr>
          </a:lstStyle>
          <a:p>
            <a:endParaRPr/>
          </a:p>
        </p:txBody>
      </p:sp>
      <p:sp>
        <p:nvSpPr>
          <p:cNvPr id="122" name="Google Shape;122;p28"/>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sz="1100">
              <a:solidFill>
                <a:schemeClr val="dk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123"/>
        <p:cNvGrpSpPr/>
        <p:nvPr/>
      </p:nvGrpSpPr>
      <p:grpSpPr>
        <a:xfrm>
          <a:off x="0" y="0"/>
          <a:ext cx="0" cy="0"/>
          <a:chOff x="0" y="0"/>
          <a:chExt cx="0" cy="0"/>
        </a:xfrm>
      </p:grpSpPr>
      <p:sp>
        <p:nvSpPr>
          <p:cNvPr id="124" name="Google Shape;124;p29"/>
          <p:cNvSpPr txBox="1">
            <a:spLocks noGrp="1"/>
          </p:cNvSpPr>
          <p:nvPr>
            <p:ph type="title"/>
          </p:nvPr>
        </p:nvSpPr>
        <p:spPr>
          <a:xfrm rot="5400000">
            <a:off x="2366250" y="1085769"/>
            <a:ext cx="2925600" cy="10287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9"/>
          <p:cNvSpPr txBox="1">
            <a:spLocks noGrp="1"/>
          </p:cNvSpPr>
          <p:nvPr>
            <p:ph type="body" idx="1"/>
          </p:nvPr>
        </p:nvSpPr>
        <p:spPr>
          <a:xfrm rot="5400000">
            <a:off x="270750" y="95169"/>
            <a:ext cx="2925600" cy="30099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200"/>
              </a:spcBef>
              <a:spcAft>
                <a:spcPts val="0"/>
              </a:spcAft>
              <a:buClr>
                <a:srgbClr val="000000"/>
              </a:buClr>
              <a:buSzPts val="1600"/>
              <a:buFont typeface="Calibri"/>
              <a:buAutoNum type="arabicPeriod"/>
              <a:defRPr/>
            </a:lvl1pPr>
            <a:lvl2pPr marL="914400" lvl="1" indent="-317500" algn="l" rtl="0">
              <a:lnSpc>
                <a:spcPct val="100000"/>
              </a:lnSpc>
              <a:spcBef>
                <a:spcPts val="200"/>
              </a:spcBef>
              <a:spcAft>
                <a:spcPts val="0"/>
              </a:spcAft>
              <a:buClr>
                <a:srgbClr val="000000"/>
              </a:buClr>
              <a:buSzPts val="1400"/>
              <a:buFont typeface="Calibri"/>
              <a:buAutoNum type="arabicPeriod"/>
              <a:defRPr/>
            </a:lvl2pPr>
            <a:lvl3pPr marL="1371600" lvl="2" indent="-304800" algn="l" rtl="0">
              <a:lnSpc>
                <a:spcPct val="100000"/>
              </a:lnSpc>
              <a:spcBef>
                <a:spcPts val="200"/>
              </a:spcBef>
              <a:spcAft>
                <a:spcPts val="0"/>
              </a:spcAft>
              <a:buClr>
                <a:srgbClr val="000000"/>
              </a:buClr>
              <a:buSzPts val="1200"/>
              <a:buFont typeface="Calibri"/>
              <a:buAutoNum type="arabicPeriod"/>
              <a:defRPr/>
            </a:lvl3pPr>
            <a:lvl4pPr marL="1828800" lvl="3" indent="-292100" algn="l" rtl="0">
              <a:lnSpc>
                <a:spcPct val="100000"/>
              </a:lnSpc>
              <a:spcBef>
                <a:spcPts val="200"/>
              </a:spcBef>
              <a:spcAft>
                <a:spcPts val="0"/>
              </a:spcAft>
              <a:buClr>
                <a:srgbClr val="000000"/>
              </a:buClr>
              <a:buSzPts val="1000"/>
              <a:buFont typeface="Calibri"/>
              <a:buAutoNum type="arabicPeriod"/>
              <a:defRPr/>
            </a:lvl4pPr>
            <a:lvl5pPr marL="2286000" lvl="4" indent="-292100" algn="l" rtl="0">
              <a:lnSpc>
                <a:spcPct val="100000"/>
              </a:lnSpc>
              <a:spcBef>
                <a:spcPts val="200"/>
              </a:spcBef>
              <a:spcAft>
                <a:spcPts val="0"/>
              </a:spcAft>
              <a:buClr>
                <a:srgbClr val="000000"/>
              </a:buClr>
              <a:buSzPts val="1000"/>
              <a:buFont typeface="Calibri"/>
              <a:buAutoNum type="arabicPeriod"/>
              <a:defRPr/>
            </a:lvl5pPr>
            <a:lvl6pPr marL="2743200" lvl="5" indent="-292100" algn="l" rtl="0">
              <a:lnSpc>
                <a:spcPct val="100000"/>
              </a:lnSpc>
              <a:spcBef>
                <a:spcPts val="200"/>
              </a:spcBef>
              <a:spcAft>
                <a:spcPts val="0"/>
              </a:spcAft>
              <a:buClr>
                <a:srgbClr val="000000"/>
              </a:buClr>
              <a:buSzPts val="1000"/>
              <a:buFont typeface="Calibri"/>
              <a:buAutoNum type="arabicPeriod"/>
              <a:defRPr/>
            </a:lvl6pPr>
            <a:lvl7pPr marL="3200400" lvl="6" indent="-292100" algn="l" rtl="0">
              <a:lnSpc>
                <a:spcPct val="100000"/>
              </a:lnSpc>
              <a:spcBef>
                <a:spcPts val="200"/>
              </a:spcBef>
              <a:spcAft>
                <a:spcPts val="0"/>
              </a:spcAft>
              <a:buClr>
                <a:srgbClr val="000000"/>
              </a:buClr>
              <a:buSzPts val="1000"/>
              <a:buFont typeface="Calibri"/>
              <a:buAutoNum type="arabicPeriod"/>
              <a:defRPr/>
            </a:lvl7pPr>
            <a:lvl8pPr marL="3657600" lvl="7" indent="-292100" algn="l" rtl="0">
              <a:lnSpc>
                <a:spcPct val="100000"/>
              </a:lnSpc>
              <a:spcBef>
                <a:spcPts val="200"/>
              </a:spcBef>
              <a:spcAft>
                <a:spcPts val="0"/>
              </a:spcAft>
              <a:buClr>
                <a:srgbClr val="000000"/>
              </a:buClr>
              <a:buSzPts val="1000"/>
              <a:buFont typeface="Calibri"/>
              <a:buAutoNum type="arabicPeriod"/>
              <a:defRPr/>
            </a:lvl8pPr>
            <a:lvl9pPr marL="4114800" lvl="8" indent="-292100" algn="l" rtl="0">
              <a:lnSpc>
                <a:spcPct val="100000"/>
              </a:lnSpc>
              <a:spcBef>
                <a:spcPts val="200"/>
              </a:spcBef>
              <a:spcAft>
                <a:spcPts val="0"/>
              </a:spcAft>
              <a:buClr>
                <a:srgbClr val="000000"/>
              </a:buClr>
              <a:buSzPts val="1000"/>
              <a:buFont typeface="Calibri"/>
              <a:buAutoNum type="arabicPeriod"/>
              <a:defRPr/>
            </a:lvl9pPr>
          </a:lstStyle>
          <a:p>
            <a:endParaRPr/>
          </a:p>
        </p:txBody>
      </p:sp>
      <p:sp>
        <p:nvSpPr>
          <p:cNvPr id="126" name="Google Shape;126;p29"/>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sz="1100">
              <a:solidFill>
                <a:schemeClr val="dk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2">
  <p:cSld name="12">
    <p:spTree>
      <p:nvGrpSpPr>
        <p:cNvPr id="1" name="Shape 127"/>
        <p:cNvGrpSpPr/>
        <p:nvPr/>
      </p:nvGrpSpPr>
      <p:grpSpPr>
        <a:xfrm>
          <a:off x="0" y="0"/>
          <a:ext cx="0" cy="0"/>
          <a:chOff x="0" y="0"/>
          <a:chExt cx="0" cy="0"/>
        </a:xfrm>
      </p:grpSpPr>
      <p:sp>
        <p:nvSpPr>
          <p:cNvPr id="128" name="Google Shape;128;p30"/>
          <p:cNvSpPr/>
          <p:nvPr/>
        </p:nvSpPr>
        <p:spPr>
          <a:xfrm>
            <a:off x="6491674" y="184029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sp>
        <p:nvSpPr>
          <p:cNvPr id="129" name="Google Shape;129;p30"/>
          <p:cNvSpPr txBox="1">
            <a:spLocks noGrp="1"/>
          </p:cNvSpPr>
          <p:nvPr>
            <p:ph type="body" idx="1"/>
          </p:nvPr>
        </p:nvSpPr>
        <p:spPr>
          <a:xfrm>
            <a:off x="7283071" y="348111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30" name="Google Shape;130;p30"/>
          <p:cNvSpPr txBox="1">
            <a:spLocks noGrp="1"/>
          </p:cNvSpPr>
          <p:nvPr>
            <p:ph type="body" idx="2"/>
          </p:nvPr>
        </p:nvSpPr>
        <p:spPr>
          <a:xfrm>
            <a:off x="7283071" y="318064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31" name="Google Shape;131;p30"/>
          <p:cNvSpPr/>
          <p:nvPr/>
        </p:nvSpPr>
        <p:spPr>
          <a:xfrm>
            <a:off x="3827599" y="184029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sp>
        <p:nvSpPr>
          <p:cNvPr id="132" name="Google Shape;132;p30"/>
          <p:cNvSpPr/>
          <p:nvPr/>
        </p:nvSpPr>
        <p:spPr>
          <a:xfrm>
            <a:off x="1163523" y="184029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sp>
        <p:nvSpPr>
          <p:cNvPr id="133" name="Google Shape;133;p30"/>
          <p:cNvSpPr/>
          <p:nvPr/>
        </p:nvSpPr>
        <p:spPr>
          <a:xfrm>
            <a:off x="6491674" y="314012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sp>
        <p:nvSpPr>
          <p:cNvPr id="134" name="Google Shape;134;p30"/>
          <p:cNvSpPr/>
          <p:nvPr/>
        </p:nvSpPr>
        <p:spPr>
          <a:xfrm>
            <a:off x="3827599" y="314012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sp>
        <p:nvSpPr>
          <p:cNvPr id="135" name="Google Shape;135;p30"/>
          <p:cNvSpPr/>
          <p:nvPr/>
        </p:nvSpPr>
        <p:spPr>
          <a:xfrm>
            <a:off x="1163523" y="314012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sp>
        <p:nvSpPr>
          <p:cNvPr id="136" name="Google Shape;136;p30"/>
          <p:cNvSpPr/>
          <p:nvPr/>
        </p:nvSpPr>
        <p:spPr>
          <a:xfrm>
            <a:off x="571876" y="229540"/>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sp>
        <p:nvSpPr>
          <p:cNvPr id="137" name="Google Shape;137;p30"/>
          <p:cNvSpPr/>
          <p:nvPr/>
        </p:nvSpPr>
        <p:spPr>
          <a:xfrm>
            <a:off x="3827599" y="4312363"/>
            <a:ext cx="665400" cy="66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sp>
        <p:nvSpPr>
          <p:cNvPr id="138" name="Google Shape;138;p30"/>
          <p:cNvSpPr txBox="1">
            <a:spLocks noGrp="1"/>
          </p:cNvSpPr>
          <p:nvPr>
            <p:ph type="body" idx="3"/>
          </p:nvPr>
        </p:nvSpPr>
        <p:spPr>
          <a:xfrm>
            <a:off x="7283071" y="215822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39" name="Google Shape;139;p30"/>
          <p:cNvSpPr txBox="1">
            <a:spLocks noGrp="1"/>
          </p:cNvSpPr>
          <p:nvPr>
            <p:ph type="body" idx="4"/>
          </p:nvPr>
        </p:nvSpPr>
        <p:spPr>
          <a:xfrm>
            <a:off x="7283071" y="185775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40" name="Google Shape;140;p30"/>
          <p:cNvSpPr txBox="1">
            <a:spLocks noGrp="1"/>
          </p:cNvSpPr>
          <p:nvPr>
            <p:ph type="body" idx="5"/>
          </p:nvPr>
        </p:nvSpPr>
        <p:spPr>
          <a:xfrm>
            <a:off x="4587717" y="348111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41" name="Google Shape;141;p30"/>
          <p:cNvSpPr txBox="1">
            <a:spLocks noGrp="1"/>
          </p:cNvSpPr>
          <p:nvPr>
            <p:ph type="body" idx="6"/>
          </p:nvPr>
        </p:nvSpPr>
        <p:spPr>
          <a:xfrm>
            <a:off x="4587717" y="318064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42" name="Google Shape;142;p30"/>
          <p:cNvSpPr txBox="1">
            <a:spLocks noGrp="1"/>
          </p:cNvSpPr>
          <p:nvPr>
            <p:ph type="body" idx="7"/>
          </p:nvPr>
        </p:nvSpPr>
        <p:spPr>
          <a:xfrm>
            <a:off x="4587717" y="215822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43" name="Google Shape;143;p30"/>
          <p:cNvSpPr txBox="1">
            <a:spLocks noGrp="1"/>
          </p:cNvSpPr>
          <p:nvPr>
            <p:ph type="body" idx="8"/>
          </p:nvPr>
        </p:nvSpPr>
        <p:spPr>
          <a:xfrm>
            <a:off x="4587717" y="185775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44" name="Google Shape;144;p30"/>
          <p:cNvSpPr txBox="1">
            <a:spLocks noGrp="1"/>
          </p:cNvSpPr>
          <p:nvPr>
            <p:ph type="body" idx="9"/>
          </p:nvPr>
        </p:nvSpPr>
        <p:spPr>
          <a:xfrm>
            <a:off x="4587717" y="4603712"/>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45" name="Google Shape;145;p30"/>
          <p:cNvSpPr txBox="1">
            <a:spLocks noGrp="1"/>
          </p:cNvSpPr>
          <p:nvPr>
            <p:ph type="body" idx="13"/>
          </p:nvPr>
        </p:nvSpPr>
        <p:spPr>
          <a:xfrm>
            <a:off x="4587717" y="4312813"/>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46" name="Google Shape;146;p30"/>
          <p:cNvSpPr txBox="1">
            <a:spLocks noGrp="1"/>
          </p:cNvSpPr>
          <p:nvPr>
            <p:ph type="body" idx="14"/>
          </p:nvPr>
        </p:nvSpPr>
        <p:spPr>
          <a:xfrm>
            <a:off x="1915031" y="215822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47" name="Google Shape;147;p30"/>
          <p:cNvSpPr txBox="1">
            <a:spLocks noGrp="1"/>
          </p:cNvSpPr>
          <p:nvPr>
            <p:ph type="body" idx="15"/>
          </p:nvPr>
        </p:nvSpPr>
        <p:spPr>
          <a:xfrm>
            <a:off x="1915031" y="185775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48" name="Google Shape;148;p30"/>
          <p:cNvSpPr txBox="1">
            <a:spLocks noGrp="1"/>
          </p:cNvSpPr>
          <p:nvPr>
            <p:ph type="body" idx="16"/>
          </p:nvPr>
        </p:nvSpPr>
        <p:spPr>
          <a:xfrm>
            <a:off x="1915031" y="3481116"/>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49" name="Google Shape;149;p30"/>
          <p:cNvSpPr txBox="1">
            <a:spLocks noGrp="1"/>
          </p:cNvSpPr>
          <p:nvPr>
            <p:ph type="body" idx="17"/>
          </p:nvPr>
        </p:nvSpPr>
        <p:spPr>
          <a:xfrm>
            <a:off x="1915031" y="3180646"/>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50" name="Google Shape;150;p30"/>
          <p:cNvSpPr txBox="1">
            <a:spLocks noGrp="1"/>
          </p:cNvSpPr>
          <p:nvPr>
            <p:ph type="body" idx="18"/>
          </p:nvPr>
        </p:nvSpPr>
        <p:spPr>
          <a:xfrm>
            <a:off x="1312269" y="611189"/>
            <a:ext cx="1603800" cy="451500"/>
          </a:xfrm>
          <a:prstGeom prst="rect">
            <a:avLst/>
          </a:prstGeom>
          <a:noFill/>
          <a:ln>
            <a:noFill/>
          </a:ln>
        </p:spPr>
        <p:txBody>
          <a:bodyPr spcFirstLastPara="1" wrap="square" lIns="91425" tIns="45700" rIns="91425" bIns="45700" anchor="t" anchorCtr="0">
            <a:normAutofit/>
          </a:bodyPr>
          <a:lstStyle>
            <a:lvl1pPr marL="457200" lvl="0" indent="-279400" algn="l" rtl="0">
              <a:lnSpc>
                <a:spcPct val="100000"/>
              </a:lnSpc>
              <a:spcBef>
                <a:spcPts val="800"/>
              </a:spcBef>
              <a:spcAft>
                <a:spcPts val="0"/>
              </a:spcAft>
              <a:buClr>
                <a:srgbClr val="000000"/>
              </a:buClr>
              <a:buSzPts val="800"/>
              <a:buFont typeface="Calibri"/>
              <a:buAutoNum type="arabicPeriod"/>
              <a:defRPr sz="800">
                <a:solidFill>
                  <a:srgbClr val="000000"/>
                </a:solidFill>
              </a:defRPr>
            </a:lvl1pPr>
            <a:lvl2pPr marL="914400" lvl="1" indent="-279400" algn="l" rtl="0">
              <a:lnSpc>
                <a:spcPct val="100000"/>
              </a:lnSpc>
              <a:spcBef>
                <a:spcPts val="400"/>
              </a:spcBef>
              <a:spcAft>
                <a:spcPts val="0"/>
              </a:spcAft>
              <a:buClr>
                <a:srgbClr val="000000"/>
              </a:buClr>
              <a:buSzPts val="800"/>
              <a:buFont typeface="Calibri"/>
              <a:buAutoNum type="arabicPeriod"/>
              <a:defRPr sz="800"/>
            </a:lvl2pPr>
            <a:lvl3pPr marL="1371600" lvl="2" indent="-279400" algn="l" rtl="0">
              <a:lnSpc>
                <a:spcPct val="100000"/>
              </a:lnSpc>
              <a:spcBef>
                <a:spcPts val="400"/>
              </a:spcBef>
              <a:spcAft>
                <a:spcPts val="0"/>
              </a:spcAft>
              <a:buClr>
                <a:srgbClr val="000000"/>
              </a:buClr>
              <a:buSzPts val="800"/>
              <a:buFont typeface="Calibri"/>
              <a:buAutoNum type="arabicPeriod"/>
              <a:defRPr sz="800"/>
            </a:lvl3pPr>
            <a:lvl4pPr marL="1828800" lvl="3" indent="-279400" algn="l" rtl="0">
              <a:lnSpc>
                <a:spcPct val="100000"/>
              </a:lnSpc>
              <a:spcBef>
                <a:spcPts val="400"/>
              </a:spcBef>
              <a:spcAft>
                <a:spcPts val="0"/>
              </a:spcAft>
              <a:buClr>
                <a:srgbClr val="000000"/>
              </a:buClr>
              <a:buSzPts val="800"/>
              <a:buFont typeface="Calibri"/>
              <a:buAutoNum type="arabicPeriod"/>
              <a:defRPr sz="800"/>
            </a:lvl4pPr>
            <a:lvl5pPr marL="2286000" lvl="4" indent="-279400" algn="l" rtl="0">
              <a:lnSpc>
                <a:spcPct val="100000"/>
              </a:lnSpc>
              <a:spcBef>
                <a:spcPts val="400"/>
              </a:spcBef>
              <a:spcAft>
                <a:spcPts val="0"/>
              </a:spcAft>
              <a:buClr>
                <a:srgbClr val="000000"/>
              </a:buClr>
              <a:buSzPts val="800"/>
              <a:buFont typeface="Calibri"/>
              <a:buAutoNum type="arabicPeriod"/>
              <a:defRPr sz="8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51" name="Google Shape;151;p30"/>
          <p:cNvSpPr txBox="1">
            <a:spLocks noGrp="1"/>
          </p:cNvSpPr>
          <p:nvPr>
            <p:ph type="body" idx="19"/>
          </p:nvPr>
        </p:nvSpPr>
        <p:spPr>
          <a:xfrm>
            <a:off x="1312269" y="308982"/>
            <a:ext cx="1603800" cy="2247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0"/>
              </a:spcBef>
              <a:spcAft>
                <a:spcPts val="0"/>
              </a:spcAft>
              <a:buClr>
                <a:srgbClr val="000000"/>
              </a:buClr>
              <a:buSzPts val="1400"/>
              <a:buFont typeface="Arial"/>
              <a:buAutoNum type="arabicPeriod"/>
              <a:defRPr sz="1400" b="1">
                <a:latin typeface="Arial"/>
                <a:ea typeface="Arial"/>
                <a:cs typeface="Arial"/>
                <a:sym typeface="Arial"/>
              </a:defRPr>
            </a:lvl1pPr>
            <a:lvl2pPr marL="914400" lvl="1" indent="-317500" algn="l" rtl="0">
              <a:lnSpc>
                <a:spcPct val="100000"/>
              </a:lnSpc>
              <a:spcBef>
                <a:spcPts val="400"/>
              </a:spcBef>
              <a:spcAft>
                <a:spcPts val="0"/>
              </a:spcAft>
              <a:buClr>
                <a:srgbClr val="000000"/>
              </a:buClr>
              <a:buSzPts val="1400"/>
              <a:buFont typeface="Calibri"/>
              <a:buAutoNum type="arabicPeriod"/>
              <a:defRPr sz="1400"/>
            </a:lvl2pPr>
            <a:lvl3pPr marL="1371600" lvl="2" indent="-317500" algn="l" rtl="0">
              <a:lnSpc>
                <a:spcPct val="100000"/>
              </a:lnSpc>
              <a:spcBef>
                <a:spcPts val="400"/>
              </a:spcBef>
              <a:spcAft>
                <a:spcPts val="0"/>
              </a:spcAft>
              <a:buClr>
                <a:srgbClr val="000000"/>
              </a:buClr>
              <a:buSzPts val="1400"/>
              <a:buFont typeface="Calibri"/>
              <a:buAutoNum type="arabicPeriod"/>
              <a:defRPr sz="1400"/>
            </a:lvl3pPr>
            <a:lvl4pPr marL="1828800" lvl="3" indent="-317500" algn="l" rtl="0">
              <a:lnSpc>
                <a:spcPct val="100000"/>
              </a:lnSpc>
              <a:spcBef>
                <a:spcPts val="400"/>
              </a:spcBef>
              <a:spcAft>
                <a:spcPts val="0"/>
              </a:spcAft>
              <a:buClr>
                <a:srgbClr val="000000"/>
              </a:buClr>
              <a:buSzPts val="1400"/>
              <a:buFont typeface="Calibri"/>
              <a:buAutoNum type="arabicPeriod"/>
              <a:defRPr sz="1400"/>
            </a:lvl4pPr>
            <a:lvl5pPr marL="2286000" lvl="4" indent="-317500" algn="l" rtl="0">
              <a:lnSpc>
                <a:spcPct val="100000"/>
              </a:lnSpc>
              <a:spcBef>
                <a:spcPts val="400"/>
              </a:spcBef>
              <a:spcAft>
                <a:spcPts val="0"/>
              </a:spcAft>
              <a:buClr>
                <a:srgbClr val="000000"/>
              </a:buClr>
              <a:buSzPts val="1400"/>
              <a:buFont typeface="Calibri"/>
              <a:buAutoNum type="arabicPeriod"/>
              <a:defRPr sz="1400"/>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52" name="Google Shape;152;p30"/>
          <p:cNvSpPr txBox="1">
            <a:spLocks noGrp="1"/>
          </p:cNvSpPr>
          <p:nvPr>
            <p:ph type="title"/>
          </p:nvPr>
        </p:nvSpPr>
        <p:spPr>
          <a:xfrm>
            <a:off x="4314824" y="342900"/>
            <a:ext cx="4572000" cy="451500"/>
          </a:xfrm>
          <a:prstGeom prst="rect">
            <a:avLst/>
          </a:prstGeom>
          <a:noFill/>
          <a:ln>
            <a:noFill/>
          </a:ln>
        </p:spPr>
        <p:txBody>
          <a:bodyPr spcFirstLastPara="1" wrap="square" lIns="91425" tIns="45700" rIns="91425" bIns="45700" anchor="t" anchorCtr="0">
            <a:normAutofit/>
          </a:bodyPr>
          <a:lstStyle>
            <a:lvl1pPr lvl="0" algn="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153"/>
        <p:cNvGrpSpPr/>
        <p:nvPr/>
      </p:nvGrpSpPr>
      <p:grpSpPr>
        <a:xfrm>
          <a:off x="0" y="0"/>
          <a:ext cx="0" cy="0"/>
          <a:chOff x="0" y="0"/>
          <a:chExt cx="0" cy="0"/>
        </a:xfrm>
      </p:grpSpPr>
      <p:sp>
        <p:nvSpPr>
          <p:cNvPr id="154" name="Google Shape;154;p31"/>
          <p:cNvSpPr/>
          <p:nvPr/>
        </p:nvSpPr>
        <p:spPr>
          <a:xfrm>
            <a:off x="670836" y="1043878"/>
            <a:ext cx="8487900" cy="473100"/>
          </a:xfrm>
          <a:prstGeom prst="rect">
            <a:avLst/>
          </a:prstGeom>
          <a:solidFill>
            <a:srgbClr val="DEE6EE"/>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
        <p:nvSpPr>
          <p:cNvPr id="155" name="Google Shape;155;p31"/>
          <p:cNvSpPr txBox="1">
            <a:spLocks noGrp="1"/>
          </p:cNvSpPr>
          <p:nvPr>
            <p:ph type="body" idx="1"/>
          </p:nvPr>
        </p:nvSpPr>
        <p:spPr>
          <a:xfrm>
            <a:off x="749901"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56" name="Google Shape;156;p31"/>
          <p:cNvSpPr txBox="1">
            <a:spLocks noGrp="1"/>
          </p:cNvSpPr>
          <p:nvPr>
            <p:ph type="body" idx="2"/>
          </p:nvPr>
        </p:nvSpPr>
        <p:spPr>
          <a:xfrm>
            <a:off x="751502"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57" name="Google Shape;157;p31"/>
          <p:cNvSpPr txBox="1">
            <a:spLocks noGrp="1"/>
          </p:cNvSpPr>
          <p:nvPr>
            <p:ph type="body" idx="3"/>
          </p:nvPr>
        </p:nvSpPr>
        <p:spPr>
          <a:xfrm>
            <a:off x="2307697"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58" name="Google Shape;158;p31"/>
          <p:cNvSpPr txBox="1">
            <a:spLocks noGrp="1"/>
          </p:cNvSpPr>
          <p:nvPr>
            <p:ph type="body" idx="4"/>
          </p:nvPr>
        </p:nvSpPr>
        <p:spPr>
          <a:xfrm>
            <a:off x="2309298"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59" name="Google Shape;159;p31"/>
          <p:cNvSpPr txBox="1">
            <a:spLocks noGrp="1"/>
          </p:cNvSpPr>
          <p:nvPr>
            <p:ph type="body" idx="5"/>
          </p:nvPr>
        </p:nvSpPr>
        <p:spPr>
          <a:xfrm>
            <a:off x="3865492"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60" name="Google Shape;160;p31"/>
          <p:cNvSpPr txBox="1">
            <a:spLocks noGrp="1"/>
          </p:cNvSpPr>
          <p:nvPr>
            <p:ph type="body" idx="6"/>
          </p:nvPr>
        </p:nvSpPr>
        <p:spPr>
          <a:xfrm>
            <a:off x="3867094"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61" name="Google Shape;161;p31"/>
          <p:cNvSpPr txBox="1">
            <a:spLocks noGrp="1"/>
          </p:cNvSpPr>
          <p:nvPr>
            <p:ph type="body" idx="7"/>
          </p:nvPr>
        </p:nvSpPr>
        <p:spPr>
          <a:xfrm>
            <a:off x="5423288"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62" name="Google Shape;162;p31"/>
          <p:cNvSpPr txBox="1">
            <a:spLocks noGrp="1"/>
          </p:cNvSpPr>
          <p:nvPr>
            <p:ph type="body" idx="8"/>
          </p:nvPr>
        </p:nvSpPr>
        <p:spPr>
          <a:xfrm>
            <a:off x="5424889"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63" name="Google Shape;163;p31"/>
          <p:cNvSpPr txBox="1">
            <a:spLocks noGrp="1"/>
          </p:cNvSpPr>
          <p:nvPr>
            <p:ph type="body" idx="9"/>
          </p:nvPr>
        </p:nvSpPr>
        <p:spPr>
          <a:xfrm>
            <a:off x="6981084" y="1107136"/>
            <a:ext cx="1272900" cy="338100"/>
          </a:xfrm>
          <a:prstGeom prst="rect">
            <a:avLst/>
          </a:prstGeom>
          <a:noFill/>
          <a:ln>
            <a:noFill/>
          </a:ln>
        </p:spPr>
        <p:txBody>
          <a:bodyPr spcFirstLastPara="1" wrap="square" lIns="91425" tIns="45700" rIns="91425" bIns="45700" anchor="t" anchorCtr="0">
            <a:normAutofit/>
          </a:bodyPr>
          <a:lstStyle>
            <a:lvl1pPr marL="457200" lvl="0" indent="-361950" algn="l" rtl="0">
              <a:lnSpc>
                <a:spcPct val="100000"/>
              </a:lnSpc>
              <a:spcBef>
                <a:spcPts val="800"/>
              </a:spcBef>
              <a:spcAft>
                <a:spcPts val="0"/>
              </a:spcAft>
              <a:buClr>
                <a:srgbClr val="4F81BD"/>
              </a:buClr>
              <a:buSzPts val="2100"/>
              <a:buFont typeface="Tahoma"/>
              <a:buAutoNum type="arabicPeriod"/>
              <a:defRPr sz="2100" b="1">
                <a:solidFill>
                  <a:srgbClr val="4F81BD"/>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sp>
        <p:nvSpPr>
          <p:cNvPr id="164" name="Google Shape;164;p31"/>
          <p:cNvSpPr txBox="1">
            <a:spLocks noGrp="1"/>
          </p:cNvSpPr>
          <p:nvPr>
            <p:ph type="body" idx="13"/>
          </p:nvPr>
        </p:nvSpPr>
        <p:spPr>
          <a:xfrm>
            <a:off x="6982685" y="1622273"/>
            <a:ext cx="1272900" cy="2766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800"/>
              </a:spcBef>
              <a:spcAft>
                <a:spcPts val="0"/>
              </a:spcAft>
              <a:buClr>
                <a:srgbClr val="9BBB59"/>
              </a:buClr>
              <a:buSzPts val="1400"/>
              <a:buFont typeface="Tahoma"/>
              <a:buAutoNum type="arabicPeriod"/>
              <a:defRPr sz="1400" b="1">
                <a:solidFill>
                  <a:srgbClr val="9BBB59"/>
                </a:solidFill>
                <a:latin typeface="Tahoma"/>
                <a:ea typeface="Tahoma"/>
                <a:cs typeface="Tahoma"/>
                <a:sym typeface="Tahoma"/>
              </a:defRPr>
            </a:lvl1pPr>
            <a:lvl2pPr marL="914400" lvl="1"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2pPr>
            <a:lvl3pPr marL="1371600" lvl="2"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3pPr>
            <a:lvl4pPr marL="1828800" lvl="3"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4pPr>
            <a:lvl5pPr marL="2286000" lvl="4" indent="-361950" algn="l" rtl="0">
              <a:lnSpc>
                <a:spcPct val="100000"/>
              </a:lnSpc>
              <a:spcBef>
                <a:spcPts val="400"/>
              </a:spcBef>
              <a:spcAft>
                <a:spcPts val="0"/>
              </a:spcAft>
              <a:buClr>
                <a:srgbClr val="B4001B"/>
              </a:buClr>
              <a:buSzPts val="2100"/>
              <a:buFont typeface="Tahoma"/>
              <a:buAutoNum type="arabicPeriod"/>
              <a:defRPr sz="2100" b="1">
                <a:solidFill>
                  <a:srgbClr val="B4001B"/>
                </a:solidFill>
                <a:latin typeface="Tahoma"/>
                <a:ea typeface="Tahoma"/>
                <a:cs typeface="Tahoma"/>
                <a:sym typeface="Tahoma"/>
              </a:defRPr>
            </a:lvl5pPr>
            <a:lvl6pPr marL="2743200" lvl="5" indent="-292100" algn="l" rtl="0">
              <a:lnSpc>
                <a:spcPct val="100000"/>
              </a:lnSpc>
              <a:spcBef>
                <a:spcPts val="400"/>
              </a:spcBef>
              <a:spcAft>
                <a:spcPts val="0"/>
              </a:spcAft>
              <a:buClr>
                <a:srgbClr val="000000"/>
              </a:buClr>
              <a:buSzPts val="1000"/>
              <a:buFont typeface="Calibri"/>
              <a:buAutoNum type="arabicPeriod"/>
              <a:defRPr/>
            </a:lvl6pPr>
            <a:lvl7pPr marL="3200400" lvl="6" indent="-292100" algn="l" rtl="0">
              <a:lnSpc>
                <a:spcPct val="100000"/>
              </a:lnSpc>
              <a:spcBef>
                <a:spcPts val="400"/>
              </a:spcBef>
              <a:spcAft>
                <a:spcPts val="0"/>
              </a:spcAft>
              <a:buClr>
                <a:srgbClr val="000000"/>
              </a:buClr>
              <a:buSzPts val="1000"/>
              <a:buFont typeface="Calibri"/>
              <a:buAutoNum type="arabicPeriod"/>
              <a:defRPr/>
            </a:lvl7pPr>
            <a:lvl8pPr marL="3657600" lvl="7" indent="-292100" algn="l" rtl="0">
              <a:lnSpc>
                <a:spcPct val="100000"/>
              </a:lnSpc>
              <a:spcBef>
                <a:spcPts val="400"/>
              </a:spcBef>
              <a:spcAft>
                <a:spcPts val="0"/>
              </a:spcAft>
              <a:buClr>
                <a:srgbClr val="000000"/>
              </a:buClr>
              <a:buSzPts val="1000"/>
              <a:buFont typeface="Calibri"/>
              <a:buAutoNum type="arabicPeriod"/>
              <a:defRPr/>
            </a:lvl8pPr>
            <a:lvl9pPr marL="4114800" lvl="8" indent="-292100" algn="l" rtl="0">
              <a:lnSpc>
                <a:spcPct val="100000"/>
              </a:lnSpc>
              <a:spcBef>
                <a:spcPts val="400"/>
              </a:spcBef>
              <a:spcAft>
                <a:spcPts val="0"/>
              </a:spcAft>
              <a:buClr>
                <a:srgbClr val="000000"/>
              </a:buClr>
              <a:buSzPts val="1000"/>
              <a:buFont typeface="Calibri"/>
              <a:buAutoNum type="arabicPeriod"/>
              <a:defRPr/>
            </a:lvl9pPr>
          </a:lstStyle>
          <a:p>
            <a:endParaRPr/>
          </a:p>
        </p:txBody>
      </p:sp>
      <p:cxnSp>
        <p:nvCxnSpPr>
          <p:cNvPr id="165" name="Google Shape;165;p31"/>
          <p:cNvCxnSpPr/>
          <p:nvPr/>
        </p:nvCxnSpPr>
        <p:spPr>
          <a:xfrm>
            <a:off x="689498" y="1034012"/>
            <a:ext cx="8478000" cy="9600"/>
          </a:xfrm>
          <a:prstGeom prst="straightConnector1">
            <a:avLst/>
          </a:prstGeom>
          <a:noFill/>
          <a:ln w="19050" cap="flat" cmpd="sng">
            <a:solidFill>
              <a:srgbClr val="9399A1"/>
            </a:solidFill>
            <a:prstDash val="solid"/>
            <a:round/>
            <a:headEnd type="none" w="sm" len="sm"/>
            <a:tailEnd type="none" w="sm" len="sm"/>
          </a:ln>
        </p:spPr>
      </p:cxnSp>
      <p:grpSp>
        <p:nvGrpSpPr>
          <p:cNvPr id="166" name="Google Shape;166;p31"/>
          <p:cNvGrpSpPr/>
          <p:nvPr/>
        </p:nvGrpSpPr>
        <p:grpSpPr>
          <a:xfrm>
            <a:off x="6821321" y="988772"/>
            <a:ext cx="147300" cy="3224412"/>
            <a:chOff x="6821321" y="988772"/>
            <a:chExt cx="147300" cy="3224412"/>
          </a:xfrm>
        </p:grpSpPr>
        <p:cxnSp>
          <p:nvCxnSpPr>
            <p:cNvPr id="167" name="Google Shape;167;p31"/>
            <p:cNvCxnSpPr/>
            <p:nvPr/>
          </p:nvCxnSpPr>
          <p:spPr>
            <a:xfrm>
              <a:off x="6895051" y="1062502"/>
              <a:ext cx="10200" cy="3116400"/>
            </a:xfrm>
            <a:prstGeom prst="straightConnector1">
              <a:avLst/>
            </a:prstGeom>
            <a:noFill/>
            <a:ln w="19050" cap="flat" cmpd="sng">
              <a:solidFill>
                <a:srgbClr val="C0504D"/>
              </a:solidFill>
              <a:prstDash val="solid"/>
              <a:round/>
              <a:headEnd type="none" w="sm" len="sm"/>
              <a:tailEnd type="none" w="sm" len="sm"/>
            </a:ln>
          </p:spPr>
        </p:cxnSp>
        <p:sp>
          <p:nvSpPr>
            <p:cNvPr id="168" name="Google Shape;168;p31"/>
            <p:cNvSpPr/>
            <p:nvPr/>
          </p:nvSpPr>
          <p:spPr>
            <a:xfrm>
              <a:off x="6821321" y="988772"/>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sp>
          <p:nvSpPr>
            <p:cNvPr id="169" name="Google Shape;169;p31"/>
            <p:cNvSpPr/>
            <p:nvPr/>
          </p:nvSpPr>
          <p:spPr>
            <a:xfrm>
              <a:off x="6821321" y="4065884"/>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grpSp>
      <p:cxnSp>
        <p:nvCxnSpPr>
          <p:cNvPr id="170" name="Google Shape;170;p31"/>
          <p:cNvCxnSpPr/>
          <p:nvPr/>
        </p:nvCxnSpPr>
        <p:spPr>
          <a:xfrm>
            <a:off x="718556" y="1519631"/>
            <a:ext cx="8430300" cy="9600"/>
          </a:xfrm>
          <a:prstGeom prst="straightConnector1">
            <a:avLst/>
          </a:prstGeom>
          <a:noFill/>
          <a:ln w="72375" cap="flat" cmpd="sng">
            <a:solidFill>
              <a:srgbClr val="4F81BD"/>
            </a:solidFill>
            <a:prstDash val="solid"/>
            <a:round/>
            <a:headEnd type="none" w="sm" len="sm"/>
            <a:tailEnd type="none" w="sm" len="sm"/>
          </a:ln>
        </p:spPr>
      </p:cxnSp>
      <p:grpSp>
        <p:nvGrpSpPr>
          <p:cNvPr id="171" name="Google Shape;171;p31"/>
          <p:cNvGrpSpPr/>
          <p:nvPr/>
        </p:nvGrpSpPr>
        <p:grpSpPr>
          <a:xfrm>
            <a:off x="585805" y="988773"/>
            <a:ext cx="147302" cy="3224412"/>
            <a:chOff x="585805" y="988773"/>
            <a:chExt cx="147302" cy="3224412"/>
          </a:xfrm>
        </p:grpSpPr>
        <p:cxnSp>
          <p:nvCxnSpPr>
            <p:cNvPr id="172" name="Google Shape;172;p31"/>
            <p:cNvCxnSpPr/>
            <p:nvPr/>
          </p:nvCxnSpPr>
          <p:spPr>
            <a:xfrm>
              <a:off x="659537" y="1062503"/>
              <a:ext cx="10200" cy="3116400"/>
            </a:xfrm>
            <a:prstGeom prst="straightConnector1">
              <a:avLst/>
            </a:prstGeom>
            <a:noFill/>
            <a:ln w="19050" cap="flat" cmpd="sng">
              <a:solidFill>
                <a:srgbClr val="C0504D"/>
              </a:solidFill>
              <a:prstDash val="solid"/>
              <a:round/>
              <a:headEnd type="none" w="sm" len="sm"/>
              <a:tailEnd type="none" w="sm" len="sm"/>
            </a:ln>
          </p:spPr>
        </p:cxnSp>
        <p:sp>
          <p:nvSpPr>
            <p:cNvPr id="173" name="Google Shape;173;p31"/>
            <p:cNvSpPr/>
            <p:nvPr/>
          </p:nvSpPr>
          <p:spPr>
            <a:xfrm>
              <a:off x="585805" y="988773"/>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sp>
          <p:nvSpPr>
            <p:cNvPr id="174" name="Google Shape;174;p31"/>
            <p:cNvSpPr/>
            <p:nvPr/>
          </p:nvSpPr>
          <p:spPr>
            <a:xfrm>
              <a:off x="585807" y="4065885"/>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grpSp>
      <p:grpSp>
        <p:nvGrpSpPr>
          <p:cNvPr id="175" name="Google Shape;175;p31"/>
          <p:cNvGrpSpPr/>
          <p:nvPr/>
        </p:nvGrpSpPr>
        <p:grpSpPr>
          <a:xfrm>
            <a:off x="563188" y="1414169"/>
            <a:ext cx="198900" cy="198900"/>
            <a:chOff x="563188" y="1414169"/>
            <a:chExt cx="198900" cy="198900"/>
          </a:xfrm>
        </p:grpSpPr>
        <p:sp>
          <p:nvSpPr>
            <p:cNvPr id="176" name="Google Shape;176;p31"/>
            <p:cNvSpPr/>
            <p:nvPr/>
          </p:nvSpPr>
          <p:spPr>
            <a:xfrm>
              <a:off x="563188"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a:solidFill>
                  <a:schemeClr val="dk1"/>
                </a:solidFill>
                <a:latin typeface="Arial"/>
                <a:ea typeface="Arial"/>
                <a:cs typeface="Arial"/>
                <a:sym typeface="Arial"/>
              </a:endParaRPr>
            </a:p>
          </p:txBody>
        </p:sp>
        <p:sp>
          <p:nvSpPr>
            <p:cNvPr id="177" name="Google Shape;177;p31"/>
            <p:cNvSpPr/>
            <p:nvPr/>
          </p:nvSpPr>
          <p:spPr>
            <a:xfrm>
              <a:off x="611194"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grpSp>
      <p:grpSp>
        <p:nvGrpSpPr>
          <p:cNvPr id="178" name="Google Shape;178;p31"/>
          <p:cNvGrpSpPr/>
          <p:nvPr/>
        </p:nvGrpSpPr>
        <p:grpSpPr>
          <a:xfrm>
            <a:off x="2156678" y="988772"/>
            <a:ext cx="147300" cy="3224412"/>
            <a:chOff x="2156678" y="988772"/>
            <a:chExt cx="147300" cy="3224412"/>
          </a:xfrm>
        </p:grpSpPr>
        <p:cxnSp>
          <p:nvCxnSpPr>
            <p:cNvPr id="179" name="Google Shape;179;p31"/>
            <p:cNvCxnSpPr/>
            <p:nvPr/>
          </p:nvCxnSpPr>
          <p:spPr>
            <a:xfrm>
              <a:off x="2230408" y="1062502"/>
              <a:ext cx="10200" cy="3116400"/>
            </a:xfrm>
            <a:prstGeom prst="straightConnector1">
              <a:avLst/>
            </a:prstGeom>
            <a:noFill/>
            <a:ln w="19050" cap="flat" cmpd="sng">
              <a:solidFill>
                <a:srgbClr val="C0504D"/>
              </a:solidFill>
              <a:prstDash val="solid"/>
              <a:round/>
              <a:headEnd type="none" w="sm" len="sm"/>
              <a:tailEnd type="none" w="sm" len="sm"/>
            </a:ln>
          </p:spPr>
        </p:cxnSp>
        <p:sp>
          <p:nvSpPr>
            <p:cNvPr id="180" name="Google Shape;180;p31"/>
            <p:cNvSpPr/>
            <p:nvPr/>
          </p:nvSpPr>
          <p:spPr>
            <a:xfrm>
              <a:off x="2156678" y="988772"/>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sp>
          <p:nvSpPr>
            <p:cNvPr id="181" name="Google Shape;181;p31"/>
            <p:cNvSpPr/>
            <p:nvPr/>
          </p:nvSpPr>
          <p:spPr>
            <a:xfrm>
              <a:off x="2156678" y="4065884"/>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grpSp>
      <p:grpSp>
        <p:nvGrpSpPr>
          <p:cNvPr id="182" name="Google Shape;182;p31"/>
          <p:cNvGrpSpPr/>
          <p:nvPr/>
        </p:nvGrpSpPr>
        <p:grpSpPr>
          <a:xfrm>
            <a:off x="2135435" y="1414169"/>
            <a:ext cx="198900" cy="198900"/>
            <a:chOff x="2135435" y="1414169"/>
            <a:chExt cx="198900" cy="198900"/>
          </a:xfrm>
        </p:grpSpPr>
        <p:sp>
          <p:nvSpPr>
            <p:cNvPr id="183" name="Google Shape;183;p31"/>
            <p:cNvSpPr/>
            <p:nvPr/>
          </p:nvSpPr>
          <p:spPr>
            <a:xfrm>
              <a:off x="2135435"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a:solidFill>
                  <a:schemeClr val="dk1"/>
                </a:solidFill>
                <a:latin typeface="Arial"/>
                <a:ea typeface="Arial"/>
                <a:cs typeface="Arial"/>
                <a:sym typeface="Arial"/>
              </a:endParaRPr>
            </a:p>
          </p:txBody>
        </p:sp>
        <p:sp>
          <p:nvSpPr>
            <p:cNvPr id="184" name="Google Shape;184;p31"/>
            <p:cNvSpPr/>
            <p:nvPr/>
          </p:nvSpPr>
          <p:spPr>
            <a:xfrm>
              <a:off x="2183441"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grpSp>
      <p:grpSp>
        <p:nvGrpSpPr>
          <p:cNvPr id="185" name="Google Shape;185;p31"/>
          <p:cNvGrpSpPr/>
          <p:nvPr/>
        </p:nvGrpSpPr>
        <p:grpSpPr>
          <a:xfrm>
            <a:off x="6798713" y="1414169"/>
            <a:ext cx="198900" cy="198900"/>
            <a:chOff x="6798713" y="1414169"/>
            <a:chExt cx="198900" cy="198900"/>
          </a:xfrm>
        </p:grpSpPr>
        <p:sp>
          <p:nvSpPr>
            <p:cNvPr id="186" name="Google Shape;186;p31"/>
            <p:cNvSpPr/>
            <p:nvPr/>
          </p:nvSpPr>
          <p:spPr>
            <a:xfrm>
              <a:off x="6798713"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a:solidFill>
                  <a:schemeClr val="dk1"/>
                </a:solidFill>
                <a:latin typeface="Arial"/>
                <a:ea typeface="Arial"/>
                <a:cs typeface="Arial"/>
                <a:sym typeface="Arial"/>
              </a:endParaRPr>
            </a:p>
          </p:txBody>
        </p:sp>
        <p:sp>
          <p:nvSpPr>
            <p:cNvPr id="187" name="Google Shape;187;p31"/>
            <p:cNvSpPr/>
            <p:nvPr/>
          </p:nvSpPr>
          <p:spPr>
            <a:xfrm>
              <a:off x="6846719"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grpSp>
      <p:grpSp>
        <p:nvGrpSpPr>
          <p:cNvPr id="188" name="Google Shape;188;p31"/>
          <p:cNvGrpSpPr/>
          <p:nvPr/>
        </p:nvGrpSpPr>
        <p:grpSpPr>
          <a:xfrm>
            <a:off x="3727561" y="988772"/>
            <a:ext cx="147300" cy="3224412"/>
            <a:chOff x="3727561" y="988772"/>
            <a:chExt cx="147300" cy="3224412"/>
          </a:xfrm>
        </p:grpSpPr>
        <p:cxnSp>
          <p:nvCxnSpPr>
            <p:cNvPr id="189" name="Google Shape;189;p31"/>
            <p:cNvCxnSpPr/>
            <p:nvPr/>
          </p:nvCxnSpPr>
          <p:spPr>
            <a:xfrm>
              <a:off x="3801291" y="1062502"/>
              <a:ext cx="10200" cy="3116400"/>
            </a:xfrm>
            <a:prstGeom prst="straightConnector1">
              <a:avLst/>
            </a:prstGeom>
            <a:noFill/>
            <a:ln w="19050" cap="flat" cmpd="sng">
              <a:solidFill>
                <a:srgbClr val="C0504D"/>
              </a:solidFill>
              <a:prstDash val="solid"/>
              <a:round/>
              <a:headEnd type="none" w="sm" len="sm"/>
              <a:tailEnd type="none" w="sm" len="sm"/>
            </a:ln>
          </p:spPr>
        </p:cxnSp>
        <p:sp>
          <p:nvSpPr>
            <p:cNvPr id="190" name="Google Shape;190;p31"/>
            <p:cNvSpPr/>
            <p:nvPr/>
          </p:nvSpPr>
          <p:spPr>
            <a:xfrm>
              <a:off x="3727561" y="988772"/>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sp>
          <p:nvSpPr>
            <p:cNvPr id="191" name="Google Shape;191;p31"/>
            <p:cNvSpPr/>
            <p:nvPr/>
          </p:nvSpPr>
          <p:spPr>
            <a:xfrm>
              <a:off x="3727561" y="4065884"/>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grpSp>
      <p:sp>
        <p:nvSpPr>
          <p:cNvPr id="192" name="Google Shape;192;p31"/>
          <p:cNvSpPr/>
          <p:nvPr/>
        </p:nvSpPr>
        <p:spPr>
          <a:xfrm>
            <a:off x="3703820"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a:solidFill>
                <a:schemeClr val="dk1"/>
              </a:solidFill>
              <a:latin typeface="Arial"/>
              <a:ea typeface="Arial"/>
              <a:cs typeface="Arial"/>
              <a:sym typeface="Arial"/>
            </a:endParaRPr>
          </a:p>
        </p:txBody>
      </p:sp>
      <p:sp>
        <p:nvSpPr>
          <p:cNvPr id="193" name="Google Shape;193;p31"/>
          <p:cNvSpPr/>
          <p:nvPr/>
        </p:nvSpPr>
        <p:spPr>
          <a:xfrm>
            <a:off x="3751825"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grpSp>
        <p:nvGrpSpPr>
          <p:cNvPr id="194" name="Google Shape;194;p31"/>
          <p:cNvGrpSpPr/>
          <p:nvPr/>
        </p:nvGrpSpPr>
        <p:grpSpPr>
          <a:xfrm>
            <a:off x="5298443" y="988772"/>
            <a:ext cx="147300" cy="3224412"/>
            <a:chOff x="5298443" y="988772"/>
            <a:chExt cx="147300" cy="3224412"/>
          </a:xfrm>
        </p:grpSpPr>
        <p:cxnSp>
          <p:nvCxnSpPr>
            <p:cNvPr id="195" name="Google Shape;195;p31"/>
            <p:cNvCxnSpPr/>
            <p:nvPr/>
          </p:nvCxnSpPr>
          <p:spPr>
            <a:xfrm>
              <a:off x="5372173" y="1062502"/>
              <a:ext cx="10200" cy="3116400"/>
            </a:xfrm>
            <a:prstGeom prst="straightConnector1">
              <a:avLst/>
            </a:prstGeom>
            <a:noFill/>
            <a:ln w="19050" cap="flat" cmpd="sng">
              <a:solidFill>
                <a:srgbClr val="C0504D"/>
              </a:solidFill>
              <a:prstDash val="solid"/>
              <a:round/>
              <a:headEnd type="none" w="sm" len="sm"/>
              <a:tailEnd type="none" w="sm" len="sm"/>
            </a:ln>
          </p:spPr>
        </p:cxnSp>
        <p:sp>
          <p:nvSpPr>
            <p:cNvPr id="196" name="Google Shape;196;p31"/>
            <p:cNvSpPr/>
            <p:nvPr/>
          </p:nvSpPr>
          <p:spPr>
            <a:xfrm>
              <a:off x="5298443" y="988772"/>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sp>
          <p:nvSpPr>
            <p:cNvPr id="197" name="Google Shape;197;p31"/>
            <p:cNvSpPr/>
            <p:nvPr/>
          </p:nvSpPr>
          <p:spPr>
            <a:xfrm>
              <a:off x="5298443" y="4065884"/>
              <a:ext cx="147300" cy="147300"/>
            </a:xfrm>
            <a:prstGeom prst="ellipse">
              <a:avLst/>
            </a:prstGeom>
            <a:solidFill>
              <a:srgbClr val="9BBB59"/>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grpSp>
      <p:grpSp>
        <p:nvGrpSpPr>
          <p:cNvPr id="198" name="Google Shape;198;p31"/>
          <p:cNvGrpSpPr/>
          <p:nvPr/>
        </p:nvGrpSpPr>
        <p:grpSpPr>
          <a:xfrm>
            <a:off x="5277443" y="1414169"/>
            <a:ext cx="198900" cy="198900"/>
            <a:chOff x="5277443" y="1414169"/>
            <a:chExt cx="198900" cy="198900"/>
          </a:xfrm>
        </p:grpSpPr>
        <p:sp>
          <p:nvSpPr>
            <p:cNvPr id="199" name="Google Shape;199;p31"/>
            <p:cNvSpPr/>
            <p:nvPr/>
          </p:nvSpPr>
          <p:spPr>
            <a:xfrm>
              <a:off x="5277443" y="1414169"/>
              <a:ext cx="198900" cy="198900"/>
            </a:xfrm>
            <a:prstGeom prst="ellipse">
              <a:avLst/>
            </a:prstGeom>
            <a:solidFill>
              <a:srgbClr val="4F81BD"/>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455"/>
                <a:buFont typeface="Arial"/>
                <a:buNone/>
              </a:pPr>
              <a:endParaRPr sz="455">
                <a:solidFill>
                  <a:schemeClr val="dk1"/>
                </a:solidFill>
                <a:latin typeface="Arial"/>
                <a:ea typeface="Arial"/>
                <a:cs typeface="Arial"/>
                <a:sym typeface="Arial"/>
              </a:endParaRPr>
            </a:p>
          </p:txBody>
        </p:sp>
        <p:sp>
          <p:nvSpPr>
            <p:cNvPr id="200" name="Google Shape;200;p31"/>
            <p:cNvSpPr/>
            <p:nvPr/>
          </p:nvSpPr>
          <p:spPr>
            <a:xfrm>
              <a:off x="5325449" y="1462175"/>
              <a:ext cx="102900" cy="102900"/>
            </a:xfrm>
            <a:prstGeom prst="ellipse">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80000"/>
                </a:lnSpc>
                <a:spcBef>
                  <a:spcPts val="0"/>
                </a:spcBef>
                <a:spcAft>
                  <a:spcPts val="0"/>
                </a:spcAft>
                <a:buClr>
                  <a:schemeClr val="dk1"/>
                </a:buClr>
                <a:buSzPts val="350"/>
                <a:buFont typeface="Arial"/>
                <a:buNone/>
              </a:pPr>
              <a:endParaRPr sz="350">
                <a:solidFill>
                  <a:schemeClr val="dk1"/>
                </a:solidFill>
                <a:latin typeface="Arial"/>
                <a:ea typeface="Arial"/>
                <a:cs typeface="Arial"/>
                <a:sym typeface="Arial"/>
              </a:endParaRPr>
            </a:p>
          </p:txBody>
        </p:sp>
      </p:grpSp>
      <p:sp>
        <p:nvSpPr>
          <p:cNvPr id="201" name="Google Shape;201;p31"/>
          <p:cNvSpPr/>
          <p:nvPr/>
        </p:nvSpPr>
        <p:spPr>
          <a:xfrm>
            <a:off x="508183" y="4440432"/>
            <a:ext cx="7953300" cy="3156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 name="Google Shape;204;p32"/>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300"/>
              </a:spcBef>
              <a:spcAft>
                <a:spcPts val="0"/>
              </a:spcAft>
              <a:buClr>
                <a:srgbClr val="000000"/>
              </a:buClr>
              <a:buSzPts val="1600"/>
              <a:buFont typeface="Calibri"/>
              <a:buAutoNum type="arabicPeriod"/>
              <a:defRPr/>
            </a:lvl1pPr>
            <a:lvl2pPr marL="914400" lvl="1" indent="-317500" algn="l" rtl="0">
              <a:lnSpc>
                <a:spcPct val="100000"/>
              </a:lnSpc>
              <a:spcBef>
                <a:spcPts val="300"/>
              </a:spcBef>
              <a:spcAft>
                <a:spcPts val="0"/>
              </a:spcAft>
              <a:buClr>
                <a:srgbClr val="000000"/>
              </a:buClr>
              <a:buSzPts val="1400"/>
              <a:buFont typeface="Calibri"/>
              <a:buAutoNum type="arabicPeriod"/>
              <a:defRPr/>
            </a:lvl2pPr>
            <a:lvl3pPr marL="1371600" lvl="2" indent="-304800" algn="l" rtl="0">
              <a:lnSpc>
                <a:spcPct val="100000"/>
              </a:lnSpc>
              <a:spcBef>
                <a:spcPts val="200"/>
              </a:spcBef>
              <a:spcAft>
                <a:spcPts val="0"/>
              </a:spcAft>
              <a:buClr>
                <a:srgbClr val="000000"/>
              </a:buClr>
              <a:buSzPts val="1200"/>
              <a:buFont typeface="Calibri"/>
              <a:buAutoNum type="arabicPeriod"/>
              <a:defRPr/>
            </a:lvl3pPr>
            <a:lvl4pPr marL="1828800" lvl="3" indent="-292100" algn="l" rtl="0">
              <a:lnSpc>
                <a:spcPct val="100000"/>
              </a:lnSpc>
              <a:spcBef>
                <a:spcPts val="200"/>
              </a:spcBef>
              <a:spcAft>
                <a:spcPts val="0"/>
              </a:spcAft>
              <a:buClr>
                <a:srgbClr val="000000"/>
              </a:buClr>
              <a:buSzPts val="1000"/>
              <a:buFont typeface="Calibri"/>
              <a:buAutoNum type="arabicPeriod"/>
              <a:defRPr/>
            </a:lvl4pPr>
            <a:lvl5pPr marL="2286000" lvl="4" indent="-292100" algn="l" rtl="0">
              <a:lnSpc>
                <a:spcPct val="100000"/>
              </a:lnSpc>
              <a:spcBef>
                <a:spcPts val="200"/>
              </a:spcBef>
              <a:spcAft>
                <a:spcPts val="0"/>
              </a:spcAft>
              <a:buClr>
                <a:srgbClr val="000000"/>
              </a:buClr>
              <a:buSzPts val="1000"/>
              <a:buFont typeface="Calibri"/>
              <a:buAutoNum type="arabicPeriod"/>
              <a:defRPr/>
            </a:lvl5pPr>
            <a:lvl6pPr marL="2743200" lvl="5" indent="-292100" algn="l" rtl="0">
              <a:lnSpc>
                <a:spcPct val="100000"/>
              </a:lnSpc>
              <a:spcBef>
                <a:spcPts val="200"/>
              </a:spcBef>
              <a:spcAft>
                <a:spcPts val="0"/>
              </a:spcAft>
              <a:buClr>
                <a:srgbClr val="000000"/>
              </a:buClr>
              <a:buSzPts val="1000"/>
              <a:buFont typeface="Calibri"/>
              <a:buAutoNum type="arabicPeriod"/>
              <a:defRPr/>
            </a:lvl6pPr>
            <a:lvl7pPr marL="3200400" lvl="6" indent="-292100" algn="l" rtl="0">
              <a:lnSpc>
                <a:spcPct val="100000"/>
              </a:lnSpc>
              <a:spcBef>
                <a:spcPts val="200"/>
              </a:spcBef>
              <a:spcAft>
                <a:spcPts val="0"/>
              </a:spcAft>
              <a:buClr>
                <a:srgbClr val="000000"/>
              </a:buClr>
              <a:buSzPts val="1000"/>
              <a:buFont typeface="Calibri"/>
              <a:buAutoNum type="arabicPeriod"/>
              <a:defRPr/>
            </a:lvl7pPr>
            <a:lvl8pPr marL="3657600" lvl="7" indent="-292100" algn="l" rtl="0">
              <a:lnSpc>
                <a:spcPct val="100000"/>
              </a:lnSpc>
              <a:spcBef>
                <a:spcPts val="200"/>
              </a:spcBef>
              <a:spcAft>
                <a:spcPts val="0"/>
              </a:spcAft>
              <a:buClr>
                <a:srgbClr val="000000"/>
              </a:buClr>
              <a:buSzPts val="1000"/>
              <a:buFont typeface="Calibri"/>
              <a:buAutoNum type="arabicPeriod"/>
              <a:defRPr/>
            </a:lvl8pPr>
            <a:lvl9pPr marL="4114800" lvl="8" indent="-292100" algn="l" rtl="0">
              <a:lnSpc>
                <a:spcPct val="100000"/>
              </a:lnSpc>
              <a:spcBef>
                <a:spcPts val="200"/>
              </a:spcBef>
              <a:spcAft>
                <a:spcPts val="0"/>
              </a:spcAft>
              <a:buClr>
                <a:srgbClr val="000000"/>
              </a:buClr>
              <a:buSzPts val="1000"/>
              <a:buFont typeface="Calibri"/>
              <a:buAutoNum type="arabicPeriod"/>
              <a:defRPr/>
            </a:lvl9pPr>
          </a:lstStyle>
          <a:p>
            <a:endParaRPr/>
          </a:p>
        </p:txBody>
      </p:sp>
      <p:sp>
        <p:nvSpPr>
          <p:cNvPr id="205" name="Google Shape;205;p3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t" anchorCtr="0">
            <a:norm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GB"/>
              <a:t>‹#›</a:t>
            </a:fld>
            <a:endParaRPr sz="1100">
              <a:solidFill>
                <a:schemeClr val="dk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3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214" name="Google Shape;214;p35"/>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5"/>
        <p:cNvGrpSpPr/>
        <p:nvPr/>
      </p:nvGrpSpPr>
      <p:grpSpPr>
        <a:xfrm>
          <a:off x="0" y="0"/>
          <a:ext cx="0" cy="0"/>
          <a:chOff x="0" y="0"/>
          <a:chExt cx="0" cy="0"/>
        </a:xfrm>
      </p:grpSpPr>
      <p:sp>
        <p:nvSpPr>
          <p:cNvPr id="216" name="Google Shape;216;p36"/>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lvl="0" algn="ctr" rtl="0">
              <a:lnSpc>
                <a:spcPct val="100000"/>
              </a:lnSpc>
              <a:spcBef>
                <a:spcPts val="0"/>
              </a:spcBef>
              <a:spcAft>
                <a:spcPts val="0"/>
              </a:spcAft>
              <a:buSzPts val="3900"/>
              <a:buNone/>
              <a:defRPr sz="5200"/>
            </a:lvl1pPr>
            <a:lvl2pPr lvl="1" algn="ctr" rtl="0">
              <a:lnSpc>
                <a:spcPct val="100000"/>
              </a:lnSpc>
              <a:spcBef>
                <a:spcPts val="0"/>
              </a:spcBef>
              <a:spcAft>
                <a:spcPts val="0"/>
              </a:spcAft>
              <a:buSzPts val="3900"/>
              <a:buNone/>
              <a:defRPr sz="5200"/>
            </a:lvl2pPr>
            <a:lvl3pPr lvl="2" algn="ctr" rtl="0">
              <a:lnSpc>
                <a:spcPct val="100000"/>
              </a:lnSpc>
              <a:spcBef>
                <a:spcPts val="0"/>
              </a:spcBef>
              <a:spcAft>
                <a:spcPts val="0"/>
              </a:spcAft>
              <a:buSzPts val="3900"/>
              <a:buNone/>
              <a:defRPr sz="5200"/>
            </a:lvl3pPr>
            <a:lvl4pPr lvl="3" algn="ctr" rtl="0">
              <a:lnSpc>
                <a:spcPct val="100000"/>
              </a:lnSpc>
              <a:spcBef>
                <a:spcPts val="0"/>
              </a:spcBef>
              <a:spcAft>
                <a:spcPts val="0"/>
              </a:spcAft>
              <a:buSzPts val="3900"/>
              <a:buNone/>
              <a:defRPr sz="5200"/>
            </a:lvl4pPr>
            <a:lvl5pPr lvl="4" algn="ctr" rtl="0">
              <a:lnSpc>
                <a:spcPct val="100000"/>
              </a:lnSpc>
              <a:spcBef>
                <a:spcPts val="0"/>
              </a:spcBef>
              <a:spcAft>
                <a:spcPts val="0"/>
              </a:spcAft>
              <a:buSzPts val="3900"/>
              <a:buNone/>
              <a:defRPr sz="5200"/>
            </a:lvl5pPr>
            <a:lvl6pPr lvl="5" algn="ctr" rtl="0">
              <a:lnSpc>
                <a:spcPct val="100000"/>
              </a:lnSpc>
              <a:spcBef>
                <a:spcPts val="0"/>
              </a:spcBef>
              <a:spcAft>
                <a:spcPts val="0"/>
              </a:spcAft>
              <a:buSzPts val="3900"/>
              <a:buNone/>
              <a:defRPr sz="5200"/>
            </a:lvl6pPr>
            <a:lvl7pPr lvl="6" algn="ctr" rtl="0">
              <a:lnSpc>
                <a:spcPct val="100000"/>
              </a:lnSpc>
              <a:spcBef>
                <a:spcPts val="0"/>
              </a:spcBef>
              <a:spcAft>
                <a:spcPts val="0"/>
              </a:spcAft>
              <a:buSzPts val="3900"/>
              <a:buNone/>
              <a:defRPr sz="5200"/>
            </a:lvl7pPr>
            <a:lvl8pPr lvl="7" algn="ctr" rtl="0">
              <a:lnSpc>
                <a:spcPct val="100000"/>
              </a:lnSpc>
              <a:spcBef>
                <a:spcPts val="0"/>
              </a:spcBef>
              <a:spcAft>
                <a:spcPts val="0"/>
              </a:spcAft>
              <a:buSzPts val="3900"/>
              <a:buNone/>
              <a:defRPr sz="5200"/>
            </a:lvl8pPr>
            <a:lvl9pPr lvl="8" algn="ctr" rtl="0">
              <a:lnSpc>
                <a:spcPct val="100000"/>
              </a:lnSpc>
              <a:spcBef>
                <a:spcPts val="0"/>
              </a:spcBef>
              <a:spcAft>
                <a:spcPts val="0"/>
              </a:spcAft>
              <a:buSzPts val="3900"/>
              <a:buNone/>
              <a:defRPr sz="5200"/>
            </a:lvl9pPr>
          </a:lstStyle>
          <a:p>
            <a:endParaRPr/>
          </a:p>
        </p:txBody>
      </p:sp>
      <p:sp>
        <p:nvSpPr>
          <p:cNvPr id="217" name="Google Shape;217;p36"/>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18" name="Google Shape;218;p36"/>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311700" y="2150850"/>
            <a:ext cx="8520600" cy="841800"/>
          </a:xfrm>
          <a:prstGeom prst="rect">
            <a:avLst/>
          </a:prstGeom>
          <a:noFill/>
          <a:ln>
            <a:noFill/>
          </a:ln>
        </p:spPr>
        <p:txBody>
          <a:bodyPr spcFirstLastPara="1" wrap="square" lIns="68575" tIns="68575" rIns="68575" bIns="68575" anchor="ctr" anchorCtr="0">
            <a:noAutofit/>
          </a:bodyPr>
          <a:lstStyle>
            <a:lvl1pPr lvl="0" algn="ctr" rtl="0">
              <a:lnSpc>
                <a:spcPct val="100000"/>
              </a:lnSpc>
              <a:spcBef>
                <a:spcPts val="0"/>
              </a:spcBef>
              <a:spcAft>
                <a:spcPts val="0"/>
              </a:spcAft>
              <a:buSzPts val="2700"/>
              <a:buNone/>
              <a:defRPr sz="3600"/>
            </a:lvl1pPr>
            <a:lvl2pPr lvl="1" algn="ctr" rtl="0">
              <a:lnSpc>
                <a:spcPct val="100000"/>
              </a:lnSpc>
              <a:spcBef>
                <a:spcPts val="0"/>
              </a:spcBef>
              <a:spcAft>
                <a:spcPts val="0"/>
              </a:spcAft>
              <a:buSzPts val="2700"/>
              <a:buNone/>
              <a:defRPr sz="3600"/>
            </a:lvl2pPr>
            <a:lvl3pPr lvl="2" algn="ctr" rtl="0">
              <a:lnSpc>
                <a:spcPct val="100000"/>
              </a:lnSpc>
              <a:spcBef>
                <a:spcPts val="0"/>
              </a:spcBef>
              <a:spcAft>
                <a:spcPts val="0"/>
              </a:spcAft>
              <a:buSzPts val="2700"/>
              <a:buNone/>
              <a:defRPr sz="3600"/>
            </a:lvl3pPr>
            <a:lvl4pPr lvl="3" algn="ctr" rtl="0">
              <a:lnSpc>
                <a:spcPct val="100000"/>
              </a:lnSpc>
              <a:spcBef>
                <a:spcPts val="0"/>
              </a:spcBef>
              <a:spcAft>
                <a:spcPts val="0"/>
              </a:spcAft>
              <a:buSzPts val="2700"/>
              <a:buNone/>
              <a:defRPr sz="3600"/>
            </a:lvl4pPr>
            <a:lvl5pPr lvl="4" algn="ctr" rtl="0">
              <a:lnSpc>
                <a:spcPct val="100000"/>
              </a:lnSpc>
              <a:spcBef>
                <a:spcPts val="0"/>
              </a:spcBef>
              <a:spcAft>
                <a:spcPts val="0"/>
              </a:spcAft>
              <a:buSzPts val="2700"/>
              <a:buNone/>
              <a:defRPr sz="3600"/>
            </a:lvl5pPr>
            <a:lvl6pPr lvl="5" algn="ctr" rtl="0">
              <a:lnSpc>
                <a:spcPct val="100000"/>
              </a:lnSpc>
              <a:spcBef>
                <a:spcPts val="0"/>
              </a:spcBef>
              <a:spcAft>
                <a:spcPts val="0"/>
              </a:spcAft>
              <a:buSzPts val="2700"/>
              <a:buNone/>
              <a:defRPr sz="3600"/>
            </a:lvl6pPr>
            <a:lvl7pPr lvl="6" algn="ctr" rtl="0">
              <a:lnSpc>
                <a:spcPct val="100000"/>
              </a:lnSpc>
              <a:spcBef>
                <a:spcPts val="0"/>
              </a:spcBef>
              <a:spcAft>
                <a:spcPts val="0"/>
              </a:spcAft>
              <a:buSzPts val="2700"/>
              <a:buNone/>
              <a:defRPr sz="3600"/>
            </a:lvl7pPr>
            <a:lvl8pPr lvl="7" algn="ctr" rtl="0">
              <a:lnSpc>
                <a:spcPct val="100000"/>
              </a:lnSpc>
              <a:spcBef>
                <a:spcPts val="0"/>
              </a:spcBef>
              <a:spcAft>
                <a:spcPts val="0"/>
              </a:spcAft>
              <a:buSzPts val="2700"/>
              <a:buNone/>
              <a:defRPr sz="3600"/>
            </a:lvl8pPr>
            <a:lvl9pPr lvl="8" algn="ctr" rtl="0">
              <a:lnSpc>
                <a:spcPct val="100000"/>
              </a:lnSpc>
              <a:spcBef>
                <a:spcPts val="0"/>
              </a:spcBef>
              <a:spcAft>
                <a:spcPts val="0"/>
              </a:spcAft>
              <a:buSzPts val="2700"/>
              <a:buNone/>
              <a:defRPr sz="3600"/>
            </a:lvl9pPr>
          </a:lstStyle>
          <a:p>
            <a:endParaRPr/>
          </a:p>
        </p:txBody>
      </p:sp>
      <p:sp>
        <p:nvSpPr>
          <p:cNvPr id="221" name="Google Shape;221;p37"/>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224" name="Google Shape;224;p38"/>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rtl="0">
              <a:lnSpc>
                <a:spcPct val="115000"/>
              </a:lnSpc>
              <a:spcBef>
                <a:spcPts val="0"/>
              </a:spcBef>
              <a:spcAft>
                <a:spcPts val="0"/>
              </a:spcAft>
              <a:buSzPts val="1400"/>
              <a:buChar char="●"/>
              <a:defRPr/>
            </a:lvl1pPr>
            <a:lvl2pPr marL="914400" lvl="1" indent="-298450" algn="l" rtl="0">
              <a:lnSpc>
                <a:spcPct val="115000"/>
              </a:lnSpc>
              <a:spcBef>
                <a:spcPts val="0"/>
              </a:spcBef>
              <a:spcAft>
                <a:spcPts val="0"/>
              </a:spcAft>
              <a:buSzPts val="1100"/>
              <a:buChar char="○"/>
              <a:defRPr/>
            </a:lvl2pPr>
            <a:lvl3pPr marL="1371600" lvl="2" indent="-298450" algn="l" rtl="0">
              <a:lnSpc>
                <a:spcPct val="115000"/>
              </a:lnSpc>
              <a:spcBef>
                <a:spcPts val="0"/>
              </a:spcBef>
              <a:spcAft>
                <a:spcPts val="0"/>
              </a:spcAft>
              <a:buSzPts val="1100"/>
              <a:buChar char="■"/>
              <a:defRPr/>
            </a:lvl3pPr>
            <a:lvl4pPr marL="1828800" lvl="3" indent="-298450" algn="l" rtl="0">
              <a:lnSpc>
                <a:spcPct val="115000"/>
              </a:lnSpc>
              <a:spcBef>
                <a:spcPts val="0"/>
              </a:spcBef>
              <a:spcAft>
                <a:spcPts val="0"/>
              </a:spcAft>
              <a:buSzPts val="1100"/>
              <a:buChar char="●"/>
              <a:defRPr/>
            </a:lvl4pPr>
            <a:lvl5pPr marL="2286000" lvl="4" indent="-298450" algn="l" rtl="0">
              <a:lnSpc>
                <a:spcPct val="115000"/>
              </a:lnSpc>
              <a:spcBef>
                <a:spcPts val="0"/>
              </a:spcBef>
              <a:spcAft>
                <a:spcPts val="0"/>
              </a:spcAft>
              <a:buSzPts val="1100"/>
              <a:buChar char="○"/>
              <a:defRPr/>
            </a:lvl5pPr>
            <a:lvl6pPr marL="2743200" lvl="5" indent="-298450" algn="l" rtl="0">
              <a:lnSpc>
                <a:spcPct val="115000"/>
              </a:lnSpc>
              <a:spcBef>
                <a:spcPts val="0"/>
              </a:spcBef>
              <a:spcAft>
                <a:spcPts val="0"/>
              </a:spcAft>
              <a:buSzPts val="1100"/>
              <a:buChar char="■"/>
              <a:defRPr/>
            </a:lvl6pPr>
            <a:lvl7pPr marL="3200400" lvl="6" indent="-298450" algn="l" rtl="0">
              <a:lnSpc>
                <a:spcPct val="115000"/>
              </a:lnSpc>
              <a:spcBef>
                <a:spcPts val="0"/>
              </a:spcBef>
              <a:spcAft>
                <a:spcPts val="0"/>
              </a:spcAft>
              <a:buSzPts val="1100"/>
              <a:buChar char="●"/>
              <a:defRPr/>
            </a:lvl7pPr>
            <a:lvl8pPr marL="3657600" lvl="7" indent="-298450" algn="l" rtl="0">
              <a:lnSpc>
                <a:spcPct val="115000"/>
              </a:lnSpc>
              <a:spcBef>
                <a:spcPts val="0"/>
              </a:spcBef>
              <a:spcAft>
                <a:spcPts val="0"/>
              </a:spcAft>
              <a:buSzPts val="1100"/>
              <a:buChar char="○"/>
              <a:defRPr/>
            </a:lvl8pPr>
            <a:lvl9pPr marL="4114800" lvl="8" indent="-298450" algn="l" rtl="0">
              <a:lnSpc>
                <a:spcPct val="115000"/>
              </a:lnSpc>
              <a:spcBef>
                <a:spcPts val="0"/>
              </a:spcBef>
              <a:spcAft>
                <a:spcPts val="0"/>
              </a:spcAft>
              <a:buSzPts val="1100"/>
              <a:buChar char="■"/>
              <a:defRPr/>
            </a:lvl9pPr>
          </a:lstStyle>
          <a:p>
            <a:endParaRPr/>
          </a:p>
        </p:txBody>
      </p:sp>
      <p:sp>
        <p:nvSpPr>
          <p:cNvPr id="225" name="Google Shape;225;p38"/>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228" name="Google Shape;228;p39"/>
          <p:cNvSpPr txBox="1">
            <a:spLocks noGrp="1"/>
          </p:cNvSpPr>
          <p:nvPr>
            <p:ph type="body" idx="1"/>
          </p:nvPr>
        </p:nvSpPr>
        <p:spPr>
          <a:xfrm>
            <a:off x="3117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rtl="0">
              <a:lnSpc>
                <a:spcPct val="115000"/>
              </a:lnSpc>
              <a:spcBef>
                <a:spcPts val="0"/>
              </a:spcBef>
              <a:spcAft>
                <a:spcPts val="0"/>
              </a:spcAft>
              <a:buSzPts val="1100"/>
              <a:buChar char="●"/>
              <a:defRPr sz="1400"/>
            </a:lvl1pPr>
            <a:lvl2pPr marL="914400" lvl="1" indent="-285750" algn="l" rtl="0">
              <a:lnSpc>
                <a:spcPct val="115000"/>
              </a:lnSpc>
              <a:spcBef>
                <a:spcPts val="0"/>
              </a:spcBef>
              <a:spcAft>
                <a:spcPts val="0"/>
              </a:spcAft>
              <a:buSzPts val="900"/>
              <a:buChar char="○"/>
              <a:defRPr sz="1200"/>
            </a:lvl2pPr>
            <a:lvl3pPr marL="1371600" lvl="2" indent="-285750" algn="l" rtl="0">
              <a:lnSpc>
                <a:spcPct val="115000"/>
              </a:lnSpc>
              <a:spcBef>
                <a:spcPts val="0"/>
              </a:spcBef>
              <a:spcAft>
                <a:spcPts val="0"/>
              </a:spcAft>
              <a:buSzPts val="900"/>
              <a:buChar char="■"/>
              <a:defRPr sz="1200"/>
            </a:lvl3pPr>
            <a:lvl4pPr marL="1828800" lvl="3" indent="-285750" algn="l" rtl="0">
              <a:lnSpc>
                <a:spcPct val="115000"/>
              </a:lnSpc>
              <a:spcBef>
                <a:spcPts val="0"/>
              </a:spcBef>
              <a:spcAft>
                <a:spcPts val="0"/>
              </a:spcAft>
              <a:buSzPts val="900"/>
              <a:buChar char="●"/>
              <a:defRPr sz="1200"/>
            </a:lvl4pPr>
            <a:lvl5pPr marL="2286000" lvl="4" indent="-285750" algn="l" rtl="0">
              <a:lnSpc>
                <a:spcPct val="115000"/>
              </a:lnSpc>
              <a:spcBef>
                <a:spcPts val="0"/>
              </a:spcBef>
              <a:spcAft>
                <a:spcPts val="0"/>
              </a:spcAft>
              <a:buSzPts val="900"/>
              <a:buChar char="○"/>
              <a:defRPr sz="1200"/>
            </a:lvl5pPr>
            <a:lvl6pPr marL="2743200" lvl="5" indent="-285750" algn="l" rtl="0">
              <a:lnSpc>
                <a:spcPct val="115000"/>
              </a:lnSpc>
              <a:spcBef>
                <a:spcPts val="0"/>
              </a:spcBef>
              <a:spcAft>
                <a:spcPts val="0"/>
              </a:spcAft>
              <a:buSzPts val="900"/>
              <a:buChar char="■"/>
              <a:defRPr sz="1200"/>
            </a:lvl6pPr>
            <a:lvl7pPr marL="3200400" lvl="6" indent="-285750" algn="l" rtl="0">
              <a:lnSpc>
                <a:spcPct val="115000"/>
              </a:lnSpc>
              <a:spcBef>
                <a:spcPts val="0"/>
              </a:spcBef>
              <a:spcAft>
                <a:spcPts val="0"/>
              </a:spcAft>
              <a:buSzPts val="900"/>
              <a:buChar char="●"/>
              <a:defRPr sz="1200"/>
            </a:lvl7pPr>
            <a:lvl8pPr marL="3657600" lvl="7" indent="-285750" algn="l" rtl="0">
              <a:lnSpc>
                <a:spcPct val="115000"/>
              </a:lnSpc>
              <a:spcBef>
                <a:spcPts val="0"/>
              </a:spcBef>
              <a:spcAft>
                <a:spcPts val="0"/>
              </a:spcAft>
              <a:buSzPts val="900"/>
              <a:buChar char="○"/>
              <a:defRPr sz="1200"/>
            </a:lvl8pPr>
            <a:lvl9pPr marL="4114800" lvl="8" indent="-285750" algn="l" rtl="0">
              <a:lnSpc>
                <a:spcPct val="115000"/>
              </a:lnSpc>
              <a:spcBef>
                <a:spcPts val="0"/>
              </a:spcBef>
              <a:spcAft>
                <a:spcPts val="0"/>
              </a:spcAft>
              <a:buSzPts val="900"/>
              <a:buChar char="■"/>
              <a:defRPr sz="1200"/>
            </a:lvl9pPr>
          </a:lstStyle>
          <a:p>
            <a:endParaRPr/>
          </a:p>
        </p:txBody>
      </p:sp>
      <p:sp>
        <p:nvSpPr>
          <p:cNvPr id="229" name="Google Shape;229;p39"/>
          <p:cNvSpPr txBox="1">
            <a:spLocks noGrp="1"/>
          </p:cNvSpPr>
          <p:nvPr>
            <p:ph type="body" idx="2"/>
          </p:nvPr>
        </p:nvSpPr>
        <p:spPr>
          <a:xfrm>
            <a:off x="48324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rtl="0">
              <a:lnSpc>
                <a:spcPct val="115000"/>
              </a:lnSpc>
              <a:spcBef>
                <a:spcPts val="0"/>
              </a:spcBef>
              <a:spcAft>
                <a:spcPts val="0"/>
              </a:spcAft>
              <a:buSzPts val="1100"/>
              <a:buChar char="●"/>
              <a:defRPr sz="1400"/>
            </a:lvl1pPr>
            <a:lvl2pPr marL="914400" lvl="1" indent="-285750" algn="l" rtl="0">
              <a:lnSpc>
                <a:spcPct val="115000"/>
              </a:lnSpc>
              <a:spcBef>
                <a:spcPts val="0"/>
              </a:spcBef>
              <a:spcAft>
                <a:spcPts val="0"/>
              </a:spcAft>
              <a:buSzPts val="900"/>
              <a:buChar char="○"/>
              <a:defRPr sz="1200"/>
            </a:lvl2pPr>
            <a:lvl3pPr marL="1371600" lvl="2" indent="-285750" algn="l" rtl="0">
              <a:lnSpc>
                <a:spcPct val="115000"/>
              </a:lnSpc>
              <a:spcBef>
                <a:spcPts val="0"/>
              </a:spcBef>
              <a:spcAft>
                <a:spcPts val="0"/>
              </a:spcAft>
              <a:buSzPts val="900"/>
              <a:buChar char="■"/>
              <a:defRPr sz="1200"/>
            </a:lvl3pPr>
            <a:lvl4pPr marL="1828800" lvl="3" indent="-285750" algn="l" rtl="0">
              <a:lnSpc>
                <a:spcPct val="115000"/>
              </a:lnSpc>
              <a:spcBef>
                <a:spcPts val="0"/>
              </a:spcBef>
              <a:spcAft>
                <a:spcPts val="0"/>
              </a:spcAft>
              <a:buSzPts val="900"/>
              <a:buChar char="●"/>
              <a:defRPr sz="1200"/>
            </a:lvl4pPr>
            <a:lvl5pPr marL="2286000" lvl="4" indent="-285750" algn="l" rtl="0">
              <a:lnSpc>
                <a:spcPct val="115000"/>
              </a:lnSpc>
              <a:spcBef>
                <a:spcPts val="0"/>
              </a:spcBef>
              <a:spcAft>
                <a:spcPts val="0"/>
              </a:spcAft>
              <a:buSzPts val="900"/>
              <a:buChar char="○"/>
              <a:defRPr sz="1200"/>
            </a:lvl5pPr>
            <a:lvl6pPr marL="2743200" lvl="5" indent="-285750" algn="l" rtl="0">
              <a:lnSpc>
                <a:spcPct val="115000"/>
              </a:lnSpc>
              <a:spcBef>
                <a:spcPts val="0"/>
              </a:spcBef>
              <a:spcAft>
                <a:spcPts val="0"/>
              </a:spcAft>
              <a:buSzPts val="900"/>
              <a:buChar char="■"/>
              <a:defRPr sz="1200"/>
            </a:lvl6pPr>
            <a:lvl7pPr marL="3200400" lvl="6" indent="-285750" algn="l" rtl="0">
              <a:lnSpc>
                <a:spcPct val="115000"/>
              </a:lnSpc>
              <a:spcBef>
                <a:spcPts val="0"/>
              </a:spcBef>
              <a:spcAft>
                <a:spcPts val="0"/>
              </a:spcAft>
              <a:buSzPts val="900"/>
              <a:buChar char="●"/>
              <a:defRPr sz="1200"/>
            </a:lvl7pPr>
            <a:lvl8pPr marL="3657600" lvl="7" indent="-285750" algn="l" rtl="0">
              <a:lnSpc>
                <a:spcPct val="115000"/>
              </a:lnSpc>
              <a:spcBef>
                <a:spcPts val="0"/>
              </a:spcBef>
              <a:spcAft>
                <a:spcPts val="0"/>
              </a:spcAft>
              <a:buSzPts val="900"/>
              <a:buChar char="○"/>
              <a:defRPr sz="1200"/>
            </a:lvl8pPr>
            <a:lvl9pPr marL="4114800" lvl="8" indent="-285750" algn="l" rtl="0">
              <a:lnSpc>
                <a:spcPct val="115000"/>
              </a:lnSpc>
              <a:spcBef>
                <a:spcPts val="0"/>
              </a:spcBef>
              <a:spcAft>
                <a:spcPts val="0"/>
              </a:spcAft>
              <a:buSzPts val="900"/>
              <a:buChar char="■"/>
              <a:defRPr sz="1200"/>
            </a:lvl9pPr>
          </a:lstStyle>
          <a:p>
            <a:endParaRPr/>
          </a:p>
        </p:txBody>
      </p:sp>
      <p:sp>
        <p:nvSpPr>
          <p:cNvPr id="230" name="Google Shape;230;p39"/>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311700" y="555600"/>
            <a:ext cx="2808000" cy="7557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SzPts val="1800"/>
              <a:buNone/>
              <a:defRPr sz="2400"/>
            </a:lvl1pPr>
            <a:lvl2pPr lvl="1" algn="l" rtl="0">
              <a:lnSpc>
                <a:spcPct val="100000"/>
              </a:lnSpc>
              <a:spcBef>
                <a:spcPts val="0"/>
              </a:spcBef>
              <a:spcAft>
                <a:spcPts val="0"/>
              </a:spcAft>
              <a:buSzPts val="1800"/>
              <a:buNone/>
              <a:defRPr sz="2400"/>
            </a:lvl2pPr>
            <a:lvl3pPr lvl="2" algn="l" rtl="0">
              <a:lnSpc>
                <a:spcPct val="100000"/>
              </a:lnSpc>
              <a:spcBef>
                <a:spcPts val="0"/>
              </a:spcBef>
              <a:spcAft>
                <a:spcPts val="0"/>
              </a:spcAft>
              <a:buSzPts val="1800"/>
              <a:buNone/>
              <a:defRPr sz="2400"/>
            </a:lvl3pPr>
            <a:lvl4pPr lvl="3" algn="l" rtl="0">
              <a:lnSpc>
                <a:spcPct val="100000"/>
              </a:lnSpc>
              <a:spcBef>
                <a:spcPts val="0"/>
              </a:spcBef>
              <a:spcAft>
                <a:spcPts val="0"/>
              </a:spcAft>
              <a:buSzPts val="1800"/>
              <a:buNone/>
              <a:defRPr sz="2400"/>
            </a:lvl4pPr>
            <a:lvl5pPr lvl="4" algn="l" rtl="0">
              <a:lnSpc>
                <a:spcPct val="100000"/>
              </a:lnSpc>
              <a:spcBef>
                <a:spcPts val="0"/>
              </a:spcBef>
              <a:spcAft>
                <a:spcPts val="0"/>
              </a:spcAft>
              <a:buSzPts val="1800"/>
              <a:buNone/>
              <a:defRPr sz="2400"/>
            </a:lvl5pPr>
            <a:lvl6pPr lvl="5" algn="l" rtl="0">
              <a:lnSpc>
                <a:spcPct val="100000"/>
              </a:lnSpc>
              <a:spcBef>
                <a:spcPts val="0"/>
              </a:spcBef>
              <a:spcAft>
                <a:spcPts val="0"/>
              </a:spcAft>
              <a:buSzPts val="1800"/>
              <a:buNone/>
              <a:defRPr sz="2400"/>
            </a:lvl6pPr>
            <a:lvl7pPr lvl="6" algn="l" rtl="0">
              <a:lnSpc>
                <a:spcPct val="100000"/>
              </a:lnSpc>
              <a:spcBef>
                <a:spcPts val="0"/>
              </a:spcBef>
              <a:spcAft>
                <a:spcPts val="0"/>
              </a:spcAft>
              <a:buSzPts val="1800"/>
              <a:buNone/>
              <a:defRPr sz="2400"/>
            </a:lvl7pPr>
            <a:lvl8pPr lvl="7" algn="l" rtl="0">
              <a:lnSpc>
                <a:spcPct val="100000"/>
              </a:lnSpc>
              <a:spcBef>
                <a:spcPts val="0"/>
              </a:spcBef>
              <a:spcAft>
                <a:spcPts val="0"/>
              </a:spcAft>
              <a:buSzPts val="1800"/>
              <a:buNone/>
              <a:defRPr sz="2400"/>
            </a:lvl8pPr>
            <a:lvl9pPr lvl="8" algn="l" rtl="0">
              <a:lnSpc>
                <a:spcPct val="100000"/>
              </a:lnSpc>
              <a:spcBef>
                <a:spcPts val="0"/>
              </a:spcBef>
              <a:spcAft>
                <a:spcPts val="0"/>
              </a:spcAft>
              <a:buSzPts val="1800"/>
              <a:buNone/>
              <a:defRPr sz="2400"/>
            </a:lvl9pPr>
          </a:lstStyle>
          <a:p>
            <a:endParaRPr/>
          </a:p>
        </p:txBody>
      </p:sp>
      <p:sp>
        <p:nvSpPr>
          <p:cNvPr id="233" name="Google Shape;233;p40"/>
          <p:cNvSpPr txBox="1">
            <a:spLocks noGrp="1"/>
          </p:cNvSpPr>
          <p:nvPr>
            <p:ph type="body" idx="1"/>
          </p:nvPr>
        </p:nvSpPr>
        <p:spPr>
          <a:xfrm>
            <a:off x="311700" y="1389600"/>
            <a:ext cx="2808000" cy="3179400"/>
          </a:xfrm>
          <a:prstGeom prst="rect">
            <a:avLst/>
          </a:prstGeom>
          <a:noFill/>
          <a:ln>
            <a:noFill/>
          </a:ln>
        </p:spPr>
        <p:txBody>
          <a:bodyPr spcFirstLastPara="1" wrap="square" lIns="68575" tIns="68575" rIns="68575" bIns="68575" anchor="t" anchorCtr="0">
            <a:noAutofit/>
          </a:bodyPr>
          <a:lstStyle>
            <a:lvl1pPr marL="457200" lvl="0" indent="-285750" algn="l" rtl="0">
              <a:lnSpc>
                <a:spcPct val="115000"/>
              </a:lnSpc>
              <a:spcBef>
                <a:spcPts val="0"/>
              </a:spcBef>
              <a:spcAft>
                <a:spcPts val="0"/>
              </a:spcAft>
              <a:buSzPts val="900"/>
              <a:buChar char="●"/>
              <a:defRPr sz="1200"/>
            </a:lvl1pPr>
            <a:lvl2pPr marL="914400" lvl="1" indent="-285750" algn="l" rtl="0">
              <a:lnSpc>
                <a:spcPct val="115000"/>
              </a:lnSpc>
              <a:spcBef>
                <a:spcPts val="0"/>
              </a:spcBef>
              <a:spcAft>
                <a:spcPts val="0"/>
              </a:spcAft>
              <a:buSzPts val="900"/>
              <a:buChar char="○"/>
              <a:defRPr sz="1200"/>
            </a:lvl2pPr>
            <a:lvl3pPr marL="1371600" lvl="2" indent="-285750" algn="l" rtl="0">
              <a:lnSpc>
                <a:spcPct val="115000"/>
              </a:lnSpc>
              <a:spcBef>
                <a:spcPts val="0"/>
              </a:spcBef>
              <a:spcAft>
                <a:spcPts val="0"/>
              </a:spcAft>
              <a:buSzPts val="900"/>
              <a:buChar char="■"/>
              <a:defRPr sz="1200"/>
            </a:lvl3pPr>
            <a:lvl4pPr marL="1828800" lvl="3" indent="-285750" algn="l" rtl="0">
              <a:lnSpc>
                <a:spcPct val="115000"/>
              </a:lnSpc>
              <a:spcBef>
                <a:spcPts val="0"/>
              </a:spcBef>
              <a:spcAft>
                <a:spcPts val="0"/>
              </a:spcAft>
              <a:buSzPts val="900"/>
              <a:buChar char="●"/>
              <a:defRPr sz="1200"/>
            </a:lvl4pPr>
            <a:lvl5pPr marL="2286000" lvl="4" indent="-285750" algn="l" rtl="0">
              <a:lnSpc>
                <a:spcPct val="115000"/>
              </a:lnSpc>
              <a:spcBef>
                <a:spcPts val="0"/>
              </a:spcBef>
              <a:spcAft>
                <a:spcPts val="0"/>
              </a:spcAft>
              <a:buSzPts val="900"/>
              <a:buChar char="○"/>
              <a:defRPr sz="1200"/>
            </a:lvl5pPr>
            <a:lvl6pPr marL="2743200" lvl="5" indent="-285750" algn="l" rtl="0">
              <a:lnSpc>
                <a:spcPct val="115000"/>
              </a:lnSpc>
              <a:spcBef>
                <a:spcPts val="0"/>
              </a:spcBef>
              <a:spcAft>
                <a:spcPts val="0"/>
              </a:spcAft>
              <a:buSzPts val="900"/>
              <a:buChar char="■"/>
              <a:defRPr sz="1200"/>
            </a:lvl6pPr>
            <a:lvl7pPr marL="3200400" lvl="6" indent="-285750" algn="l" rtl="0">
              <a:lnSpc>
                <a:spcPct val="115000"/>
              </a:lnSpc>
              <a:spcBef>
                <a:spcPts val="0"/>
              </a:spcBef>
              <a:spcAft>
                <a:spcPts val="0"/>
              </a:spcAft>
              <a:buSzPts val="900"/>
              <a:buChar char="●"/>
              <a:defRPr sz="1200"/>
            </a:lvl7pPr>
            <a:lvl8pPr marL="3657600" lvl="7" indent="-285750" algn="l" rtl="0">
              <a:lnSpc>
                <a:spcPct val="115000"/>
              </a:lnSpc>
              <a:spcBef>
                <a:spcPts val="0"/>
              </a:spcBef>
              <a:spcAft>
                <a:spcPts val="0"/>
              </a:spcAft>
              <a:buSzPts val="900"/>
              <a:buChar char="○"/>
              <a:defRPr sz="1200"/>
            </a:lvl8pPr>
            <a:lvl9pPr marL="4114800" lvl="8" indent="-285750" algn="l" rtl="0">
              <a:lnSpc>
                <a:spcPct val="115000"/>
              </a:lnSpc>
              <a:spcBef>
                <a:spcPts val="0"/>
              </a:spcBef>
              <a:spcAft>
                <a:spcPts val="0"/>
              </a:spcAft>
              <a:buSzPts val="900"/>
              <a:buChar char="■"/>
              <a:defRPr sz="1200"/>
            </a:lvl9pPr>
          </a:lstStyle>
          <a:p>
            <a:endParaRPr/>
          </a:p>
        </p:txBody>
      </p:sp>
      <p:sp>
        <p:nvSpPr>
          <p:cNvPr id="234" name="Google Shape;234;p40"/>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5"/>
        <p:cNvGrpSpPr/>
        <p:nvPr/>
      </p:nvGrpSpPr>
      <p:grpSpPr>
        <a:xfrm>
          <a:off x="0" y="0"/>
          <a:ext cx="0" cy="0"/>
          <a:chOff x="0" y="0"/>
          <a:chExt cx="0" cy="0"/>
        </a:xfrm>
      </p:grpSpPr>
      <p:sp>
        <p:nvSpPr>
          <p:cNvPr id="236" name="Google Shape;236;p41"/>
          <p:cNvSpPr txBox="1">
            <a:spLocks noGrp="1"/>
          </p:cNvSpPr>
          <p:nvPr>
            <p:ph type="title"/>
          </p:nvPr>
        </p:nvSpPr>
        <p:spPr>
          <a:xfrm>
            <a:off x="490250" y="450150"/>
            <a:ext cx="6367800" cy="4090800"/>
          </a:xfrm>
          <a:prstGeom prst="rect">
            <a:avLst/>
          </a:prstGeom>
          <a:noFill/>
          <a:ln>
            <a:noFill/>
          </a:ln>
        </p:spPr>
        <p:txBody>
          <a:bodyPr spcFirstLastPara="1" wrap="square" lIns="68575" tIns="68575" rIns="68575" bIns="68575" anchor="ctr" anchorCtr="0">
            <a:noAutofit/>
          </a:bodyPr>
          <a:lstStyle>
            <a:lvl1pPr lvl="0" algn="l" rtl="0">
              <a:lnSpc>
                <a:spcPct val="100000"/>
              </a:lnSpc>
              <a:spcBef>
                <a:spcPts val="0"/>
              </a:spcBef>
              <a:spcAft>
                <a:spcPts val="0"/>
              </a:spcAft>
              <a:buSzPts val="3600"/>
              <a:buNone/>
              <a:defRPr sz="4800"/>
            </a:lvl1pPr>
            <a:lvl2pPr lvl="1" algn="l" rtl="0">
              <a:lnSpc>
                <a:spcPct val="100000"/>
              </a:lnSpc>
              <a:spcBef>
                <a:spcPts val="0"/>
              </a:spcBef>
              <a:spcAft>
                <a:spcPts val="0"/>
              </a:spcAft>
              <a:buSzPts val="3600"/>
              <a:buNone/>
              <a:defRPr sz="4800"/>
            </a:lvl2pPr>
            <a:lvl3pPr lvl="2" algn="l" rtl="0">
              <a:lnSpc>
                <a:spcPct val="100000"/>
              </a:lnSpc>
              <a:spcBef>
                <a:spcPts val="0"/>
              </a:spcBef>
              <a:spcAft>
                <a:spcPts val="0"/>
              </a:spcAft>
              <a:buSzPts val="3600"/>
              <a:buNone/>
              <a:defRPr sz="4800"/>
            </a:lvl3pPr>
            <a:lvl4pPr lvl="3" algn="l" rtl="0">
              <a:lnSpc>
                <a:spcPct val="100000"/>
              </a:lnSpc>
              <a:spcBef>
                <a:spcPts val="0"/>
              </a:spcBef>
              <a:spcAft>
                <a:spcPts val="0"/>
              </a:spcAft>
              <a:buSzPts val="3600"/>
              <a:buNone/>
              <a:defRPr sz="4800"/>
            </a:lvl4pPr>
            <a:lvl5pPr lvl="4" algn="l" rtl="0">
              <a:lnSpc>
                <a:spcPct val="100000"/>
              </a:lnSpc>
              <a:spcBef>
                <a:spcPts val="0"/>
              </a:spcBef>
              <a:spcAft>
                <a:spcPts val="0"/>
              </a:spcAft>
              <a:buSzPts val="3600"/>
              <a:buNone/>
              <a:defRPr sz="4800"/>
            </a:lvl5pPr>
            <a:lvl6pPr lvl="5" algn="l" rtl="0">
              <a:lnSpc>
                <a:spcPct val="100000"/>
              </a:lnSpc>
              <a:spcBef>
                <a:spcPts val="0"/>
              </a:spcBef>
              <a:spcAft>
                <a:spcPts val="0"/>
              </a:spcAft>
              <a:buSzPts val="3600"/>
              <a:buNone/>
              <a:defRPr sz="4800"/>
            </a:lvl6pPr>
            <a:lvl7pPr lvl="6" algn="l" rtl="0">
              <a:lnSpc>
                <a:spcPct val="100000"/>
              </a:lnSpc>
              <a:spcBef>
                <a:spcPts val="0"/>
              </a:spcBef>
              <a:spcAft>
                <a:spcPts val="0"/>
              </a:spcAft>
              <a:buSzPts val="3600"/>
              <a:buNone/>
              <a:defRPr sz="4800"/>
            </a:lvl7pPr>
            <a:lvl8pPr lvl="7" algn="l" rtl="0">
              <a:lnSpc>
                <a:spcPct val="100000"/>
              </a:lnSpc>
              <a:spcBef>
                <a:spcPts val="0"/>
              </a:spcBef>
              <a:spcAft>
                <a:spcPts val="0"/>
              </a:spcAft>
              <a:buSzPts val="3600"/>
              <a:buNone/>
              <a:defRPr sz="4800"/>
            </a:lvl8pPr>
            <a:lvl9pPr lvl="8" algn="l" rtl="0">
              <a:lnSpc>
                <a:spcPct val="100000"/>
              </a:lnSpc>
              <a:spcBef>
                <a:spcPts val="0"/>
              </a:spcBef>
              <a:spcAft>
                <a:spcPts val="0"/>
              </a:spcAft>
              <a:buSzPts val="3600"/>
              <a:buNone/>
              <a:defRPr sz="4800"/>
            </a:lvl9pPr>
          </a:lstStyle>
          <a:p>
            <a:endParaRPr/>
          </a:p>
        </p:txBody>
      </p:sp>
      <p:sp>
        <p:nvSpPr>
          <p:cNvPr id="237" name="Google Shape;237;p41"/>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38"/>
        <p:cNvGrpSpPr/>
        <p:nvPr/>
      </p:nvGrpSpPr>
      <p:grpSpPr>
        <a:xfrm>
          <a:off x="0" y="0"/>
          <a:ext cx="0" cy="0"/>
          <a:chOff x="0" y="0"/>
          <a:chExt cx="0" cy="0"/>
        </a:xfrm>
      </p:grpSpPr>
      <p:sp>
        <p:nvSpPr>
          <p:cNvPr id="239" name="Google Shape;239;p4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42"/>
          <p:cNvSpPr txBox="1">
            <a:spLocks noGrp="1"/>
          </p:cNvSpPr>
          <p:nvPr>
            <p:ph type="title"/>
          </p:nvPr>
        </p:nvSpPr>
        <p:spPr>
          <a:xfrm>
            <a:off x="265500" y="1233175"/>
            <a:ext cx="4045200" cy="1482300"/>
          </a:xfrm>
          <a:prstGeom prst="rect">
            <a:avLst/>
          </a:prstGeom>
          <a:noFill/>
          <a:ln>
            <a:noFill/>
          </a:ln>
        </p:spPr>
        <p:txBody>
          <a:bodyPr spcFirstLastPara="1" wrap="square" lIns="68575" tIns="68575" rIns="68575" bIns="68575" anchor="b" anchorCtr="0">
            <a:noAutofit/>
          </a:bodyPr>
          <a:lstStyle>
            <a:lvl1pPr lvl="0" algn="ctr" rtl="0">
              <a:lnSpc>
                <a:spcPct val="100000"/>
              </a:lnSpc>
              <a:spcBef>
                <a:spcPts val="0"/>
              </a:spcBef>
              <a:spcAft>
                <a:spcPts val="0"/>
              </a:spcAft>
              <a:buSzPts val="3200"/>
              <a:buNone/>
              <a:defRPr sz="4200"/>
            </a:lvl1pPr>
            <a:lvl2pPr lvl="1" algn="ctr" rtl="0">
              <a:lnSpc>
                <a:spcPct val="100000"/>
              </a:lnSpc>
              <a:spcBef>
                <a:spcPts val="0"/>
              </a:spcBef>
              <a:spcAft>
                <a:spcPts val="0"/>
              </a:spcAft>
              <a:buSzPts val="3200"/>
              <a:buNone/>
              <a:defRPr sz="4200"/>
            </a:lvl2pPr>
            <a:lvl3pPr lvl="2" algn="ctr" rtl="0">
              <a:lnSpc>
                <a:spcPct val="100000"/>
              </a:lnSpc>
              <a:spcBef>
                <a:spcPts val="0"/>
              </a:spcBef>
              <a:spcAft>
                <a:spcPts val="0"/>
              </a:spcAft>
              <a:buSzPts val="3200"/>
              <a:buNone/>
              <a:defRPr sz="4200"/>
            </a:lvl3pPr>
            <a:lvl4pPr lvl="3" algn="ctr" rtl="0">
              <a:lnSpc>
                <a:spcPct val="100000"/>
              </a:lnSpc>
              <a:spcBef>
                <a:spcPts val="0"/>
              </a:spcBef>
              <a:spcAft>
                <a:spcPts val="0"/>
              </a:spcAft>
              <a:buSzPts val="3200"/>
              <a:buNone/>
              <a:defRPr sz="4200"/>
            </a:lvl4pPr>
            <a:lvl5pPr lvl="4" algn="ctr" rtl="0">
              <a:lnSpc>
                <a:spcPct val="100000"/>
              </a:lnSpc>
              <a:spcBef>
                <a:spcPts val="0"/>
              </a:spcBef>
              <a:spcAft>
                <a:spcPts val="0"/>
              </a:spcAft>
              <a:buSzPts val="3200"/>
              <a:buNone/>
              <a:defRPr sz="4200"/>
            </a:lvl5pPr>
            <a:lvl6pPr lvl="5" algn="ctr" rtl="0">
              <a:lnSpc>
                <a:spcPct val="100000"/>
              </a:lnSpc>
              <a:spcBef>
                <a:spcPts val="0"/>
              </a:spcBef>
              <a:spcAft>
                <a:spcPts val="0"/>
              </a:spcAft>
              <a:buSzPts val="3200"/>
              <a:buNone/>
              <a:defRPr sz="4200"/>
            </a:lvl6pPr>
            <a:lvl7pPr lvl="6" algn="ctr" rtl="0">
              <a:lnSpc>
                <a:spcPct val="100000"/>
              </a:lnSpc>
              <a:spcBef>
                <a:spcPts val="0"/>
              </a:spcBef>
              <a:spcAft>
                <a:spcPts val="0"/>
              </a:spcAft>
              <a:buSzPts val="3200"/>
              <a:buNone/>
              <a:defRPr sz="4200"/>
            </a:lvl7pPr>
            <a:lvl8pPr lvl="7" algn="ctr" rtl="0">
              <a:lnSpc>
                <a:spcPct val="100000"/>
              </a:lnSpc>
              <a:spcBef>
                <a:spcPts val="0"/>
              </a:spcBef>
              <a:spcAft>
                <a:spcPts val="0"/>
              </a:spcAft>
              <a:buSzPts val="3200"/>
              <a:buNone/>
              <a:defRPr sz="4200"/>
            </a:lvl8pPr>
            <a:lvl9pPr lvl="8" algn="ctr" rtl="0">
              <a:lnSpc>
                <a:spcPct val="100000"/>
              </a:lnSpc>
              <a:spcBef>
                <a:spcPts val="0"/>
              </a:spcBef>
              <a:spcAft>
                <a:spcPts val="0"/>
              </a:spcAft>
              <a:buSzPts val="3200"/>
              <a:buNone/>
              <a:defRPr sz="4200"/>
            </a:lvl9pPr>
          </a:lstStyle>
          <a:p>
            <a:endParaRPr/>
          </a:p>
        </p:txBody>
      </p:sp>
      <p:sp>
        <p:nvSpPr>
          <p:cNvPr id="241" name="Google Shape;241;p42"/>
          <p:cNvSpPr txBox="1">
            <a:spLocks noGrp="1"/>
          </p:cNvSpPr>
          <p:nvPr>
            <p:ph type="subTitle" idx="1"/>
          </p:nvPr>
        </p:nvSpPr>
        <p:spPr>
          <a:xfrm>
            <a:off x="265500" y="2803075"/>
            <a:ext cx="4045200" cy="1235100"/>
          </a:xfrm>
          <a:prstGeom prst="rect">
            <a:avLst/>
          </a:prstGeom>
          <a:noFill/>
          <a:ln>
            <a:noFill/>
          </a:ln>
        </p:spPr>
        <p:txBody>
          <a:bodyPr spcFirstLastPara="1" wrap="square" lIns="68575" tIns="68575" rIns="68575" bIns="68575" anchor="t" anchorCtr="0">
            <a:noAutofit/>
          </a:bodyPr>
          <a:lstStyle>
            <a:lvl1pPr lvl="0" algn="ctr" rtl="0">
              <a:lnSpc>
                <a:spcPct val="100000"/>
              </a:lnSpc>
              <a:spcBef>
                <a:spcPts val="0"/>
              </a:spcBef>
              <a:spcAft>
                <a:spcPts val="0"/>
              </a:spcAft>
              <a:buSzPts val="1600"/>
              <a:buNone/>
              <a:defRPr sz="2100"/>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sp>
        <p:nvSpPr>
          <p:cNvPr id="242" name="Google Shape;242;p42"/>
          <p:cNvSpPr txBox="1">
            <a:spLocks noGrp="1"/>
          </p:cNvSpPr>
          <p:nvPr>
            <p:ph type="body" idx="2"/>
          </p:nvPr>
        </p:nvSpPr>
        <p:spPr>
          <a:xfrm>
            <a:off x="4939500" y="724075"/>
            <a:ext cx="3837000" cy="3695100"/>
          </a:xfrm>
          <a:prstGeom prst="rect">
            <a:avLst/>
          </a:prstGeom>
          <a:noFill/>
          <a:ln>
            <a:noFill/>
          </a:ln>
        </p:spPr>
        <p:txBody>
          <a:bodyPr spcFirstLastPara="1" wrap="square" lIns="68575" tIns="68575" rIns="68575" bIns="68575" anchor="ctr" anchorCtr="0">
            <a:noAutofit/>
          </a:bodyPr>
          <a:lstStyle>
            <a:lvl1pPr marL="457200" lvl="0" indent="-317500" algn="l" rtl="0">
              <a:lnSpc>
                <a:spcPct val="115000"/>
              </a:lnSpc>
              <a:spcBef>
                <a:spcPts val="0"/>
              </a:spcBef>
              <a:spcAft>
                <a:spcPts val="0"/>
              </a:spcAft>
              <a:buSzPts val="1400"/>
              <a:buChar char="●"/>
              <a:defRPr/>
            </a:lvl1pPr>
            <a:lvl2pPr marL="914400" lvl="1" indent="-298450" algn="l" rtl="0">
              <a:lnSpc>
                <a:spcPct val="115000"/>
              </a:lnSpc>
              <a:spcBef>
                <a:spcPts val="0"/>
              </a:spcBef>
              <a:spcAft>
                <a:spcPts val="0"/>
              </a:spcAft>
              <a:buSzPts val="1100"/>
              <a:buChar char="○"/>
              <a:defRPr/>
            </a:lvl2pPr>
            <a:lvl3pPr marL="1371600" lvl="2" indent="-298450" algn="l" rtl="0">
              <a:lnSpc>
                <a:spcPct val="115000"/>
              </a:lnSpc>
              <a:spcBef>
                <a:spcPts val="0"/>
              </a:spcBef>
              <a:spcAft>
                <a:spcPts val="0"/>
              </a:spcAft>
              <a:buSzPts val="1100"/>
              <a:buChar char="■"/>
              <a:defRPr/>
            </a:lvl3pPr>
            <a:lvl4pPr marL="1828800" lvl="3" indent="-298450" algn="l" rtl="0">
              <a:lnSpc>
                <a:spcPct val="115000"/>
              </a:lnSpc>
              <a:spcBef>
                <a:spcPts val="0"/>
              </a:spcBef>
              <a:spcAft>
                <a:spcPts val="0"/>
              </a:spcAft>
              <a:buSzPts val="1100"/>
              <a:buChar char="●"/>
              <a:defRPr/>
            </a:lvl4pPr>
            <a:lvl5pPr marL="2286000" lvl="4" indent="-298450" algn="l" rtl="0">
              <a:lnSpc>
                <a:spcPct val="115000"/>
              </a:lnSpc>
              <a:spcBef>
                <a:spcPts val="0"/>
              </a:spcBef>
              <a:spcAft>
                <a:spcPts val="0"/>
              </a:spcAft>
              <a:buSzPts val="1100"/>
              <a:buChar char="○"/>
              <a:defRPr/>
            </a:lvl5pPr>
            <a:lvl6pPr marL="2743200" lvl="5" indent="-298450" algn="l" rtl="0">
              <a:lnSpc>
                <a:spcPct val="115000"/>
              </a:lnSpc>
              <a:spcBef>
                <a:spcPts val="0"/>
              </a:spcBef>
              <a:spcAft>
                <a:spcPts val="0"/>
              </a:spcAft>
              <a:buSzPts val="1100"/>
              <a:buChar char="■"/>
              <a:defRPr/>
            </a:lvl6pPr>
            <a:lvl7pPr marL="3200400" lvl="6" indent="-298450" algn="l" rtl="0">
              <a:lnSpc>
                <a:spcPct val="115000"/>
              </a:lnSpc>
              <a:spcBef>
                <a:spcPts val="0"/>
              </a:spcBef>
              <a:spcAft>
                <a:spcPts val="0"/>
              </a:spcAft>
              <a:buSzPts val="1100"/>
              <a:buChar char="●"/>
              <a:defRPr/>
            </a:lvl7pPr>
            <a:lvl8pPr marL="3657600" lvl="7" indent="-298450" algn="l" rtl="0">
              <a:lnSpc>
                <a:spcPct val="115000"/>
              </a:lnSpc>
              <a:spcBef>
                <a:spcPts val="0"/>
              </a:spcBef>
              <a:spcAft>
                <a:spcPts val="0"/>
              </a:spcAft>
              <a:buSzPts val="1100"/>
              <a:buChar char="○"/>
              <a:defRPr/>
            </a:lvl8pPr>
            <a:lvl9pPr marL="4114800" lvl="8" indent="-298450" algn="l" rtl="0">
              <a:lnSpc>
                <a:spcPct val="115000"/>
              </a:lnSpc>
              <a:spcBef>
                <a:spcPts val="0"/>
              </a:spcBef>
              <a:spcAft>
                <a:spcPts val="0"/>
              </a:spcAft>
              <a:buSzPts val="1100"/>
              <a:buChar char="■"/>
              <a:defRPr/>
            </a:lvl9pPr>
          </a:lstStyle>
          <a:p>
            <a:endParaRPr/>
          </a:p>
        </p:txBody>
      </p:sp>
      <p:sp>
        <p:nvSpPr>
          <p:cNvPr id="243" name="Google Shape;243;p4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44"/>
        <p:cNvGrpSpPr/>
        <p:nvPr/>
      </p:nvGrpSpPr>
      <p:grpSpPr>
        <a:xfrm>
          <a:off x="0" y="0"/>
          <a:ext cx="0" cy="0"/>
          <a:chOff x="0" y="0"/>
          <a:chExt cx="0" cy="0"/>
        </a:xfrm>
      </p:grpSpPr>
      <p:sp>
        <p:nvSpPr>
          <p:cNvPr id="245" name="Google Shape;245;p43"/>
          <p:cNvSpPr txBox="1">
            <a:spLocks noGrp="1"/>
          </p:cNvSpPr>
          <p:nvPr>
            <p:ph type="body" idx="1"/>
          </p:nvPr>
        </p:nvSpPr>
        <p:spPr>
          <a:xfrm>
            <a:off x="311700" y="4230575"/>
            <a:ext cx="5998800" cy="605100"/>
          </a:xfrm>
          <a:prstGeom prst="rect">
            <a:avLst/>
          </a:prstGeom>
          <a:noFill/>
          <a:ln>
            <a:noFill/>
          </a:ln>
        </p:spPr>
        <p:txBody>
          <a:bodyPr spcFirstLastPara="1" wrap="square" lIns="68575" tIns="68575" rIns="68575" bIns="68575" anchor="ctr" anchorCtr="0">
            <a:noAutofit/>
          </a:bodyPr>
          <a:lstStyle>
            <a:lvl1pPr marL="457200" lvl="0" indent="-228600" algn="l" rtl="0">
              <a:lnSpc>
                <a:spcPct val="100000"/>
              </a:lnSpc>
              <a:spcBef>
                <a:spcPts val="0"/>
              </a:spcBef>
              <a:spcAft>
                <a:spcPts val="0"/>
              </a:spcAft>
              <a:buSzPts val="1400"/>
              <a:buNone/>
              <a:defRPr/>
            </a:lvl1pPr>
            <a:lvl2pPr marL="914400" lvl="1" indent="-298450" algn="l" rtl="0">
              <a:lnSpc>
                <a:spcPct val="115000"/>
              </a:lnSpc>
              <a:spcBef>
                <a:spcPts val="0"/>
              </a:spcBef>
              <a:spcAft>
                <a:spcPts val="0"/>
              </a:spcAft>
              <a:buSzPts val="1100"/>
              <a:buChar char="○"/>
              <a:defRPr/>
            </a:lvl2pPr>
            <a:lvl3pPr marL="1371600" lvl="2" indent="-298450" algn="l" rtl="0">
              <a:lnSpc>
                <a:spcPct val="115000"/>
              </a:lnSpc>
              <a:spcBef>
                <a:spcPts val="0"/>
              </a:spcBef>
              <a:spcAft>
                <a:spcPts val="0"/>
              </a:spcAft>
              <a:buSzPts val="1100"/>
              <a:buChar char="■"/>
              <a:defRPr/>
            </a:lvl3pPr>
            <a:lvl4pPr marL="1828800" lvl="3" indent="-298450" algn="l" rtl="0">
              <a:lnSpc>
                <a:spcPct val="115000"/>
              </a:lnSpc>
              <a:spcBef>
                <a:spcPts val="0"/>
              </a:spcBef>
              <a:spcAft>
                <a:spcPts val="0"/>
              </a:spcAft>
              <a:buSzPts val="1100"/>
              <a:buChar char="●"/>
              <a:defRPr/>
            </a:lvl4pPr>
            <a:lvl5pPr marL="2286000" lvl="4" indent="-298450" algn="l" rtl="0">
              <a:lnSpc>
                <a:spcPct val="115000"/>
              </a:lnSpc>
              <a:spcBef>
                <a:spcPts val="0"/>
              </a:spcBef>
              <a:spcAft>
                <a:spcPts val="0"/>
              </a:spcAft>
              <a:buSzPts val="1100"/>
              <a:buChar char="○"/>
              <a:defRPr/>
            </a:lvl5pPr>
            <a:lvl6pPr marL="2743200" lvl="5" indent="-298450" algn="l" rtl="0">
              <a:lnSpc>
                <a:spcPct val="115000"/>
              </a:lnSpc>
              <a:spcBef>
                <a:spcPts val="0"/>
              </a:spcBef>
              <a:spcAft>
                <a:spcPts val="0"/>
              </a:spcAft>
              <a:buSzPts val="1100"/>
              <a:buChar char="■"/>
              <a:defRPr/>
            </a:lvl6pPr>
            <a:lvl7pPr marL="3200400" lvl="6" indent="-298450" algn="l" rtl="0">
              <a:lnSpc>
                <a:spcPct val="115000"/>
              </a:lnSpc>
              <a:spcBef>
                <a:spcPts val="0"/>
              </a:spcBef>
              <a:spcAft>
                <a:spcPts val="0"/>
              </a:spcAft>
              <a:buSzPts val="1100"/>
              <a:buChar char="●"/>
              <a:defRPr/>
            </a:lvl7pPr>
            <a:lvl8pPr marL="3657600" lvl="7" indent="-298450" algn="l" rtl="0">
              <a:lnSpc>
                <a:spcPct val="115000"/>
              </a:lnSpc>
              <a:spcBef>
                <a:spcPts val="0"/>
              </a:spcBef>
              <a:spcAft>
                <a:spcPts val="0"/>
              </a:spcAft>
              <a:buSzPts val="1100"/>
              <a:buChar char="○"/>
              <a:defRPr/>
            </a:lvl8pPr>
            <a:lvl9pPr marL="4114800" lvl="8" indent="-298450" algn="l" rtl="0">
              <a:lnSpc>
                <a:spcPct val="115000"/>
              </a:lnSpc>
              <a:spcBef>
                <a:spcPts val="0"/>
              </a:spcBef>
              <a:spcAft>
                <a:spcPts val="0"/>
              </a:spcAft>
              <a:buSzPts val="1100"/>
              <a:buChar char="■"/>
              <a:defRPr/>
            </a:lvl9pPr>
          </a:lstStyle>
          <a:p>
            <a:endParaRPr/>
          </a:p>
        </p:txBody>
      </p:sp>
      <p:sp>
        <p:nvSpPr>
          <p:cNvPr id="246" name="Google Shape;246;p4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7"/>
        <p:cNvGrpSpPr/>
        <p:nvPr/>
      </p:nvGrpSpPr>
      <p:grpSpPr>
        <a:xfrm>
          <a:off x="0" y="0"/>
          <a:ext cx="0" cy="0"/>
          <a:chOff x="0" y="0"/>
          <a:chExt cx="0" cy="0"/>
        </a:xfrm>
      </p:grpSpPr>
      <p:sp>
        <p:nvSpPr>
          <p:cNvPr id="248" name="Google Shape;248;p44"/>
          <p:cNvSpPr txBox="1">
            <a:spLocks noGrp="1"/>
          </p:cNvSpPr>
          <p:nvPr>
            <p:ph type="title"/>
          </p:nvPr>
        </p:nvSpPr>
        <p:spPr>
          <a:xfrm>
            <a:off x="311700" y="1106125"/>
            <a:ext cx="8520600" cy="1963500"/>
          </a:xfrm>
          <a:prstGeom prst="rect">
            <a:avLst/>
          </a:prstGeom>
          <a:noFill/>
          <a:ln>
            <a:noFill/>
          </a:ln>
        </p:spPr>
        <p:txBody>
          <a:bodyPr spcFirstLastPara="1" wrap="square" lIns="68575" tIns="68575" rIns="68575" bIns="68575" anchor="b" anchorCtr="0">
            <a:noAutofit/>
          </a:bodyPr>
          <a:lstStyle>
            <a:lvl1pPr lvl="0" algn="ctr" rtl="0">
              <a:lnSpc>
                <a:spcPct val="100000"/>
              </a:lnSpc>
              <a:spcBef>
                <a:spcPts val="0"/>
              </a:spcBef>
              <a:spcAft>
                <a:spcPts val="0"/>
              </a:spcAft>
              <a:buSzPts val="9000"/>
              <a:buNone/>
              <a:defRPr sz="12000"/>
            </a:lvl1pPr>
            <a:lvl2pPr lvl="1" algn="ctr" rtl="0">
              <a:lnSpc>
                <a:spcPct val="100000"/>
              </a:lnSpc>
              <a:spcBef>
                <a:spcPts val="0"/>
              </a:spcBef>
              <a:spcAft>
                <a:spcPts val="0"/>
              </a:spcAft>
              <a:buSzPts val="9000"/>
              <a:buNone/>
              <a:defRPr sz="12000"/>
            </a:lvl2pPr>
            <a:lvl3pPr lvl="2" algn="ctr" rtl="0">
              <a:lnSpc>
                <a:spcPct val="100000"/>
              </a:lnSpc>
              <a:spcBef>
                <a:spcPts val="0"/>
              </a:spcBef>
              <a:spcAft>
                <a:spcPts val="0"/>
              </a:spcAft>
              <a:buSzPts val="9000"/>
              <a:buNone/>
              <a:defRPr sz="12000"/>
            </a:lvl3pPr>
            <a:lvl4pPr lvl="3" algn="ctr" rtl="0">
              <a:lnSpc>
                <a:spcPct val="100000"/>
              </a:lnSpc>
              <a:spcBef>
                <a:spcPts val="0"/>
              </a:spcBef>
              <a:spcAft>
                <a:spcPts val="0"/>
              </a:spcAft>
              <a:buSzPts val="9000"/>
              <a:buNone/>
              <a:defRPr sz="12000"/>
            </a:lvl4pPr>
            <a:lvl5pPr lvl="4" algn="ctr" rtl="0">
              <a:lnSpc>
                <a:spcPct val="100000"/>
              </a:lnSpc>
              <a:spcBef>
                <a:spcPts val="0"/>
              </a:spcBef>
              <a:spcAft>
                <a:spcPts val="0"/>
              </a:spcAft>
              <a:buSzPts val="9000"/>
              <a:buNone/>
              <a:defRPr sz="12000"/>
            </a:lvl5pPr>
            <a:lvl6pPr lvl="5" algn="ctr" rtl="0">
              <a:lnSpc>
                <a:spcPct val="100000"/>
              </a:lnSpc>
              <a:spcBef>
                <a:spcPts val="0"/>
              </a:spcBef>
              <a:spcAft>
                <a:spcPts val="0"/>
              </a:spcAft>
              <a:buSzPts val="9000"/>
              <a:buNone/>
              <a:defRPr sz="12000"/>
            </a:lvl6pPr>
            <a:lvl7pPr lvl="6" algn="ctr" rtl="0">
              <a:lnSpc>
                <a:spcPct val="100000"/>
              </a:lnSpc>
              <a:spcBef>
                <a:spcPts val="0"/>
              </a:spcBef>
              <a:spcAft>
                <a:spcPts val="0"/>
              </a:spcAft>
              <a:buSzPts val="9000"/>
              <a:buNone/>
              <a:defRPr sz="12000"/>
            </a:lvl7pPr>
            <a:lvl8pPr lvl="7" algn="ctr" rtl="0">
              <a:lnSpc>
                <a:spcPct val="100000"/>
              </a:lnSpc>
              <a:spcBef>
                <a:spcPts val="0"/>
              </a:spcBef>
              <a:spcAft>
                <a:spcPts val="0"/>
              </a:spcAft>
              <a:buSzPts val="9000"/>
              <a:buNone/>
              <a:defRPr sz="12000"/>
            </a:lvl8pPr>
            <a:lvl9pPr lvl="8" algn="ctr" rtl="0">
              <a:lnSpc>
                <a:spcPct val="100000"/>
              </a:lnSpc>
              <a:spcBef>
                <a:spcPts val="0"/>
              </a:spcBef>
              <a:spcAft>
                <a:spcPts val="0"/>
              </a:spcAft>
              <a:buSzPts val="9000"/>
              <a:buNone/>
              <a:defRPr sz="12000"/>
            </a:lvl9pPr>
          </a:lstStyle>
          <a:p>
            <a:endParaRPr/>
          </a:p>
        </p:txBody>
      </p:sp>
      <p:sp>
        <p:nvSpPr>
          <p:cNvPr id="249" name="Google Shape;249;p44"/>
          <p:cNvSpPr txBox="1">
            <a:spLocks noGrp="1"/>
          </p:cNvSpPr>
          <p:nvPr>
            <p:ph type="body" idx="1"/>
          </p:nvPr>
        </p:nvSpPr>
        <p:spPr>
          <a:xfrm>
            <a:off x="311700" y="3152225"/>
            <a:ext cx="8520600" cy="1300800"/>
          </a:xfrm>
          <a:prstGeom prst="rect">
            <a:avLst/>
          </a:prstGeom>
          <a:noFill/>
          <a:ln>
            <a:noFill/>
          </a:ln>
        </p:spPr>
        <p:txBody>
          <a:bodyPr spcFirstLastPara="1" wrap="square" lIns="68575" tIns="68575" rIns="68575" bIns="68575" anchor="t" anchorCtr="0">
            <a:noAutofit/>
          </a:bodyPr>
          <a:lstStyle>
            <a:lvl1pPr marL="457200" lvl="0" indent="-317500" algn="ctr" rtl="0">
              <a:lnSpc>
                <a:spcPct val="115000"/>
              </a:lnSpc>
              <a:spcBef>
                <a:spcPts val="0"/>
              </a:spcBef>
              <a:spcAft>
                <a:spcPts val="0"/>
              </a:spcAft>
              <a:buSzPts val="1400"/>
              <a:buChar char="●"/>
              <a:defRPr/>
            </a:lvl1pPr>
            <a:lvl2pPr marL="914400" lvl="1" indent="-298450" algn="ctr" rtl="0">
              <a:lnSpc>
                <a:spcPct val="115000"/>
              </a:lnSpc>
              <a:spcBef>
                <a:spcPts val="0"/>
              </a:spcBef>
              <a:spcAft>
                <a:spcPts val="0"/>
              </a:spcAft>
              <a:buSzPts val="1100"/>
              <a:buChar char="○"/>
              <a:defRPr/>
            </a:lvl2pPr>
            <a:lvl3pPr marL="1371600" lvl="2" indent="-298450" algn="ctr" rtl="0">
              <a:lnSpc>
                <a:spcPct val="115000"/>
              </a:lnSpc>
              <a:spcBef>
                <a:spcPts val="0"/>
              </a:spcBef>
              <a:spcAft>
                <a:spcPts val="0"/>
              </a:spcAft>
              <a:buSzPts val="1100"/>
              <a:buChar char="■"/>
              <a:defRPr/>
            </a:lvl3pPr>
            <a:lvl4pPr marL="1828800" lvl="3" indent="-298450" algn="ctr" rtl="0">
              <a:lnSpc>
                <a:spcPct val="115000"/>
              </a:lnSpc>
              <a:spcBef>
                <a:spcPts val="0"/>
              </a:spcBef>
              <a:spcAft>
                <a:spcPts val="0"/>
              </a:spcAft>
              <a:buSzPts val="1100"/>
              <a:buChar char="●"/>
              <a:defRPr/>
            </a:lvl4pPr>
            <a:lvl5pPr marL="2286000" lvl="4" indent="-298450" algn="ctr" rtl="0">
              <a:lnSpc>
                <a:spcPct val="115000"/>
              </a:lnSpc>
              <a:spcBef>
                <a:spcPts val="0"/>
              </a:spcBef>
              <a:spcAft>
                <a:spcPts val="0"/>
              </a:spcAft>
              <a:buSzPts val="1100"/>
              <a:buChar char="○"/>
              <a:defRPr/>
            </a:lvl5pPr>
            <a:lvl6pPr marL="2743200" lvl="5" indent="-298450" algn="ctr" rtl="0">
              <a:lnSpc>
                <a:spcPct val="115000"/>
              </a:lnSpc>
              <a:spcBef>
                <a:spcPts val="0"/>
              </a:spcBef>
              <a:spcAft>
                <a:spcPts val="0"/>
              </a:spcAft>
              <a:buSzPts val="1100"/>
              <a:buChar char="■"/>
              <a:defRPr/>
            </a:lvl6pPr>
            <a:lvl7pPr marL="3200400" lvl="6" indent="-298450" algn="ctr" rtl="0">
              <a:lnSpc>
                <a:spcPct val="115000"/>
              </a:lnSpc>
              <a:spcBef>
                <a:spcPts val="0"/>
              </a:spcBef>
              <a:spcAft>
                <a:spcPts val="0"/>
              </a:spcAft>
              <a:buSzPts val="1100"/>
              <a:buChar char="●"/>
              <a:defRPr/>
            </a:lvl7pPr>
            <a:lvl8pPr marL="3657600" lvl="7" indent="-298450" algn="ctr" rtl="0">
              <a:lnSpc>
                <a:spcPct val="115000"/>
              </a:lnSpc>
              <a:spcBef>
                <a:spcPts val="0"/>
              </a:spcBef>
              <a:spcAft>
                <a:spcPts val="0"/>
              </a:spcAft>
              <a:buSzPts val="1100"/>
              <a:buChar char="○"/>
              <a:defRPr/>
            </a:lvl8pPr>
            <a:lvl9pPr marL="4114800" lvl="8" indent="-298450" algn="ctr" rtl="0">
              <a:lnSpc>
                <a:spcPct val="115000"/>
              </a:lnSpc>
              <a:spcBef>
                <a:spcPts val="0"/>
              </a:spcBef>
              <a:spcAft>
                <a:spcPts val="0"/>
              </a:spcAft>
              <a:buSzPts val="1100"/>
              <a:buChar char="■"/>
              <a:defRPr/>
            </a:lvl9pPr>
          </a:lstStyle>
          <a:p>
            <a:endParaRPr/>
          </a:p>
        </p:txBody>
      </p:sp>
      <p:sp>
        <p:nvSpPr>
          <p:cNvPr id="250" name="Google Shape;250;p4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251"/>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60"/>
        <p:cNvGrpSpPr/>
        <p:nvPr/>
      </p:nvGrpSpPr>
      <p:grpSpPr>
        <a:xfrm>
          <a:off x="0" y="0"/>
          <a:ext cx="0" cy="0"/>
          <a:chOff x="0" y="0"/>
          <a:chExt cx="0" cy="0"/>
        </a:xfrm>
      </p:grpSpPr>
      <p:sp>
        <p:nvSpPr>
          <p:cNvPr id="261" name="Google Shape;261;p47"/>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243C"/>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2" name="Google Shape;262;p47"/>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3" name="Google Shape;263;p47"/>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4" name="Google Shape;264;p47"/>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spcAft>
                <a:spcPts val="0"/>
              </a:spcAft>
              <a:buClr>
                <a:schemeClr val="lt2"/>
              </a:buClr>
              <a:buSzPts val="800"/>
              <a:buFont typeface="Arial"/>
              <a:buNone/>
              <a:defRPr/>
            </a:lvl1pPr>
            <a:lvl2pPr marL="0" lvl="1" indent="0" algn="l" rtl="0">
              <a:spcBef>
                <a:spcPts val="0"/>
              </a:spcBef>
              <a:spcAft>
                <a:spcPts val="0"/>
              </a:spcAft>
              <a:buClr>
                <a:schemeClr val="lt2"/>
              </a:buClr>
              <a:buSzPts val="800"/>
              <a:buFont typeface="Arial"/>
              <a:buNone/>
              <a:defRPr/>
            </a:lvl2pPr>
            <a:lvl3pPr marL="0" lvl="2" indent="0" algn="l" rtl="0">
              <a:spcBef>
                <a:spcPts val="0"/>
              </a:spcBef>
              <a:spcAft>
                <a:spcPts val="0"/>
              </a:spcAft>
              <a:buClr>
                <a:schemeClr val="lt2"/>
              </a:buClr>
              <a:buSzPts val="800"/>
              <a:buFont typeface="Arial"/>
              <a:buNone/>
              <a:defRPr/>
            </a:lvl3pPr>
            <a:lvl4pPr marL="0" lvl="3" indent="0" algn="l" rtl="0">
              <a:spcBef>
                <a:spcPts val="0"/>
              </a:spcBef>
              <a:spcAft>
                <a:spcPts val="0"/>
              </a:spcAft>
              <a:buClr>
                <a:schemeClr val="lt2"/>
              </a:buClr>
              <a:buSzPts val="800"/>
              <a:buFont typeface="Arial"/>
              <a:buNone/>
              <a:defRPr/>
            </a:lvl4pPr>
            <a:lvl5pPr marL="0" lvl="4" indent="0" algn="l" rtl="0">
              <a:spcBef>
                <a:spcPts val="0"/>
              </a:spcBef>
              <a:spcAft>
                <a:spcPts val="0"/>
              </a:spcAft>
              <a:buClr>
                <a:schemeClr val="lt2"/>
              </a:buClr>
              <a:buSzPts val="800"/>
              <a:buFont typeface="Arial"/>
              <a:buNone/>
              <a:defRPr/>
            </a:lvl5pPr>
            <a:lvl6pPr marL="0" lvl="5" indent="0" algn="l" rtl="0">
              <a:spcBef>
                <a:spcPts val="0"/>
              </a:spcBef>
              <a:spcAft>
                <a:spcPts val="0"/>
              </a:spcAft>
              <a:buClr>
                <a:schemeClr val="lt2"/>
              </a:buClr>
              <a:buSzPts val="800"/>
              <a:buFont typeface="Arial"/>
              <a:buNone/>
              <a:defRPr/>
            </a:lvl6pPr>
            <a:lvl7pPr marL="0" lvl="6" indent="0" algn="l" rtl="0">
              <a:spcBef>
                <a:spcPts val="0"/>
              </a:spcBef>
              <a:spcAft>
                <a:spcPts val="0"/>
              </a:spcAft>
              <a:buClr>
                <a:schemeClr val="lt2"/>
              </a:buClr>
              <a:buSzPts val="800"/>
              <a:buFont typeface="Arial"/>
              <a:buNone/>
              <a:defRPr/>
            </a:lvl7pPr>
            <a:lvl8pPr marL="0" lvl="7" indent="0" algn="l" rtl="0">
              <a:spcBef>
                <a:spcPts val="0"/>
              </a:spcBef>
              <a:spcAft>
                <a:spcPts val="0"/>
              </a:spcAft>
              <a:buClr>
                <a:schemeClr val="lt2"/>
              </a:buClr>
              <a:buSzPts val="800"/>
              <a:buFont typeface="Arial"/>
              <a:buNone/>
              <a:defRPr/>
            </a:lvl8pPr>
            <a:lvl9pPr marL="0" lvl="8" indent="0" algn="l" rtl="0">
              <a:spcBef>
                <a:spcPts val="0"/>
              </a:spcBef>
              <a:spcAft>
                <a:spcPts val="0"/>
              </a:spcAft>
              <a:buClr>
                <a:schemeClr val="lt2"/>
              </a:buClr>
              <a:buSzPts val="800"/>
              <a:buFont typeface="Arial"/>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5"/>
        <p:cNvGrpSpPr/>
        <p:nvPr/>
      </p:nvGrpSpPr>
      <p:grpSpPr>
        <a:xfrm>
          <a:off x="0" y="0"/>
          <a:ext cx="0" cy="0"/>
          <a:chOff x="0" y="0"/>
          <a:chExt cx="0" cy="0"/>
        </a:xfrm>
      </p:grpSpPr>
      <p:pic>
        <p:nvPicPr>
          <p:cNvPr id="266" name="Google Shape;266;p48" descr="Sun rising over grassy hills"/>
          <p:cNvPicPr preferRelativeResize="0"/>
          <p:nvPr/>
        </p:nvPicPr>
        <p:blipFill rotWithShape="1">
          <a:blip r:embed="rId2">
            <a:alphaModFix/>
          </a:blip>
          <a:srcRect/>
          <a:stretch/>
        </p:blipFill>
        <p:spPr>
          <a:xfrm>
            <a:off x="1238" y="0"/>
            <a:ext cx="9141524" cy="3599475"/>
          </a:xfrm>
          <a:prstGeom prst="rect">
            <a:avLst/>
          </a:prstGeom>
          <a:noFill/>
          <a:ln>
            <a:noFill/>
          </a:ln>
        </p:spPr>
      </p:pic>
      <p:sp>
        <p:nvSpPr>
          <p:cNvPr id="267" name="Google Shape;267;p48"/>
          <p:cNvSpPr/>
          <p:nvPr/>
        </p:nvSpPr>
        <p:spPr>
          <a:xfrm>
            <a:off x="-1" y="3566160"/>
            <a:ext cx="9144000" cy="157710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orbel"/>
              <a:buNone/>
            </a:pPr>
            <a:endParaRPr sz="1400" b="0" i="0" u="none" strike="noStrike" cap="none">
              <a:solidFill>
                <a:srgbClr val="FFFFFF"/>
              </a:solidFill>
              <a:latin typeface="Arial"/>
              <a:ea typeface="Arial"/>
              <a:cs typeface="Arial"/>
              <a:sym typeface="Arial"/>
            </a:endParaRPr>
          </a:p>
        </p:txBody>
      </p:sp>
      <p:sp>
        <p:nvSpPr>
          <p:cNvPr id="268" name="Google Shape;268;p48"/>
          <p:cNvSpPr/>
          <p:nvPr/>
        </p:nvSpPr>
        <p:spPr>
          <a:xfrm>
            <a:off x="-95" y="3543300"/>
            <a:ext cx="9141600" cy="57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69" name="Google Shape;269;p48"/>
          <p:cNvSpPr txBox="1">
            <a:spLocks noGrp="1"/>
          </p:cNvSpPr>
          <p:nvPr>
            <p:ph type="ctrTitle"/>
          </p:nvPr>
        </p:nvSpPr>
        <p:spPr>
          <a:xfrm>
            <a:off x="1142999" y="3600450"/>
            <a:ext cx="6858000" cy="85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3600"/>
              <a:buNone/>
              <a:defRPr sz="36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0" name="Google Shape;270;p48"/>
          <p:cNvSpPr txBox="1">
            <a:spLocks noGrp="1"/>
          </p:cNvSpPr>
          <p:nvPr>
            <p:ph type="subTitle" idx="1"/>
          </p:nvPr>
        </p:nvSpPr>
        <p:spPr>
          <a:xfrm>
            <a:off x="1141810" y="4457700"/>
            <a:ext cx="6858000" cy="5715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SzPts val="1500"/>
              <a:buNone/>
              <a:defRPr sz="1500" cap="none">
                <a:solidFill>
                  <a:schemeClr val="lt1"/>
                </a:solidFill>
              </a:defRPr>
            </a:lvl1pPr>
            <a:lvl2pPr lvl="1" algn="ctr" rtl="0">
              <a:lnSpc>
                <a:spcPct val="90000"/>
              </a:lnSpc>
              <a:spcBef>
                <a:spcPts val="800"/>
              </a:spcBef>
              <a:spcAft>
                <a:spcPts val="0"/>
              </a:spcAft>
              <a:buSzPts val="2100"/>
              <a:buNone/>
              <a:defRPr sz="2100"/>
            </a:lvl2pPr>
            <a:lvl3pPr lvl="2" algn="ctr" rtl="0">
              <a:lnSpc>
                <a:spcPct val="90000"/>
              </a:lnSpc>
              <a:spcBef>
                <a:spcPts val="600"/>
              </a:spcBef>
              <a:spcAft>
                <a:spcPts val="0"/>
              </a:spcAft>
              <a:buSzPts val="1800"/>
              <a:buNone/>
              <a:defRPr sz="1800"/>
            </a:lvl3pPr>
            <a:lvl4pPr lvl="3" algn="ctr" rtl="0">
              <a:lnSpc>
                <a:spcPct val="90000"/>
              </a:lnSpc>
              <a:spcBef>
                <a:spcPts val="600"/>
              </a:spcBef>
              <a:spcAft>
                <a:spcPts val="0"/>
              </a:spcAft>
              <a:buSzPts val="1500"/>
              <a:buNone/>
              <a:defRPr sz="1500"/>
            </a:lvl4pPr>
            <a:lvl5pPr lvl="4" algn="ctr" rtl="0">
              <a:lnSpc>
                <a:spcPct val="90000"/>
              </a:lnSpc>
              <a:spcBef>
                <a:spcPts val="600"/>
              </a:spcBef>
              <a:spcAft>
                <a:spcPts val="0"/>
              </a:spcAft>
              <a:buSzPts val="1500"/>
              <a:buNone/>
              <a:defRPr sz="1500"/>
            </a:lvl5pPr>
            <a:lvl6pPr lvl="5" algn="ctr" rtl="0">
              <a:lnSpc>
                <a:spcPct val="90000"/>
              </a:lnSpc>
              <a:spcBef>
                <a:spcPts val="600"/>
              </a:spcBef>
              <a:spcAft>
                <a:spcPts val="0"/>
              </a:spcAft>
              <a:buClr>
                <a:schemeClr val="dk2"/>
              </a:buClr>
              <a:buSzPts val="1500"/>
              <a:buNone/>
              <a:defRPr sz="1500"/>
            </a:lvl6pPr>
            <a:lvl7pPr lvl="6" algn="ctr" rtl="0">
              <a:lnSpc>
                <a:spcPct val="90000"/>
              </a:lnSpc>
              <a:spcBef>
                <a:spcPts val="600"/>
              </a:spcBef>
              <a:spcAft>
                <a:spcPts val="0"/>
              </a:spcAft>
              <a:buClr>
                <a:schemeClr val="dk2"/>
              </a:buClr>
              <a:buSzPts val="1500"/>
              <a:buNone/>
              <a:defRPr sz="1500"/>
            </a:lvl7pPr>
            <a:lvl8pPr lvl="7" algn="ctr" rtl="0">
              <a:lnSpc>
                <a:spcPct val="90000"/>
              </a:lnSpc>
              <a:spcBef>
                <a:spcPts val="600"/>
              </a:spcBef>
              <a:spcAft>
                <a:spcPts val="0"/>
              </a:spcAft>
              <a:buClr>
                <a:schemeClr val="dk2"/>
              </a:buClr>
              <a:buSzPts val="1500"/>
              <a:buNone/>
              <a:defRPr sz="1500"/>
            </a:lvl8pPr>
            <a:lvl9pPr lvl="8" algn="ctr" rtl="0">
              <a:lnSpc>
                <a:spcPct val="90000"/>
              </a:lnSpc>
              <a:spcBef>
                <a:spcPts val="600"/>
              </a:spcBef>
              <a:spcAft>
                <a:spcPts val="0"/>
              </a:spcAft>
              <a:buClr>
                <a:schemeClr val="dk2"/>
              </a:buClr>
              <a:buSzPts val="1500"/>
              <a:buNone/>
              <a:defRPr sz="15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71"/>
        <p:cNvGrpSpPr/>
        <p:nvPr/>
      </p:nvGrpSpPr>
      <p:grpSpPr>
        <a:xfrm>
          <a:off x="0" y="0"/>
          <a:ext cx="0" cy="0"/>
          <a:chOff x="0" y="0"/>
          <a:chExt cx="0" cy="0"/>
        </a:xfrm>
      </p:grpSpPr>
      <p:sp>
        <p:nvSpPr>
          <p:cNvPr id="272" name="Google Shape;272;p49"/>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243C"/>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3" name="Google Shape;273;p49"/>
          <p:cNvSpPr txBox="1">
            <a:spLocks noGrp="1"/>
          </p:cNvSpPr>
          <p:nvPr>
            <p:ph type="body" idx="1"/>
          </p:nvPr>
        </p:nvSpPr>
        <p:spPr>
          <a:xfrm>
            <a:off x="1005840" y="1426464"/>
            <a:ext cx="7132200" cy="3095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SzPts val="1400"/>
              <a:buChar char="▪"/>
              <a:defRPr/>
            </a:lvl1pPr>
            <a:lvl2pPr marL="914400" lvl="1" indent="-317500" algn="l" rtl="0">
              <a:lnSpc>
                <a:spcPct val="90000"/>
              </a:lnSpc>
              <a:spcBef>
                <a:spcPts val="800"/>
              </a:spcBef>
              <a:spcAft>
                <a:spcPts val="0"/>
              </a:spcAft>
              <a:buSzPts val="1400"/>
              <a:buChar char="▪"/>
              <a:defRPr/>
            </a:lvl2pPr>
            <a:lvl3pPr marL="1371600" lvl="2" indent="-317500" algn="l" rtl="0">
              <a:lnSpc>
                <a:spcPct val="90000"/>
              </a:lnSpc>
              <a:spcBef>
                <a:spcPts val="600"/>
              </a:spcBef>
              <a:spcAft>
                <a:spcPts val="0"/>
              </a:spcAft>
              <a:buSzPts val="1400"/>
              <a:buChar char="▪"/>
              <a:defRPr/>
            </a:lvl3pPr>
            <a:lvl4pPr marL="1828800" lvl="3" indent="-317500" algn="l" rtl="0">
              <a:lnSpc>
                <a:spcPct val="90000"/>
              </a:lnSpc>
              <a:spcBef>
                <a:spcPts val="600"/>
              </a:spcBef>
              <a:spcAft>
                <a:spcPts val="0"/>
              </a:spcAft>
              <a:buSzPts val="1400"/>
              <a:buChar char="▪"/>
              <a:defRPr/>
            </a:lvl4pPr>
            <a:lvl5pPr marL="2286000" lvl="4" indent="-317500" algn="l" rtl="0">
              <a:lnSpc>
                <a:spcPct val="90000"/>
              </a:lnSpc>
              <a:spcBef>
                <a:spcPts val="600"/>
              </a:spcBef>
              <a:spcAft>
                <a:spcPts val="0"/>
              </a:spcAft>
              <a:buSzPts val="1400"/>
              <a:buChar char="▪"/>
              <a:defRPr/>
            </a:lvl5pPr>
            <a:lvl6pPr marL="2743200" lvl="5" indent="-298450" algn="l" rtl="0">
              <a:lnSpc>
                <a:spcPct val="90000"/>
              </a:lnSpc>
              <a:spcBef>
                <a:spcPts val="600"/>
              </a:spcBef>
              <a:spcAft>
                <a:spcPts val="0"/>
              </a:spcAft>
              <a:buClr>
                <a:schemeClr val="dk2"/>
              </a:buClr>
              <a:buSzPts val="1100"/>
              <a:buChar char="▪"/>
              <a:defRPr/>
            </a:lvl6pPr>
            <a:lvl7pPr marL="3200400" lvl="6" indent="-317500" algn="l" rtl="0">
              <a:lnSpc>
                <a:spcPct val="90000"/>
              </a:lnSpc>
              <a:spcBef>
                <a:spcPts val="600"/>
              </a:spcBef>
              <a:spcAft>
                <a:spcPts val="0"/>
              </a:spcAft>
              <a:buClr>
                <a:schemeClr val="dk2"/>
              </a:buClr>
              <a:buSzPts val="1400"/>
              <a:buChar char="▪"/>
              <a:defRPr/>
            </a:lvl7pPr>
            <a:lvl8pPr marL="3657600" lvl="7" indent="-317500" algn="l" rtl="0">
              <a:lnSpc>
                <a:spcPct val="90000"/>
              </a:lnSpc>
              <a:spcBef>
                <a:spcPts val="600"/>
              </a:spcBef>
              <a:spcAft>
                <a:spcPts val="0"/>
              </a:spcAft>
              <a:buClr>
                <a:schemeClr val="dk2"/>
              </a:buClr>
              <a:buSzPts val="1400"/>
              <a:buChar char="▪"/>
              <a:defRPr/>
            </a:lvl8pPr>
            <a:lvl9pPr marL="4114800" lvl="8" indent="-317500" algn="l" rtl="0">
              <a:lnSpc>
                <a:spcPct val="90000"/>
              </a:lnSpc>
              <a:spcBef>
                <a:spcPts val="600"/>
              </a:spcBef>
              <a:spcAft>
                <a:spcPts val="0"/>
              </a:spcAft>
              <a:buClr>
                <a:schemeClr val="dk2"/>
              </a:buClr>
              <a:buSzPts val="1400"/>
              <a:buChar char="▪"/>
              <a:defRPr/>
            </a:lvl9pPr>
          </a:lstStyle>
          <a:p>
            <a:endParaRPr/>
          </a:p>
        </p:txBody>
      </p:sp>
      <p:sp>
        <p:nvSpPr>
          <p:cNvPr id="274" name="Google Shape;274;p49"/>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5" name="Google Shape;275;p49"/>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6" name="Google Shape;276;p49"/>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spcAft>
                <a:spcPts val="0"/>
              </a:spcAft>
              <a:buClr>
                <a:schemeClr val="lt2"/>
              </a:buClr>
              <a:buSzPts val="800"/>
              <a:buFont typeface="Arial"/>
              <a:buNone/>
              <a:defRPr/>
            </a:lvl1pPr>
            <a:lvl2pPr marL="0" lvl="1" indent="0" algn="l" rtl="0">
              <a:spcBef>
                <a:spcPts val="0"/>
              </a:spcBef>
              <a:spcAft>
                <a:spcPts val="0"/>
              </a:spcAft>
              <a:buClr>
                <a:schemeClr val="lt2"/>
              </a:buClr>
              <a:buSzPts val="800"/>
              <a:buFont typeface="Arial"/>
              <a:buNone/>
              <a:defRPr/>
            </a:lvl2pPr>
            <a:lvl3pPr marL="0" lvl="2" indent="0" algn="l" rtl="0">
              <a:spcBef>
                <a:spcPts val="0"/>
              </a:spcBef>
              <a:spcAft>
                <a:spcPts val="0"/>
              </a:spcAft>
              <a:buClr>
                <a:schemeClr val="lt2"/>
              </a:buClr>
              <a:buSzPts val="800"/>
              <a:buFont typeface="Arial"/>
              <a:buNone/>
              <a:defRPr/>
            </a:lvl3pPr>
            <a:lvl4pPr marL="0" lvl="3" indent="0" algn="l" rtl="0">
              <a:spcBef>
                <a:spcPts val="0"/>
              </a:spcBef>
              <a:spcAft>
                <a:spcPts val="0"/>
              </a:spcAft>
              <a:buClr>
                <a:schemeClr val="lt2"/>
              </a:buClr>
              <a:buSzPts val="800"/>
              <a:buFont typeface="Arial"/>
              <a:buNone/>
              <a:defRPr/>
            </a:lvl4pPr>
            <a:lvl5pPr marL="0" lvl="4" indent="0" algn="l" rtl="0">
              <a:spcBef>
                <a:spcPts val="0"/>
              </a:spcBef>
              <a:spcAft>
                <a:spcPts val="0"/>
              </a:spcAft>
              <a:buClr>
                <a:schemeClr val="lt2"/>
              </a:buClr>
              <a:buSzPts val="800"/>
              <a:buFont typeface="Arial"/>
              <a:buNone/>
              <a:defRPr/>
            </a:lvl5pPr>
            <a:lvl6pPr marL="0" lvl="5" indent="0" algn="l" rtl="0">
              <a:spcBef>
                <a:spcPts val="0"/>
              </a:spcBef>
              <a:spcAft>
                <a:spcPts val="0"/>
              </a:spcAft>
              <a:buClr>
                <a:schemeClr val="lt2"/>
              </a:buClr>
              <a:buSzPts val="800"/>
              <a:buFont typeface="Arial"/>
              <a:buNone/>
              <a:defRPr/>
            </a:lvl6pPr>
            <a:lvl7pPr marL="0" lvl="6" indent="0" algn="l" rtl="0">
              <a:spcBef>
                <a:spcPts val="0"/>
              </a:spcBef>
              <a:spcAft>
                <a:spcPts val="0"/>
              </a:spcAft>
              <a:buClr>
                <a:schemeClr val="lt2"/>
              </a:buClr>
              <a:buSzPts val="800"/>
              <a:buFont typeface="Arial"/>
              <a:buNone/>
              <a:defRPr/>
            </a:lvl7pPr>
            <a:lvl8pPr marL="0" lvl="7" indent="0" algn="l" rtl="0">
              <a:spcBef>
                <a:spcPts val="0"/>
              </a:spcBef>
              <a:spcAft>
                <a:spcPts val="0"/>
              </a:spcAft>
              <a:buClr>
                <a:schemeClr val="lt2"/>
              </a:buClr>
              <a:buSzPts val="800"/>
              <a:buFont typeface="Arial"/>
              <a:buNone/>
              <a:defRPr/>
            </a:lvl8pPr>
            <a:lvl9pPr marL="0" lvl="8" indent="0" algn="l" rtl="0">
              <a:spcBef>
                <a:spcPts val="0"/>
              </a:spcBef>
              <a:spcAft>
                <a:spcPts val="0"/>
              </a:spcAft>
              <a:buClr>
                <a:schemeClr val="lt2"/>
              </a:buClr>
              <a:buSzPts val="800"/>
              <a:buFont typeface="Arial"/>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77"/>
        <p:cNvGrpSpPr/>
        <p:nvPr/>
      </p:nvGrpSpPr>
      <p:grpSpPr>
        <a:xfrm>
          <a:off x="0" y="0"/>
          <a:ext cx="0" cy="0"/>
          <a:chOff x="0" y="0"/>
          <a:chExt cx="0" cy="0"/>
        </a:xfrm>
      </p:grpSpPr>
      <p:sp>
        <p:nvSpPr>
          <p:cNvPr id="278" name="Google Shape;278;p50"/>
          <p:cNvSpPr/>
          <p:nvPr/>
        </p:nvSpPr>
        <p:spPr>
          <a:xfrm>
            <a:off x="0" y="0"/>
            <a:ext cx="9141600" cy="34290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orbel"/>
              <a:buNone/>
            </a:pPr>
            <a:endParaRPr sz="1400" b="0" i="0" u="none" strike="noStrike" cap="none">
              <a:solidFill>
                <a:srgbClr val="FFFFFF"/>
              </a:solidFill>
              <a:latin typeface="Arial"/>
              <a:ea typeface="Arial"/>
              <a:cs typeface="Arial"/>
              <a:sym typeface="Arial"/>
            </a:endParaRPr>
          </a:p>
        </p:txBody>
      </p:sp>
      <p:sp>
        <p:nvSpPr>
          <p:cNvPr id="279" name="Google Shape;279;p50"/>
          <p:cNvSpPr/>
          <p:nvPr/>
        </p:nvSpPr>
        <p:spPr>
          <a:xfrm>
            <a:off x="-1" y="308610"/>
            <a:ext cx="9141600" cy="34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80" name="Google Shape;280;p50"/>
          <p:cNvSpPr txBox="1">
            <a:spLocks noGrp="1"/>
          </p:cNvSpPr>
          <p:nvPr>
            <p:ph type="title"/>
          </p:nvPr>
        </p:nvSpPr>
        <p:spPr>
          <a:xfrm>
            <a:off x="1143000" y="857250"/>
            <a:ext cx="6858000" cy="20001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rgbClr val="1C243C"/>
              </a:buClr>
              <a:buSzPts val="3900"/>
              <a:buNone/>
              <a:defRPr sz="3900" b="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1" name="Google Shape;281;p50"/>
          <p:cNvSpPr txBox="1">
            <a:spLocks noGrp="1"/>
          </p:cNvSpPr>
          <p:nvPr>
            <p:ph type="body" idx="1"/>
          </p:nvPr>
        </p:nvSpPr>
        <p:spPr>
          <a:xfrm>
            <a:off x="1143000" y="2857500"/>
            <a:ext cx="6858000" cy="8574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0"/>
              </a:spcBef>
              <a:spcAft>
                <a:spcPts val="0"/>
              </a:spcAft>
              <a:buSzPts val="1800"/>
              <a:buNone/>
              <a:defRPr sz="1800" cap="none">
                <a:solidFill>
                  <a:schemeClr val="dk2"/>
                </a:solidFill>
              </a:defRPr>
            </a:lvl1pPr>
            <a:lvl2pPr marL="914400" lvl="1" indent="-228600" algn="l" rtl="0">
              <a:lnSpc>
                <a:spcPct val="90000"/>
              </a:lnSpc>
              <a:spcBef>
                <a:spcPts val="800"/>
              </a:spcBef>
              <a:spcAft>
                <a:spcPts val="0"/>
              </a:spcAft>
              <a:buSzPts val="1400"/>
              <a:buNone/>
              <a:defRPr sz="1400">
                <a:solidFill>
                  <a:srgbClr val="909090"/>
                </a:solidFill>
              </a:defRPr>
            </a:lvl2pPr>
            <a:lvl3pPr marL="1371600" lvl="2" indent="-228600" algn="l" rtl="0">
              <a:lnSpc>
                <a:spcPct val="90000"/>
              </a:lnSpc>
              <a:spcBef>
                <a:spcPts val="600"/>
              </a:spcBef>
              <a:spcAft>
                <a:spcPts val="0"/>
              </a:spcAft>
              <a:buSzPts val="1200"/>
              <a:buNone/>
              <a:defRPr sz="1200">
                <a:solidFill>
                  <a:srgbClr val="909090"/>
                </a:solidFill>
              </a:defRPr>
            </a:lvl3pPr>
            <a:lvl4pPr marL="1828800" lvl="3" indent="-228600" algn="l" rtl="0">
              <a:lnSpc>
                <a:spcPct val="90000"/>
              </a:lnSpc>
              <a:spcBef>
                <a:spcPts val="600"/>
              </a:spcBef>
              <a:spcAft>
                <a:spcPts val="0"/>
              </a:spcAft>
              <a:buSzPts val="1100"/>
              <a:buNone/>
              <a:defRPr sz="1100">
                <a:solidFill>
                  <a:srgbClr val="909090"/>
                </a:solidFill>
              </a:defRPr>
            </a:lvl4pPr>
            <a:lvl5pPr marL="2286000" lvl="4" indent="-228600" algn="l" rtl="0">
              <a:lnSpc>
                <a:spcPct val="90000"/>
              </a:lnSpc>
              <a:spcBef>
                <a:spcPts val="600"/>
              </a:spcBef>
              <a:spcAft>
                <a:spcPts val="0"/>
              </a:spcAft>
              <a:buSzPts val="1100"/>
              <a:buNone/>
              <a:defRPr sz="1100">
                <a:solidFill>
                  <a:srgbClr val="909090"/>
                </a:solidFill>
              </a:defRPr>
            </a:lvl5pPr>
            <a:lvl6pPr marL="2743200" lvl="5" indent="-228600" algn="l" rtl="0">
              <a:lnSpc>
                <a:spcPct val="90000"/>
              </a:lnSpc>
              <a:spcBef>
                <a:spcPts val="600"/>
              </a:spcBef>
              <a:spcAft>
                <a:spcPts val="0"/>
              </a:spcAft>
              <a:buClr>
                <a:srgbClr val="909090"/>
              </a:buClr>
              <a:buSzPts val="1100"/>
              <a:buNone/>
              <a:defRPr sz="1100">
                <a:solidFill>
                  <a:srgbClr val="909090"/>
                </a:solidFill>
              </a:defRPr>
            </a:lvl6pPr>
            <a:lvl7pPr marL="3200400" lvl="6" indent="-228600" algn="l" rtl="0">
              <a:lnSpc>
                <a:spcPct val="90000"/>
              </a:lnSpc>
              <a:spcBef>
                <a:spcPts val="600"/>
              </a:spcBef>
              <a:spcAft>
                <a:spcPts val="0"/>
              </a:spcAft>
              <a:buClr>
                <a:srgbClr val="909090"/>
              </a:buClr>
              <a:buSzPts val="1100"/>
              <a:buNone/>
              <a:defRPr sz="1100">
                <a:solidFill>
                  <a:srgbClr val="909090"/>
                </a:solidFill>
              </a:defRPr>
            </a:lvl7pPr>
            <a:lvl8pPr marL="3657600" lvl="7" indent="-228600" algn="l" rtl="0">
              <a:lnSpc>
                <a:spcPct val="90000"/>
              </a:lnSpc>
              <a:spcBef>
                <a:spcPts val="600"/>
              </a:spcBef>
              <a:spcAft>
                <a:spcPts val="0"/>
              </a:spcAft>
              <a:buClr>
                <a:srgbClr val="909090"/>
              </a:buClr>
              <a:buSzPts val="1100"/>
              <a:buNone/>
              <a:defRPr sz="1100">
                <a:solidFill>
                  <a:srgbClr val="909090"/>
                </a:solidFill>
              </a:defRPr>
            </a:lvl8pPr>
            <a:lvl9pPr marL="4114800" lvl="8" indent="-228600" algn="l" rtl="0">
              <a:lnSpc>
                <a:spcPct val="90000"/>
              </a:lnSpc>
              <a:spcBef>
                <a:spcPts val="600"/>
              </a:spcBef>
              <a:spcAft>
                <a:spcPts val="0"/>
              </a:spcAft>
              <a:buClr>
                <a:srgbClr val="909090"/>
              </a:buClr>
              <a:buSzPts val="1100"/>
              <a:buNone/>
              <a:defRPr sz="1100">
                <a:solidFill>
                  <a:srgbClr val="909090"/>
                </a:solidFill>
              </a:defRPr>
            </a:lvl9pPr>
          </a:lstStyle>
          <a:p>
            <a:endParaRPr/>
          </a:p>
        </p:txBody>
      </p:sp>
      <p:sp>
        <p:nvSpPr>
          <p:cNvPr id="282" name="Google Shape;282;p50"/>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3" name="Google Shape;283;p50"/>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4" name="Google Shape;284;p50"/>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spcAft>
                <a:spcPts val="0"/>
              </a:spcAft>
              <a:buClr>
                <a:schemeClr val="lt2"/>
              </a:buClr>
              <a:buSzPts val="800"/>
              <a:buFont typeface="Arial"/>
              <a:buNone/>
              <a:defRPr/>
            </a:lvl1pPr>
            <a:lvl2pPr marL="0" lvl="1" indent="0" algn="l" rtl="0">
              <a:spcBef>
                <a:spcPts val="0"/>
              </a:spcBef>
              <a:spcAft>
                <a:spcPts val="0"/>
              </a:spcAft>
              <a:buClr>
                <a:schemeClr val="lt2"/>
              </a:buClr>
              <a:buSzPts val="800"/>
              <a:buFont typeface="Arial"/>
              <a:buNone/>
              <a:defRPr/>
            </a:lvl2pPr>
            <a:lvl3pPr marL="0" lvl="2" indent="0" algn="l" rtl="0">
              <a:spcBef>
                <a:spcPts val="0"/>
              </a:spcBef>
              <a:spcAft>
                <a:spcPts val="0"/>
              </a:spcAft>
              <a:buClr>
                <a:schemeClr val="lt2"/>
              </a:buClr>
              <a:buSzPts val="800"/>
              <a:buFont typeface="Arial"/>
              <a:buNone/>
              <a:defRPr/>
            </a:lvl3pPr>
            <a:lvl4pPr marL="0" lvl="3" indent="0" algn="l" rtl="0">
              <a:spcBef>
                <a:spcPts val="0"/>
              </a:spcBef>
              <a:spcAft>
                <a:spcPts val="0"/>
              </a:spcAft>
              <a:buClr>
                <a:schemeClr val="lt2"/>
              </a:buClr>
              <a:buSzPts val="800"/>
              <a:buFont typeface="Arial"/>
              <a:buNone/>
              <a:defRPr/>
            </a:lvl4pPr>
            <a:lvl5pPr marL="0" lvl="4" indent="0" algn="l" rtl="0">
              <a:spcBef>
                <a:spcPts val="0"/>
              </a:spcBef>
              <a:spcAft>
                <a:spcPts val="0"/>
              </a:spcAft>
              <a:buClr>
                <a:schemeClr val="lt2"/>
              </a:buClr>
              <a:buSzPts val="800"/>
              <a:buFont typeface="Arial"/>
              <a:buNone/>
              <a:defRPr/>
            </a:lvl5pPr>
            <a:lvl6pPr marL="0" lvl="5" indent="0" algn="l" rtl="0">
              <a:spcBef>
                <a:spcPts val="0"/>
              </a:spcBef>
              <a:spcAft>
                <a:spcPts val="0"/>
              </a:spcAft>
              <a:buClr>
                <a:schemeClr val="lt2"/>
              </a:buClr>
              <a:buSzPts val="800"/>
              <a:buFont typeface="Arial"/>
              <a:buNone/>
              <a:defRPr/>
            </a:lvl6pPr>
            <a:lvl7pPr marL="0" lvl="6" indent="0" algn="l" rtl="0">
              <a:spcBef>
                <a:spcPts val="0"/>
              </a:spcBef>
              <a:spcAft>
                <a:spcPts val="0"/>
              </a:spcAft>
              <a:buClr>
                <a:schemeClr val="lt2"/>
              </a:buClr>
              <a:buSzPts val="800"/>
              <a:buFont typeface="Arial"/>
              <a:buNone/>
              <a:defRPr/>
            </a:lvl7pPr>
            <a:lvl8pPr marL="0" lvl="7" indent="0" algn="l" rtl="0">
              <a:spcBef>
                <a:spcPts val="0"/>
              </a:spcBef>
              <a:spcAft>
                <a:spcPts val="0"/>
              </a:spcAft>
              <a:buClr>
                <a:schemeClr val="lt2"/>
              </a:buClr>
              <a:buSzPts val="800"/>
              <a:buFont typeface="Arial"/>
              <a:buNone/>
              <a:defRPr/>
            </a:lvl8pPr>
            <a:lvl9pPr marL="0" lvl="8" indent="0" algn="l" rtl="0">
              <a:spcBef>
                <a:spcPts val="0"/>
              </a:spcBef>
              <a:spcAft>
                <a:spcPts val="0"/>
              </a:spcAft>
              <a:buClr>
                <a:schemeClr val="lt2"/>
              </a:buClr>
              <a:buSzPts val="800"/>
              <a:buFont typeface="Arial"/>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Alternate Section Header">
  <p:cSld name="Alternate Section Header">
    <p:spTree>
      <p:nvGrpSpPr>
        <p:cNvPr id="1" name="Shape 285"/>
        <p:cNvGrpSpPr/>
        <p:nvPr/>
      </p:nvGrpSpPr>
      <p:grpSpPr>
        <a:xfrm>
          <a:off x="0" y="0"/>
          <a:ext cx="0" cy="0"/>
          <a:chOff x="0" y="0"/>
          <a:chExt cx="0" cy="0"/>
        </a:xfrm>
      </p:grpSpPr>
      <p:sp>
        <p:nvSpPr>
          <p:cNvPr id="286" name="Google Shape;286;p51"/>
          <p:cNvSpPr txBox="1">
            <a:spLocks noGrp="1"/>
          </p:cNvSpPr>
          <p:nvPr>
            <p:ph type="title"/>
          </p:nvPr>
        </p:nvSpPr>
        <p:spPr>
          <a:xfrm>
            <a:off x="1143000" y="857250"/>
            <a:ext cx="6858000" cy="20001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3900"/>
              <a:buNone/>
              <a:defRPr sz="3900" b="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7" name="Google Shape;287;p51"/>
          <p:cNvSpPr txBox="1">
            <a:spLocks noGrp="1"/>
          </p:cNvSpPr>
          <p:nvPr>
            <p:ph type="body" idx="1"/>
          </p:nvPr>
        </p:nvSpPr>
        <p:spPr>
          <a:xfrm>
            <a:off x="1141810" y="2857500"/>
            <a:ext cx="6858000" cy="8574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0"/>
              </a:spcBef>
              <a:spcAft>
                <a:spcPts val="0"/>
              </a:spcAft>
              <a:buSzPts val="1800"/>
              <a:buNone/>
              <a:defRPr sz="1800" cap="none">
                <a:solidFill>
                  <a:schemeClr val="lt1"/>
                </a:solidFill>
              </a:defRPr>
            </a:lvl1pPr>
            <a:lvl2pPr marL="914400" lvl="1" indent="-228600" algn="l" rtl="0">
              <a:lnSpc>
                <a:spcPct val="90000"/>
              </a:lnSpc>
              <a:spcBef>
                <a:spcPts val="800"/>
              </a:spcBef>
              <a:spcAft>
                <a:spcPts val="0"/>
              </a:spcAft>
              <a:buSzPts val="1400"/>
              <a:buNone/>
              <a:defRPr sz="1400">
                <a:solidFill>
                  <a:schemeClr val="lt1"/>
                </a:solidFill>
              </a:defRPr>
            </a:lvl2pPr>
            <a:lvl3pPr marL="1371600" lvl="2" indent="-228600" algn="l" rtl="0">
              <a:lnSpc>
                <a:spcPct val="90000"/>
              </a:lnSpc>
              <a:spcBef>
                <a:spcPts val="600"/>
              </a:spcBef>
              <a:spcAft>
                <a:spcPts val="0"/>
              </a:spcAft>
              <a:buSzPts val="1200"/>
              <a:buNone/>
              <a:defRPr sz="1200">
                <a:solidFill>
                  <a:schemeClr val="lt1"/>
                </a:solidFill>
              </a:defRPr>
            </a:lvl3pPr>
            <a:lvl4pPr marL="1828800" lvl="3" indent="-228600" algn="l" rtl="0">
              <a:lnSpc>
                <a:spcPct val="90000"/>
              </a:lnSpc>
              <a:spcBef>
                <a:spcPts val="600"/>
              </a:spcBef>
              <a:spcAft>
                <a:spcPts val="0"/>
              </a:spcAft>
              <a:buSzPts val="1100"/>
              <a:buNone/>
              <a:defRPr sz="1100">
                <a:solidFill>
                  <a:schemeClr val="lt1"/>
                </a:solidFill>
              </a:defRPr>
            </a:lvl4pPr>
            <a:lvl5pPr marL="2286000" lvl="4" indent="-228600" algn="l" rtl="0">
              <a:lnSpc>
                <a:spcPct val="90000"/>
              </a:lnSpc>
              <a:spcBef>
                <a:spcPts val="600"/>
              </a:spcBef>
              <a:spcAft>
                <a:spcPts val="0"/>
              </a:spcAft>
              <a:buSzPts val="1100"/>
              <a:buNone/>
              <a:defRPr sz="1100">
                <a:solidFill>
                  <a:schemeClr val="lt1"/>
                </a:solidFill>
              </a:defRPr>
            </a:lvl5pPr>
            <a:lvl6pPr marL="2743200" lvl="5" indent="-228600" algn="l" rtl="0">
              <a:lnSpc>
                <a:spcPct val="90000"/>
              </a:lnSpc>
              <a:spcBef>
                <a:spcPts val="600"/>
              </a:spcBef>
              <a:spcAft>
                <a:spcPts val="0"/>
              </a:spcAft>
              <a:buClr>
                <a:schemeClr val="lt1"/>
              </a:buClr>
              <a:buSzPts val="1100"/>
              <a:buNone/>
              <a:defRPr sz="1100">
                <a:solidFill>
                  <a:schemeClr val="lt1"/>
                </a:solidFill>
              </a:defRPr>
            </a:lvl6pPr>
            <a:lvl7pPr marL="3200400" lvl="6" indent="-228600" algn="l" rtl="0">
              <a:lnSpc>
                <a:spcPct val="90000"/>
              </a:lnSpc>
              <a:spcBef>
                <a:spcPts val="600"/>
              </a:spcBef>
              <a:spcAft>
                <a:spcPts val="0"/>
              </a:spcAft>
              <a:buClr>
                <a:schemeClr val="lt1"/>
              </a:buClr>
              <a:buSzPts val="1100"/>
              <a:buNone/>
              <a:defRPr sz="1100">
                <a:solidFill>
                  <a:schemeClr val="lt1"/>
                </a:solidFill>
              </a:defRPr>
            </a:lvl7pPr>
            <a:lvl8pPr marL="3657600" lvl="7" indent="-228600" algn="l" rtl="0">
              <a:lnSpc>
                <a:spcPct val="90000"/>
              </a:lnSpc>
              <a:spcBef>
                <a:spcPts val="600"/>
              </a:spcBef>
              <a:spcAft>
                <a:spcPts val="0"/>
              </a:spcAft>
              <a:buClr>
                <a:schemeClr val="lt1"/>
              </a:buClr>
              <a:buSzPts val="1100"/>
              <a:buNone/>
              <a:defRPr sz="1100">
                <a:solidFill>
                  <a:schemeClr val="lt1"/>
                </a:solidFill>
              </a:defRPr>
            </a:lvl8pPr>
            <a:lvl9pPr marL="4114800" lvl="8" indent="-228600" algn="l" rtl="0">
              <a:lnSpc>
                <a:spcPct val="90000"/>
              </a:lnSpc>
              <a:spcBef>
                <a:spcPts val="600"/>
              </a:spcBef>
              <a:spcAft>
                <a:spcPts val="0"/>
              </a:spcAft>
              <a:buClr>
                <a:schemeClr val="lt1"/>
              </a:buClr>
              <a:buSzPts val="1100"/>
              <a:buNone/>
              <a:defRPr sz="1100">
                <a:solidFill>
                  <a:schemeClr val="lt1"/>
                </a:solidFill>
              </a:defRPr>
            </a:lvl9pPr>
          </a:lstStyle>
          <a:p>
            <a:endParaRPr/>
          </a:p>
        </p:txBody>
      </p:sp>
      <p:sp>
        <p:nvSpPr>
          <p:cNvPr id="288" name="Google Shape;288;p51"/>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9" name="Google Shape;289;p51"/>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solidFill>
                  <a:schemeClr val="lt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0" name="Google Shape;290;p51"/>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L="0" marR="0" lvl="1" indent="0" algn="l" rtl="0">
              <a:spcBef>
                <a:spcPts val="0"/>
              </a:spcBef>
              <a:spcAft>
                <a:spcPts val="0"/>
              </a:spcAft>
              <a:buClr>
                <a:schemeClr val="lt2"/>
              </a:buClr>
              <a:buSzPts val="800"/>
              <a:buFont typeface="Arial"/>
              <a:buNone/>
              <a:defRPr sz="800">
                <a:solidFill>
                  <a:schemeClr val="lt2"/>
                </a:solidFill>
                <a:latin typeface="Arial"/>
                <a:ea typeface="Arial"/>
                <a:cs typeface="Arial"/>
                <a:sym typeface="Arial"/>
              </a:defRPr>
            </a:lvl2pPr>
            <a:lvl3pPr marL="0" marR="0" lvl="2" indent="0" algn="l" rtl="0">
              <a:spcBef>
                <a:spcPts val="0"/>
              </a:spcBef>
              <a:spcAft>
                <a:spcPts val="0"/>
              </a:spcAft>
              <a:buClr>
                <a:schemeClr val="lt2"/>
              </a:buClr>
              <a:buSzPts val="800"/>
              <a:buFont typeface="Arial"/>
              <a:buNone/>
              <a:defRPr sz="800">
                <a:solidFill>
                  <a:schemeClr val="lt2"/>
                </a:solidFill>
                <a:latin typeface="Arial"/>
                <a:ea typeface="Arial"/>
                <a:cs typeface="Arial"/>
                <a:sym typeface="Arial"/>
              </a:defRPr>
            </a:lvl3pPr>
            <a:lvl4pPr marL="0" marR="0" lvl="3" indent="0" algn="l" rtl="0">
              <a:spcBef>
                <a:spcPts val="0"/>
              </a:spcBef>
              <a:spcAft>
                <a:spcPts val="0"/>
              </a:spcAft>
              <a:buClr>
                <a:schemeClr val="lt2"/>
              </a:buClr>
              <a:buSzPts val="800"/>
              <a:buFont typeface="Arial"/>
              <a:buNone/>
              <a:defRPr sz="800">
                <a:solidFill>
                  <a:schemeClr val="lt2"/>
                </a:solidFill>
                <a:latin typeface="Arial"/>
                <a:ea typeface="Arial"/>
                <a:cs typeface="Arial"/>
                <a:sym typeface="Arial"/>
              </a:defRPr>
            </a:lvl4pPr>
            <a:lvl5pPr marL="0" marR="0" lvl="4" indent="0" algn="l" rtl="0">
              <a:spcBef>
                <a:spcPts val="0"/>
              </a:spcBef>
              <a:spcAft>
                <a:spcPts val="0"/>
              </a:spcAft>
              <a:buClr>
                <a:schemeClr val="lt2"/>
              </a:buClr>
              <a:buSzPts val="800"/>
              <a:buFont typeface="Arial"/>
              <a:buNone/>
              <a:defRPr sz="800">
                <a:solidFill>
                  <a:schemeClr val="lt2"/>
                </a:solidFill>
                <a:latin typeface="Arial"/>
                <a:ea typeface="Arial"/>
                <a:cs typeface="Arial"/>
                <a:sym typeface="Arial"/>
              </a:defRPr>
            </a:lvl5pPr>
            <a:lvl6pPr marL="0" marR="0" lvl="5" indent="0" algn="l" rtl="0">
              <a:spcBef>
                <a:spcPts val="0"/>
              </a:spcBef>
              <a:spcAft>
                <a:spcPts val="0"/>
              </a:spcAft>
              <a:buClr>
                <a:schemeClr val="lt2"/>
              </a:buClr>
              <a:buSzPts val="800"/>
              <a:buFont typeface="Arial"/>
              <a:buNone/>
              <a:defRPr sz="800">
                <a:solidFill>
                  <a:schemeClr val="lt2"/>
                </a:solidFill>
                <a:latin typeface="Arial"/>
                <a:ea typeface="Arial"/>
                <a:cs typeface="Arial"/>
                <a:sym typeface="Arial"/>
              </a:defRPr>
            </a:lvl6pPr>
            <a:lvl7pPr marL="0" marR="0" lvl="6" indent="0" algn="l" rtl="0">
              <a:spcBef>
                <a:spcPts val="0"/>
              </a:spcBef>
              <a:spcAft>
                <a:spcPts val="0"/>
              </a:spcAft>
              <a:buClr>
                <a:schemeClr val="lt2"/>
              </a:buClr>
              <a:buSzPts val="800"/>
              <a:buFont typeface="Arial"/>
              <a:buNone/>
              <a:defRPr sz="800">
                <a:solidFill>
                  <a:schemeClr val="lt2"/>
                </a:solidFill>
                <a:latin typeface="Arial"/>
                <a:ea typeface="Arial"/>
                <a:cs typeface="Arial"/>
                <a:sym typeface="Arial"/>
              </a:defRPr>
            </a:lvl7pPr>
            <a:lvl8pPr marL="0" marR="0" lvl="7" indent="0" algn="l" rtl="0">
              <a:spcBef>
                <a:spcPts val="0"/>
              </a:spcBef>
              <a:spcAft>
                <a:spcPts val="0"/>
              </a:spcAft>
              <a:buClr>
                <a:schemeClr val="lt2"/>
              </a:buClr>
              <a:buSzPts val="800"/>
              <a:buFont typeface="Arial"/>
              <a:buNone/>
              <a:defRPr sz="800">
                <a:solidFill>
                  <a:schemeClr val="lt2"/>
                </a:solidFill>
                <a:latin typeface="Arial"/>
                <a:ea typeface="Arial"/>
                <a:cs typeface="Arial"/>
                <a:sym typeface="Arial"/>
              </a:defRPr>
            </a:lvl8pPr>
            <a:lvl9pPr marL="0" marR="0" lvl="8" indent="0" algn="l" rtl="0">
              <a:spcBef>
                <a:spcPts val="0"/>
              </a:spcBef>
              <a:spcAft>
                <a:spcPts val="0"/>
              </a:spcAft>
              <a:buClr>
                <a:schemeClr val="lt2"/>
              </a:buClr>
              <a:buSzPts val="800"/>
              <a:buFont typeface="Arial"/>
              <a:buNone/>
              <a:defRPr sz="800">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91"/>
        <p:cNvGrpSpPr/>
        <p:nvPr/>
      </p:nvGrpSpPr>
      <p:grpSpPr>
        <a:xfrm>
          <a:off x="0" y="0"/>
          <a:ext cx="0" cy="0"/>
          <a:chOff x="0" y="0"/>
          <a:chExt cx="0" cy="0"/>
        </a:xfrm>
      </p:grpSpPr>
      <p:sp>
        <p:nvSpPr>
          <p:cNvPr id="292" name="Google Shape;292;p52"/>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243C"/>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3" name="Google Shape;293;p52"/>
          <p:cNvSpPr txBox="1">
            <a:spLocks noGrp="1"/>
          </p:cNvSpPr>
          <p:nvPr>
            <p:ph type="body" idx="1"/>
          </p:nvPr>
        </p:nvSpPr>
        <p:spPr>
          <a:xfrm>
            <a:off x="1005840" y="1426464"/>
            <a:ext cx="3429000" cy="3093000"/>
          </a:xfrm>
          <a:prstGeom prst="rect">
            <a:avLst/>
          </a:prstGeom>
          <a:noFill/>
          <a:ln>
            <a:noFill/>
          </a:ln>
        </p:spPr>
        <p:txBody>
          <a:bodyPr spcFirstLastPara="1" wrap="square" lIns="68575" tIns="34275" rIns="68575" bIns="34275" anchor="t" anchorCtr="0">
            <a:normAutofit/>
          </a:bodyPr>
          <a:lstStyle>
            <a:lvl1pPr marL="457200" lvl="0" indent="-323850" algn="l" rtl="0">
              <a:lnSpc>
                <a:spcPct val="90000"/>
              </a:lnSpc>
              <a:spcBef>
                <a:spcPts val="1400"/>
              </a:spcBef>
              <a:spcAft>
                <a:spcPts val="0"/>
              </a:spcAft>
              <a:buSzPts val="1500"/>
              <a:buChar char="▪"/>
              <a:defRPr sz="1500"/>
            </a:lvl1pPr>
            <a:lvl2pPr marL="914400" lvl="1" indent="-317500" algn="l" rtl="0">
              <a:lnSpc>
                <a:spcPct val="90000"/>
              </a:lnSpc>
              <a:spcBef>
                <a:spcPts val="800"/>
              </a:spcBef>
              <a:spcAft>
                <a:spcPts val="0"/>
              </a:spcAft>
              <a:buSzPts val="1400"/>
              <a:buChar char="▪"/>
              <a:defRPr sz="1400"/>
            </a:lvl2pPr>
            <a:lvl3pPr marL="1371600" lvl="2" indent="-304800" algn="l" rtl="0">
              <a:lnSpc>
                <a:spcPct val="90000"/>
              </a:lnSpc>
              <a:spcBef>
                <a:spcPts val="600"/>
              </a:spcBef>
              <a:spcAft>
                <a:spcPts val="0"/>
              </a:spcAft>
              <a:buSzPts val="1200"/>
              <a:buChar char="▪"/>
              <a:defRPr sz="1200"/>
            </a:lvl3pPr>
            <a:lvl4pPr marL="1828800" lvl="3" indent="-298450" algn="l" rtl="0">
              <a:lnSpc>
                <a:spcPct val="90000"/>
              </a:lnSpc>
              <a:spcBef>
                <a:spcPts val="600"/>
              </a:spcBef>
              <a:spcAft>
                <a:spcPts val="0"/>
              </a:spcAft>
              <a:buSzPts val="1100"/>
              <a:buChar char="▪"/>
              <a:defRPr sz="1100"/>
            </a:lvl4pPr>
            <a:lvl5pPr marL="2286000" lvl="4" indent="-298450" algn="l" rtl="0">
              <a:lnSpc>
                <a:spcPct val="90000"/>
              </a:lnSpc>
              <a:spcBef>
                <a:spcPts val="600"/>
              </a:spcBef>
              <a:spcAft>
                <a:spcPts val="0"/>
              </a:spcAft>
              <a:buSzPts val="1100"/>
              <a:buChar char="▪"/>
              <a:defRPr sz="1100"/>
            </a:lvl5pPr>
            <a:lvl6pPr marL="2743200" lvl="5" indent="-298450" algn="l" rtl="0">
              <a:lnSpc>
                <a:spcPct val="90000"/>
              </a:lnSpc>
              <a:spcBef>
                <a:spcPts val="600"/>
              </a:spcBef>
              <a:spcAft>
                <a:spcPts val="0"/>
              </a:spcAft>
              <a:buClr>
                <a:schemeClr val="dk2"/>
              </a:buClr>
              <a:buSzPts val="1100"/>
              <a:buChar char="▪"/>
              <a:defRPr sz="1100"/>
            </a:lvl6pPr>
            <a:lvl7pPr marL="3200400" lvl="6" indent="-298450" algn="l" rtl="0">
              <a:lnSpc>
                <a:spcPct val="90000"/>
              </a:lnSpc>
              <a:spcBef>
                <a:spcPts val="600"/>
              </a:spcBef>
              <a:spcAft>
                <a:spcPts val="0"/>
              </a:spcAft>
              <a:buClr>
                <a:schemeClr val="dk2"/>
              </a:buClr>
              <a:buSzPts val="1100"/>
              <a:buChar char="▪"/>
              <a:defRPr sz="1100"/>
            </a:lvl7pPr>
            <a:lvl8pPr marL="3657600" lvl="7" indent="-298450" algn="l" rtl="0">
              <a:lnSpc>
                <a:spcPct val="90000"/>
              </a:lnSpc>
              <a:spcBef>
                <a:spcPts val="600"/>
              </a:spcBef>
              <a:spcAft>
                <a:spcPts val="0"/>
              </a:spcAft>
              <a:buClr>
                <a:schemeClr val="dk2"/>
              </a:buClr>
              <a:buSzPts val="1100"/>
              <a:buChar char="▪"/>
              <a:defRPr sz="1100"/>
            </a:lvl8pPr>
            <a:lvl9pPr marL="4114800" lvl="8" indent="-298450" algn="l" rtl="0">
              <a:lnSpc>
                <a:spcPct val="90000"/>
              </a:lnSpc>
              <a:spcBef>
                <a:spcPts val="600"/>
              </a:spcBef>
              <a:spcAft>
                <a:spcPts val="0"/>
              </a:spcAft>
              <a:buClr>
                <a:schemeClr val="dk2"/>
              </a:buClr>
              <a:buSzPts val="1100"/>
              <a:buChar char="▪"/>
              <a:defRPr sz="1100"/>
            </a:lvl9pPr>
          </a:lstStyle>
          <a:p>
            <a:endParaRPr/>
          </a:p>
        </p:txBody>
      </p:sp>
      <p:sp>
        <p:nvSpPr>
          <p:cNvPr id="294" name="Google Shape;294;p52"/>
          <p:cNvSpPr txBox="1">
            <a:spLocks noGrp="1"/>
          </p:cNvSpPr>
          <p:nvPr>
            <p:ph type="body" idx="2"/>
          </p:nvPr>
        </p:nvSpPr>
        <p:spPr>
          <a:xfrm>
            <a:off x="4709160" y="1426464"/>
            <a:ext cx="3429000" cy="3093000"/>
          </a:xfrm>
          <a:prstGeom prst="rect">
            <a:avLst/>
          </a:prstGeom>
          <a:noFill/>
          <a:ln>
            <a:noFill/>
          </a:ln>
        </p:spPr>
        <p:txBody>
          <a:bodyPr spcFirstLastPara="1" wrap="square" lIns="68575" tIns="34275" rIns="68575" bIns="34275" anchor="t" anchorCtr="0">
            <a:normAutofit/>
          </a:bodyPr>
          <a:lstStyle>
            <a:lvl1pPr marL="457200" lvl="0" indent="-323850" algn="l" rtl="0">
              <a:lnSpc>
                <a:spcPct val="90000"/>
              </a:lnSpc>
              <a:spcBef>
                <a:spcPts val="1400"/>
              </a:spcBef>
              <a:spcAft>
                <a:spcPts val="0"/>
              </a:spcAft>
              <a:buSzPts val="1500"/>
              <a:buChar char="▪"/>
              <a:defRPr sz="1500"/>
            </a:lvl1pPr>
            <a:lvl2pPr marL="914400" lvl="1" indent="-317500" algn="l" rtl="0">
              <a:lnSpc>
                <a:spcPct val="90000"/>
              </a:lnSpc>
              <a:spcBef>
                <a:spcPts val="800"/>
              </a:spcBef>
              <a:spcAft>
                <a:spcPts val="0"/>
              </a:spcAft>
              <a:buSzPts val="1400"/>
              <a:buChar char="▪"/>
              <a:defRPr sz="1400"/>
            </a:lvl2pPr>
            <a:lvl3pPr marL="1371600" lvl="2" indent="-304800" algn="l" rtl="0">
              <a:lnSpc>
                <a:spcPct val="90000"/>
              </a:lnSpc>
              <a:spcBef>
                <a:spcPts val="600"/>
              </a:spcBef>
              <a:spcAft>
                <a:spcPts val="0"/>
              </a:spcAft>
              <a:buSzPts val="1200"/>
              <a:buChar char="▪"/>
              <a:defRPr sz="1200"/>
            </a:lvl3pPr>
            <a:lvl4pPr marL="1828800" lvl="3" indent="-298450" algn="l" rtl="0">
              <a:lnSpc>
                <a:spcPct val="90000"/>
              </a:lnSpc>
              <a:spcBef>
                <a:spcPts val="600"/>
              </a:spcBef>
              <a:spcAft>
                <a:spcPts val="0"/>
              </a:spcAft>
              <a:buSzPts val="1100"/>
              <a:buChar char="▪"/>
              <a:defRPr sz="1100"/>
            </a:lvl4pPr>
            <a:lvl5pPr marL="2286000" lvl="4" indent="-298450" algn="l" rtl="0">
              <a:lnSpc>
                <a:spcPct val="90000"/>
              </a:lnSpc>
              <a:spcBef>
                <a:spcPts val="600"/>
              </a:spcBef>
              <a:spcAft>
                <a:spcPts val="0"/>
              </a:spcAft>
              <a:buSzPts val="1100"/>
              <a:buChar char="▪"/>
              <a:defRPr sz="1100"/>
            </a:lvl5pPr>
            <a:lvl6pPr marL="2743200" lvl="5" indent="-298450" algn="l" rtl="0">
              <a:lnSpc>
                <a:spcPct val="90000"/>
              </a:lnSpc>
              <a:spcBef>
                <a:spcPts val="600"/>
              </a:spcBef>
              <a:spcAft>
                <a:spcPts val="0"/>
              </a:spcAft>
              <a:buClr>
                <a:schemeClr val="dk2"/>
              </a:buClr>
              <a:buSzPts val="1100"/>
              <a:buChar char="▪"/>
              <a:defRPr sz="1100"/>
            </a:lvl6pPr>
            <a:lvl7pPr marL="3200400" lvl="6" indent="-298450" algn="l" rtl="0">
              <a:lnSpc>
                <a:spcPct val="90000"/>
              </a:lnSpc>
              <a:spcBef>
                <a:spcPts val="600"/>
              </a:spcBef>
              <a:spcAft>
                <a:spcPts val="0"/>
              </a:spcAft>
              <a:buClr>
                <a:schemeClr val="dk2"/>
              </a:buClr>
              <a:buSzPts val="1100"/>
              <a:buChar char="▪"/>
              <a:defRPr sz="1100"/>
            </a:lvl7pPr>
            <a:lvl8pPr marL="3657600" lvl="7" indent="-298450" algn="l" rtl="0">
              <a:lnSpc>
                <a:spcPct val="90000"/>
              </a:lnSpc>
              <a:spcBef>
                <a:spcPts val="600"/>
              </a:spcBef>
              <a:spcAft>
                <a:spcPts val="0"/>
              </a:spcAft>
              <a:buClr>
                <a:schemeClr val="dk2"/>
              </a:buClr>
              <a:buSzPts val="1100"/>
              <a:buChar char="▪"/>
              <a:defRPr sz="1100"/>
            </a:lvl8pPr>
            <a:lvl9pPr marL="4114800" lvl="8" indent="-298450" algn="l" rtl="0">
              <a:lnSpc>
                <a:spcPct val="90000"/>
              </a:lnSpc>
              <a:spcBef>
                <a:spcPts val="600"/>
              </a:spcBef>
              <a:spcAft>
                <a:spcPts val="0"/>
              </a:spcAft>
              <a:buClr>
                <a:schemeClr val="dk2"/>
              </a:buClr>
              <a:buSzPts val="1100"/>
              <a:buChar char="▪"/>
              <a:defRPr sz="1100"/>
            </a:lvl9pPr>
          </a:lstStyle>
          <a:p>
            <a:endParaRPr/>
          </a:p>
        </p:txBody>
      </p:sp>
      <p:sp>
        <p:nvSpPr>
          <p:cNvPr id="295" name="Google Shape;295;p52"/>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6" name="Google Shape;296;p52"/>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7" name="Google Shape;297;p52"/>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spcAft>
                <a:spcPts val="0"/>
              </a:spcAft>
              <a:buClr>
                <a:schemeClr val="lt2"/>
              </a:buClr>
              <a:buSzPts val="800"/>
              <a:buFont typeface="Arial"/>
              <a:buNone/>
              <a:defRPr/>
            </a:lvl1pPr>
            <a:lvl2pPr marL="0" lvl="1" indent="0" algn="l" rtl="0">
              <a:spcBef>
                <a:spcPts val="0"/>
              </a:spcBef>
              <a:spcAft>
                <a:spcPts val="0"/>
              </a:spcAft>
              <a:buClr>
                <a:schemeClr val="lt2"/>
              </a:buClr>
              <a:buSzPts val="800"/>
              <a:buFont typeface="Arial"/>
              <a:buNone/>
              <a:defRPr/>
            </a:lvl2pPr>
            <a:lvl3pPr marL="0" lvl="2" indent="0" algn="l" rtl="0">
              <a:spcBef>
                <a:spcPts val="0"/>
              </a:spcBef>
              <a:spcAft>
                <a:spcPts val="0"/>
              </a:spcAft>
              <a:buClr>
                <a:schemeClr val="lt2"/>
              </a:buClr>
              <a:buSzPts val="800"/>
              <a:buFont typeface="Arial"/>
              <a:buNone/>
              <a:defRPr/>
            </a:lvl3pPr>
            <a:lvl4pPr marL="0" lvl="3" indent="0" algn="l" rtl="0">
              <a:spcBef>
                <a:spcPts val="0"/>
              </a:spcBef>
              <a:spcAft>
                <a:spcPts val="0"/>
              </a:spcAft>
              <a:buClr>
                <a:schemeClr val="lt2"/>
              </a:buClr>
              <a:buSzPts val="800"/>
              <a:buFont typeface="Arial"/>
              <a:buNone/>
              <a:defRPr/>
            </a:lvl4pPr>
            <a:lvl5pPr marL="0" lvl="4" indent="0" algn="l" rtl="0">
              <a:spcBef>
                <a:spcPts val="0"/>
              </a:spcBef>
              <a:spcAft>
                <a:spcPts val="0"/>
              </a:spcAft>
              <a:buClr>
                <a:schemeClr val="lt2"/>
              </a:buClr>
              <a:buSzPts val="800"/>
              <a:buFont typeface="Arial"/>
              <a:buNone/>
              <a:defRPr/>
            </a:lvl5pPr>
            <a:lvl6pPr marL="0" lvl="5" indent="0" algn="l" rtl="0">
              <a:spcBef>
                <a:spcPts val="0"/>
              </a:spcBef>
              <a:spcAft>
                <a:spcPts val="0"/>
              </a:spcAft>
              <a:buClr>
                <a:schemeClr val="lt2"/>
              </a:buClr>
              <a:buSzPts val="800"/>
              <a:buFont typeface="Arial"/>
              <a:buNone/>
              <a:defRPr/>
            </a:lvl6pPr>
            <a:lvl7pPr marL="0" lvl="6" indent="0" algn="l" rtl="0">
              <a:spcBef>
                <a:spcPts val="0"/>
              </a:spcBef>
              <a:spcAft>
                <a:spcPts val="0"/>
              </a:spcAft>
              <a:buClr>
                <a:schemeClr val="lt2"/>
              </a:buClr>
              <a:buSzPts val="800"/>
              <a:buFont typeface="Arial"/>
              <a:buNone/>
              <a:defRPr/>
            </a:lvl7pPr>
            <a:lvl8pPr marL="0" lvl="7" indent="0" algn="l" rtl="0">
              <a:spcBef>
                <a:spcPts val="0"/>
              </a:spcBef>
              <a:spcAft>
                <a:spcPts val="0"/>
              </a:spcAft>
              <a:buClr>
                <a:schemeClr val="lt2"/>
              </a:buClr>
              <a:buSzPts val="800"/>
              <a:buFont typeface="Arial"/>
              <a:buNone/>
              <a:defRPr/>
            </a:lvl8pPr>
            <a:lvl9pPr marL="0" lvl="8" indent="0" algn="l" rtl="0">
              <a:spcBef>
                <a:spcPts val="0"/>
              </a:spcBef>
              <a:spcAft>
                <a:spcPts val="0"/>
              </a:spcAft>
              <a:buClr>
                <a:schemeClr val="lt2"/>
              </a:buClr>
              <a:buSzPts val="800"/>
              <a:buFont typeface="Arial"/>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298"/>
        <p:cNvGrpSpPr/>
        <p:nvPr/>
      </p:nvGrpSpPr>
      <p:grpSpPr>
        <a:xfrm>
          <a:off x="0" y="0"/>
          <a:ext cx="0" cy="0"/>
          <a:chOff x="0" y="0"/>
          <a:chExt cx="0" cy="0"/>
        </a:xfrm>
      </p:grpSpPr>
      <p:sp>
        <p:nvSpPr>
          <p:cNvPr id="299" name="Google Shape;299;p53"/>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243C"/>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0" name="Google Shape;300;p53"/>
          <p:cNvSpPr txBox="1">
            <a:spLocks noGrp="1"/>
          </p:cNvSpPr>
          <p:nvPr>
            <p:ph type="body" idx="1"/>
          </p:nvPr>
        </p:nvSpPr>
        <p:spPr>
          <a:xfrm>
            <a:off x="1005840" y="1378098"/>
            <a:ext cx="3429000" cy="5748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0"/>
              </a:spcBef>
              <a:spcAft>
                <a:spcPts val="0"/>
              </a:spcAft>
              <a:buSzPts val="1700"/>
              <a:buNone/>
              <a:defRPr sz="1700" b="0" cap="none"/>
            </a:lvl1pPr>
            <a:lvl2pPr marL="914400" lvl="1" indent="-228600" algn="l" rtl="0">
              <a:lnSpc>
                <a:spcPct val="90000"/>
              </a:lnSpc>
              <a:spcBef>
                <a:spcPts val="800"/>
              </a:spcBef>
              <a:spcAft>
                <a:spcPts val="0"/>
              </a:spcAft>
              <a:buSzPts val="1500"/>
              <a:buNone/>
              <a:defRPr sz="1500" b="1"/>
            </a:lvl2pPr>
            <a:lvl3pPr marL="1371600" lvl="2" indent="-228600" algn="l" rtl="0">
              <a:lnSpc>
                <a:spcPct val="90000"/>
              </a:lnSpc>
              <a:spcBef>
                <a:spcPts val="600"/>
              </a:spcBef>
              <a:spcAft>
                <a:spcPts val="0"/>
              </a:spcAft>
              <a:buSzPts val="1400"/>
              <a:buNone/>
              <a:defRPr sz="1400" b="1"/>
            </a:lvl3pPr>
            <a:lvl4pPr marL="1828800" lvl="3" indent="-228600" algn="l" rtl="0">
              <a:lnSpc>
                <a:spcPct val="90000"/>
              </a:lnSpc>
              <a:spcBef>
                <a:spcPts val="600"/>
              </a:spcBef>
              <a:spcAft>
                <a:spcPts val="0"/>
              </a:spcAft>
              <a:buSzPts val="1200"/>
              <a:buNone/>
              <a:defRPr sz="1200" b="1"/>
            </a:lvl4pPr>
            <a:lvl5pPr marL="2286000" lvl="4" indent="-228600" algn="l" rtl="0">
              <a:lnSpc>
                <a:spcPct val="90000"/>
              </a:lnSpc>
              <a:spcBef>
                <a:spcPts val="600"/>
              </a:spcBef>
              <a:spcAft>
                <a:spcPts val="0"/>
              </a:spcAft>
              <a:buSzPts val="1200"/>
              <a:buNone/>
              <a:defRPr sz="1200" b="1"/>
            </a:lvl5pPr>
            <a:lvl6pPr marL="2743200" lvl="5" indent="-228600" algn="l" rtl="0">
              <a:lnSpc>
                <a:spcPct val="90000"/>
              </a:lnSpc>
              <a:spcBef>
                <a:spcPts val="600"/>
              </a:spcBef>
              <a:spcAft>
                <a:spcPts val="0"/>
              </a:spcAft>
              <a:buClr>
                <a:schemeClr val="dk2"/>
              </a:buClr>
              <a:buSzPts val="1200"/>
              <a:buNone/>
              <a:defRPr sz="1200" b="1"/>
            </a:lvl6pPr>
            <a:lvl7pPr marL="3200400" lvl="6" indent="-228600" algn="l" rtl="0">
              <a:lnSpc>
                <a:spcPct val="90000"/>
              </a:lnSpc>
              <a:spcBef>
                <a:spcPts val="600"/>
              </a:spcBef>
              <a:spcAft>
                <a:spcPts val="0"/>
              </a:spcAft>
              <a:buClr>
                <a:schemeClr val="dk2"/>
              </a:buClr>
              <a:buSzPts val="1200"/>
              <a:buNone/>
              <a:defRPr sz="1200" b="1"/>
            </a:lvl7pPr>
            <a:lvl8pPr marL="3657600" lvl="7" indent="-228600" algn="l" rtl="0">
              <a:lnSpc>
                <a:spcPct val="90000"/>
              </a:lnSpc>
              <a:spcBef>
                <a:spcPts val="600"/>
              </a:spcBef>
              <a:spcAft>
                <a:spcPts val="0"/>
              </a:spcAft>
              <a:buClr>
                <a:schemeClr val="dk2"/>
              </a:buClr>
              <a:buSzPts val="1200"/>
              <a:buNone/>
              <a:defRPr sz="1200" b="1"/>
            </a:lvl8pPr>
            <a:lvl9pPr marL="4114800" lvl="8" indent="-228600" algn="l" rtl="0">
              <a:lnSpc>
                <a:spcPct val="90000"/>
              </a:lnSpc>
              <a:spcBef>
                <a:spcPts val="600"/>
              </a:spcBef>
              <a:spcAft>
                <a:spcPts val="0"/>
              </a:spcAft>
              <a:buClr>
                <a:schemeClr val="dk2"/>
              </a:buClr>
              <a:buSzPts val="1200"/>
              <a:buNone/>
              <a:defRPr sz="1200" b="1"/>
            </a:lvl9pPr>
          </a:lstStyle>
          <a:p>
            <a:endParaRPr/>
          </a:p>
        </p:txBody>
      </p:sp>
      <p:sp>
        <p:nvSpPr>
          <p:cNvPr id="301" name="Google Shape;301;p53"/>
          <p:cNvSpPr txBox="1">
            <a:spLocks noGrp="1"/>
          </p:cNvSpPr>
          <p:nvPr>
            <p:ph type="body" idx="2"/>
          </p:nvPr>
        </p:nvSpPr>
        <p:spPr>
          <a:xfrm>
            <a:off x="1005840" y="2055549"/>
            <a:ext cx="3429000" cy="2466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SzPts val="1400"/>
              <a:buChar char="▪"/>
              <a:defRPr sz="1400"/>
            </a:lvl1pPr>
            <a:lvl2pPr marL="914400" lvl="1" indent="-304800" algn="l" rtl="0">
              <a:lnSpc>
                <a:spcPct val="90000"/>
              </a:lnSpc>
              <a:spcBef>
                <a:spcPts val="800"/>
              </a:spcBef>
              <a:spcAft>
                <a:spcPts val="0"/>
              </a:spcAft>
              <a:buSzPts val="1200"/>
              <a:buChar char="▪"/>
              <a:defRPr sz="1200"/>
            </a:lvl2pPr>
            <a:lvl3pPr marL="1371600" lvl="2" indent="-298450" algn="l" rtl="0">
              <a:lnSpc>
                <a:spcPct val="90000"/>
              </a:lnSpc>
              <a:spcBef>
                <a:spcPts val="600"/>
              </a:spcBef>
              <a:spcAft>
                <a:spcPts val="0"/>
              </a:spcAft>
              <a:buSzPts val="1100"/>
              <a:buChar char="▪"/>
              <a:defRPr sz="1100"/>
            </a:lvl3pPr>
            <a:lvl4pPr marL="1828800" lvl="3" indent="-285750" algn="l" rtl="0">
              <a:lnSpc>
                <a:spcPct val="90000"/>
              </a:lnSpc>
              <a:spcBef>
                <a:spcPts val="600"/>
              </a:spcBef>
              <a:spcAft>
                <a:spcPts val="0"/>
              </a:spcAft>
              <a:buSzPts val="900"/>
              <a:buChar char="▪"/>
              <a:defRPr sz="900"/>
            </a:lvl4pPr>
            <a:lvl5pPr marL="2286000" lvl="4" indent="-285750" algn="l" rtl="0">
              <a:lnSpc>
                <a:spcPct val="90000"/>
              </a:lnSpc>
              <a:spcBef>
                <a:spcPts val="600"/>
              </a:spcBef>
              <a:spcAft>
                <a:spcPts val="0"/>
              </a:spcAft>
              <a:buSzPts val="900"/>
              <a:buChar char="▪"/>
              <a:defRPr sz="900"/>
            </a:lvl5pPr>
            <a:lvl6pPr marL="2743200" lvl="5" indent="-285750" algn="l" rtl="0">
              <a:lnSpc>
                <a:spcPct val="90000"/>
              </a:lnSpc>
              <a:spcBef>
                <a:spcPts val="600"/>
              </a:spcBef>
              <a:spcAft>
                <a:spcPts val="0"/>
              </a:spcAft>
              <a:buClr>
                <a:schemeClr val="dk2"/>
              </a:buClr>
              <a:buSzPts val="900"/>
              <a:buChar char="▪"/>
              <a:defRPr sz="900"/>
            </a:lvl6pPr>
            <a:lvl7pPr marL="3200400" lvl="6" indent="-285750" algn="l" rtl="0">
              <a:lnSpc>
                <a:spcPct val="90000"/>
              </a:lnSpc>
              <a:spcBef>
                <a:spcPts val="600"/>
              </a:spcBef>
              <a:spcAft>
                <a:spcPts val="0"/>
              </a:spcAft>
              <a:buClr>
                <a:schemeClr val="dk2"/>
              </a:buClr>
              <a:buSzPts val="900"/>
              <a:buChar char="▪"/>
              <a:defRPr sz="900"/>
            </a:lvl7pPr>
            <a:lvl8pPr marL="3657600" lvl="7" indent="-285750" algn="l" rtl="0">
              <a:lnSpc>
                <a:spcPct val="90000"/>
              </a:lnSpc>
              <a:spcBef>
                <a:spcPts val="600"/>
              </a:spcBef>
              <a:spcAft>
                <a:spcPts val="0"/>
              </a:spcAft>
              <a:buClr>
                <a:schemeClr val="dk2"/>
              </a:buClr>
              <a:buSzPts val="900"/>
              <a:buChar char="▪"/>
              <a:defRPr sz="900"/>
            </a:lvl8pPr>
            <a:lvl9pPr marL="4114800" lvl="8" indent="-285750" algn="l" rtl="0">
              <a:lnSpc>
                <a:spcPct val="90000"/>
              </a:lnSpc>
              <a:spcBef>
                <a:spcPts val="600"/>
              </a:spcBef>
              <a:spcAft>
                <a:spcPts val="0"/>
              </a:spcAft>
              <a:buClr>
                <a:schemeClr val="dk2"/>
              </a:buClr>
              <a:buSzPts val="900"/>
              <a:buChar char="▪"/>
              <a:defRPr sz="900"/>
            </a:lvl9pPr>
          </a:lstStyle>
          <a:p>
            <a:endParaRPr/>
          </a:p>
        </p:txBody>
      </p:sp>
      <p:sp>
        <p:nvSpPr>
          <p:cNvPr id="302" name="Google Shape;302;p53"/>
          <p:cNvSpPr txBox="1">
            <a:spLocks noGrp="1"/>
          </p:cNvSpPr>
          <p:nvPr>
            <p:ph type="body" idx="3"/>
          </p:nvPr>
        </p:nvSpPr>
        <p:spPr>
          <a:xfrm>
            <a:off x="4709160" y="1378098"/>
            <a:ext cx="3429000" cy="5748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0"/>
              </a:spcBef>
              <a:spcAft>
                <a:spcPts val="0"/>
              </a:spcAft>
              <a:buSzPts val="1700"/>
              <a:buNone/>
              <a:defRPr sz="1700" b="0" cap="none"/>
            </a:lvl1pPr>
            <a:lvl2pPr marL="914400" lvl="1" indent="-228600" algn="l" rtl="0">
              <a:lnSpc>
                <a:spcPct val="90000"/>
              </a:lnSpc>
              <a:spcBef>
                <a:spcPts val="800"/>
              </a:spcBef>
              <a:spcAft>
                <a:spcPts val="0"/>
              </a:spcAft>
              <a:buSzPts val="1500"/>
              <a:buNone/>
              <a:defRPr sz="1500" b="1"/>
            </a:lvl2pPr>
            <a:lvl3pPr marL="1371600" lvl="2" indent="-228600" algn="l" rtl="0">
              <a:lnSpc>
                <a:spcPct val="90000"/>
              </a:lnSpc>
              <a:spcBef>
                <a:spcPts val="600"/>
              </a:spcBef>
              <a:spcAft>
                <a:spcPts val="0"/>
              </a:spcAft>
              <a:buSzPts val="1400"/>
              <a:buNone/>
              <a:defRPr sz="1400" b="1"/>
            </a:lvl3pPr>
            <a:lvl4pPr marL="1828800" lvl="3" indent="-228600" algn="l" rtl="0">
              <a:lnSpc>
                <a:spcPct val="90000"/>
              </a:lnSpc>
              <a:spcBef>
                <a:spcPts val="600"/>
              </a:spcBef>
              <a:spcAft>
                <a:spcPts val="0"/>
              </a:spcAft>
              <a:buSzPts val="1200"/>
              <a:buNone/>
              <a:defRPr sz="1200" b="1"/>
            </a:lvl4pPr>
            <a:lvl5pPr marL="2286000" lvl="4" indent="-228600" algn="l" rtl="0">
              <a:lnSpc>
                <a:spcPct val="90000"/>
              </a:lnSpc>
              <a:spcBef>
                <a:spcPts val="600"/>
              </a:spcBef>
              <a:spcAft>
                <a:spcPts val="0"/>
              </a:spcAft>
              <a:buSzPts val="1200"/>
              <a:buNone/>
              <a:defRPr sz="1200" b="1"/>
            </a:lvl5pPr>
            <a:lvl6pPr marL="2743200" lvl="5" indent="-228600" algn="l" rtl="0">
              <a:lnSpc>
                <a:spcPct val="90000"/>
              </a:lnSpc>
              <a:spcBef>
                <a:spcPts val="600"/>
              </a:spcBef>
              <a:spcAft>
                <a:spcPts val="0"/>
              </a:spcAft>
              <a:buClr>
                <a:schemeClr val="dk2"/>
              </a:buClr>
              <a:buSzPts val="1200"/>
              <a:buNone/>
              <a:defRPr sz="1200" b="1"/>
            </a:lvl6pPr>
            <a:lvl7pPr marL="3200400" lvl="6" indent="-228600" algn="l" rtl="0">
              <a:lnSpc>
                <a:spcPct val="90000"/>
              </a:lnSpc>
              <a:spcBef>
                <a:spcPts val="600"/>
              </a:spcBef>
              <a:spcAft>
                <a:spcPts val="0"/>
              </a:spcAft>
              <a:buClr>
                <a:schemeClr val="dk2"/>
              </a:buClr>
              <a:buSzPts val="1200"/>
              <a:buNone/>
              <a:defRPr sz="1200" b="1"/>
            </a:lvl7pPr>
            <a:lvl8pPr marL="3657600" lvl="7" indent="-228600" algn="l" rtl="0">
              <a:lnSpc>
                <a:spcPct val="90000"/>
              </a:lnSpc>
              <a:spcBef>
                <a:spcPts val="600"/>
              </a:spcBef>
              <a:spcAft>
                <a:spcPts val="0"/>
              </a:spcAft>
              <a:buClr>
                <a:schemeClr val="dk2"/>
              </a:buClr>
              <a:buSzPts val="1200"/>
              <a:buNone/>
              <a:defRPr sz="1200" b="1"/>
            </a:lvl8pPr>
            <a:lvl9pPr marL="4114800" lvl="8" indent="-228600" algn="l" rtl="0">
              <a:lnSpc>
                <a:spcPct val="90000"/>
              </a:lnSpc>
              <a:spcBef>
                <a:spcPts val="600"/>
              </a:spcBef>
              <a:spcAft>
                <a:spcPts val="0"/>
              </a:spcAft>
              <a:buClr>
                <a:schemeClr val="dk2"/>
              </a:buClr>
              <a:buSzPts val="1200"/>
              <a:buNone/>
              <a:defRPr sz="1200" b="1"/>
            </a:lvl9pPr>
          </a:lstStyle>
          <a:p>
            <a:endParaRPr/>
          </a:p>
        </p:txBody>
      </p:sp>
      <p:sp>
        <p:nvSpPr>
          <p:cNvPr id="303" name="Google Shape;303;p53"/>
          <p:cNvSpPr txBox="1">
            <a:spLocks noGrp="1"/>
          </p:cNvSpPr>
          <p:nvPr>
            <p:ph type="body" idx="4"/>
          </p:nvPr>
        </p:nvSpPr>
        <p:spPr>
          <a:xfrm>
            <a:off x="4709160" y="2055549"/>
            <a:ext cx="3429000" cy="2466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SzPts val="1400"/>
              <a:buChar char="▪"/>
              <a:defRPr sz="1400"/>
            </a:lvl1pPr>
            <a:lvl2pPr marL="914400" lvl="1" indent="-304800" algn="l" rtl="0">
              <a:lnSpc>
                <a:spcPct val="90000"/>
              </a:lnSpc>
              <a:spcBef>
                <a:spcPts val="800"/>
              </a:spcBef>
              <a:spcAft>
                <a:spcPts val="0"/>
              </a:spcAft>
              <a:buSzPts val="1200"/>
              <a:buChar char="▪"/>
              <a:defRPr sz="1200"/>
            </a:lvl2pPr>
            <a:lvl3pPr marL="1371600" lvl="2" indent="-298450" algn="l" rtl="0">
              <a:lnSpc>
                <a:spcPct val="90000"/>
              </a:lnSpc>
              <a:spcBef>
                <a:spcPts val="600"/>
              </a:spcBef>
              <a:spcAft>
                <a:spcPts val="0"/>
              </a:spcAft>
              <a:buSzPts val="1100"/>
              <a:buChar char="▪"/>
              <a:defRPr sz="1100"/>
            </a:lvl3pPr>
            <a:lvl4pPr marL="1828800" lvl="3" indent="-285750" algn="l" rtl="0">
              <a:lnSpc>
                <a:spcPct val="90000"/>
              </a:lnSpc>
              <a:spcBef>
                <a:spcPts val="600"/>
              </a:spcBef>
              <a:spcAft>
                <a:spcPts val="0"/>
              </a:spcAft>
              <a:buSzPts val="900"/>
              <a:buChar char="▪"/>
              <a:defRPr sz="900"/>
            </a:lvl4pPr>
            <a:lvl5pPr marL="2286000" lvl="4" indent="-285750" algn="l" rtl="0">
              <a:lnSpc>
                <a:spcPct val="90000"/>
              </a:lnSpc>
              <a:spcBef>
                <a:spcPts val="600"/>
              </a:spcBef>
              <a:spcAft>
                <a:spcPts val="0"/>
              </a:spcAft>
              <a:buSzPts val="900"/>
              <a:buChar char="▪"/>
              <a:defRPr sz="900"/>
            </a:lvl5pPr>
            <a:lvl6pPr marL="2743200" lvl="5" indent="-285750" algn="l" rtl="0">
              <a:lnSpc>
                <a:spcPct val="90000"/>
              </a:lnSpc>
              <a:spcBef>
                <a:spcPts val="600"/>
              </a:spcBef>
              <a:spcAft>
                <a:spcPts val="0"/>
              </a:spcAft>
              <a:buClr>
                <a:schemeClr val="dk2"/>
              </a:buClr>
              <a:buSzPts val="900"/>
              <a:buChar char="▪"/>
              <a:defRPr sz="900"/>
            </a:lvl6pPr>
            <a:lvl7pPr marL="3200400" lvl="6" indent="-285750" algn="l" rtl="0">
              <a:lnSpc>
                <a:spcPct val="90000"/>
              </a:lnSpc>
              <a:spcBef>
                <a:spcPts val="600"/>
              </a:spcBef>
              <a:spcAft>
                <a:spcPts val="0"/>
              </a:spcAft>
              <a:buClr>
                <a:schemeClr val="dk2"/>
              </a:buClr>
              <a:buSzPts val="900"/>
              <a:buChar char="▪"/>
              <a:defRPr sz="900"/>
            </a:lvl7pPr>
            <a:lvl8pPr marL="3657600" lvl="7" indent="-285750" algn="l" rtl="0">
              <a:lnSpc>
                <a:spcPct val="90000"/>
              </a:lnSpc>
              <a:spcBef>
                <a:spcPts val="600"/>
              </a:spcBef>
              <a:spcAft>
                <a:spcPts val="0"/>
              </a:spcAft>
              <a:buClr>
                <a:schemeClr val="dk2"/>
              </a:buClr>
              <a:buSzPts val="900"/>
              <a:buChar char="▪"/>
              <a:defRPr sz="900"/>
            </a:lvl8pPr>
            <a:lvl9pPr marL="4114800" lvl="8" indent="-285750" algn="l" rtl="0">
              <a:lnSpc>
                <a:spcPct val="90000"/>
              </a:lnSpc>
              <a:spcBef>
                <a:spcPts val="600"/>
              </a:spcBef>
              <a:spcAft>
                <a:spcPts val="0"/>
              </a:spcAft>
              <a:buClr>
                <a:schemeClr val="dk2"/>
              </a:buClr>
              <a:buSzPts val="900"/>
              <a:buChar char="▪"/>
              <a:defRPr sz="900"/>
            </a:lvl9pPr>
          </a:lstStyle>
          <a:p>
            <a:endParaRPr/>
          </a:p>
        </p:txBody>
      </p:sp>
      <p:sp>
        <p:nvSpPr>
          <p:cNvPr id="304" name="Google Shape;304;p53"/>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5" name="Google Shape;305;p53"/>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6" name="Google Shape;306;p53"/>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spcAft>
                <a:spcPts val="0"/>
              </a:spcAft>
              <a:buClr>
                <a:schemeClr val="lt2"/>
              </a:buClr>
              <a:buSzPts val="800"/>
              <a:buFont typeface="Arial"/>
              <a:buNone/>
              <a:defRPr/>
            </a:lvl1pPr>
            <a:lvl2pPr marL="0" lvl="1" indent="0" algn="l" rtl="0">
              <a:spcBef>
                <a:spcPts val="0"/>
              </a:spcBef>
              <a:spcAft>
                <a:spcPts val="0"/>
              </a:spcAft>
              <a:buClr>
                <a:schemeClr val="lt2"/>
              </a:buClr>
              <a:buSzPts val="800"/>
              <a:buFont typeface="Arial"/>
              <a:buNone/>
              <a:defRPr/>
            </a:lvl2pPr>
            <a:lvl3pPr marL="0" lvl="2" indent="0" algn="l" rtl="0">
              <a:spcBef>
                <a:spcPts val="0"/>
              </a:spcBef>
              <a:spcAft>
                <a:spcPts val="0"/>
              </a:spcAft>
              <a:buClr>
                <a:schemeClr val="lt2"/>
              </a:buClr>
              <a:buSzPts val="800"/>
              <a:buFont typeface="Arial"/>
              <a:buNone/>
              <a:defRPr/>
            </a:lvl3pPr>
            <a:lvl4pPr marL="0" lvl="3" indent="0" algn="l" rtl="0">
              <a:spcBef>
                <a:spcPts val="0"/>
              </a:spcBef>
              <a:spcAft>
                <a:spcPts val="0"/>
              </a:spcAft>
              <a:buClr>
                <a:schemeClr val="lt2"/>
              </a:buClr>
              <a:buSzPts val="800"/>
              <a:buFont typeface="Arial"/>
              <a:buNone/>
              <a:defRPr/>
            </a:lvl4pPr>
            <a:lvl5pPr marL="0" lvl="4" indent="0" algn="l" rtl="0">
              <a:spcBef>
                <a:spcPts val="0"/>
              </a:spcBef>
              <a:spcAft>
                <a:spcPts val="0"/>
              </a:spcAft>
              <a:buClr>
                <a:schemeClr val="lt2"/>
              </a:buClr>
              <a:buSzPts val="800"/>
              <a:buFont typeface="Arial"/>
              <a:buNone/>
              <a:defRPr/>
            </a:lvl5pPr>
            <a:lvl6pPr marL="0" lvl="5" indent="0" algn="l" rtl="0">
              <a:spcBef>
                <a:spcPts val="0"/>
              </a:spcBef>
              <a:spcAft>
                <a:spcPts val="0"/>
              </a:spcAft>
              <a:buClr>
                <a:schemeClr val="lt2"/>
              </a:buClr>
              <a:buSzPts val="800"/>
              <a:buFont typeface="Arial"/>
              <a:buNone/>
              <a:defRPr/>
            </a:lvl6pPr>
            <a:lvl7pPr marL="0" lvl="6" indent="0" algn="l" rtl="0">
              <a:spcBef>
                <a:spcPts val="0"/>
              </a:spcBef>
              <a:spcAft>
                <a:spcPts val="0"/>
              </a:spcAft>
              <a:buClr>
                <a:schemeClr val="lt2"/>
              </a:buClr>
              <a:buSzPts val="800"/>
              <a:buFont typeface="Arial"/>
              <a:buNone/>
              <a:defRPr/>
            </a:lvl7pPr>
            <a:lvl8pPr marL="0" lvl="7" indent="0" algn="l" rtl="0">
              <a:spcBef>
                <a:spcPts val="0"/>
              </a:spcBef>
              <a:spcAft>
                <a:spcPts val="0"/>
              </a:spcAft>
              <a:buClr>
                <a:schemeClr val="lt2"/>
              </a:buClr>
              <a:buSzPts val="800"/>
              <a:buFont typeface="Arial"/>
              <a:buNone/>
              <a:defRPr/>
            </a:lvl8pPr>
            <a:lvl9pPr marL="0" lvl="8" indent="0" algn="l" rtl="0">
              <a:spcBef>
                <a:spcPts val="0"/>
              </a:spcBef>
              <a:spcAft>
                <a:spcPts val="0"/>
              </a:spcAft>
              <a:buClr>
                <a:schemeClr val="lt2"/>
              </a:buClr>
              <a:buSzPts val="800"/>
              <a:buFont typeface="Arial"/>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07"/>
        <p:cNvGrpSpPr/>
        <p:nvPr/>
      </p:nvGrpSpPr>
      <p:grpSpPr>
        <a:xfrm>
          <a:off x="0" y="0"/>
          <a:ext cx="0" cy="0"/>
          <a:chOff x="0" y="0"/>
          <a:chExt cx="0" cy="0"/>
        </a:xfrm>
      </p:grpSpPr>
      <p:sp>
        <p:nvSpPr>
          <p:cNvPr id="308" name="Google Shape;308;p54"/>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chemeClr val="dk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9" name="Google Shape;309;p54"/>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solidFill>
                  <a:schemeClr val="dk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0" name="Google Shape;310;p54"/>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1pPr>
            <a:lvl2pPr marL="0" marR="0" lvl="1"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2pPr>
            <a:lvl3pPr marL="0" marR="0" lvl="2"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3pPr>
            <a:lvl4pPr marL="0" marR="0" lvl="3"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4pPr>
            <a:lvl5pPr marL="0" marR="0" lvl="4"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5pPr>
            <a:lvl6pPr marL="0" marR="0" lvl="5"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6pPr>
            <a:lvl7pPr marL="0" marR="0" lvl="6"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7pPr>
            <a:lvl8pPr marL="0" marR="0" lvl="7"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8pPr>
            <a:lvl9pPr marL="0" marR="0" lvl="8"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11"/>
        <p:cNvGrpSpPr/>
        <p:nvPr/>
      </p:nvGrpSpPr>
      <p:grpSpPr>
        <a:xfrm>
          <a:off x="0" y="0"/>
          <a:ext cx="0" cy="0"/>
          <a:chOff x="0" y="0"/>
          <a:chExt cx="0" cy="0"/>
        </a:xfrm>
      </p:grpSpPr>
      <p:sp>
        <p:nvSpPr>
          <p:cNvPr id="312" name="Google Shape;312;p55"/>
          <p:cNvSpPr txBox="1">
            <a:spLocks noGrp="1"/>
          </p:cNvSpPr>
          <p:nvPr>
            <p:ph type="title"/>
          </p:nvPr>
        </p:nvSpPr>
        <p:spPr>
          <a:xfrm>
            <a:off x="570309" y="1771650"/>
            <a:ext cx="2400300" cy="1493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243C"/>
              </a:buClr>
              <a:buSzPts val="2600"/>
              <a:buNone/>
              <a:defRPr sz="2600" b="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3" name="Google Shape;313;p55"/>
          <p:cNvSpPr txBox="1">
            <a:spLocks noGrp="1"/>
          </p:cNvSpPr>
          <p:nvPr>
            <p:ph type="body" idx="1"/>
          </p:nvPr>
        </p:nvSpPr>
        <p:spPr>
          <a:xfrm>
            <a:off x="570309" y="3275481"/>
            <a:ext cx="2400300" cy="12165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900"/>
              </a:spcBef>
              <a:spcAft>
                <a:spcPts val="0"/>
              </a:spcAft>
              <a:buSzPts val="1200"/>
              <a:buNone/>
              <a:defRPr sz="1200"/>
            </a:lvl1pPr>
            <a:lvl2pPr marL="914400" lvl="1" indent="-228600" algn="l" rtl="0">
              <a:lnSpc>
                <a:spcPct val="90000"/>
              </a:lnSpc>
              <a:spcBef>
                <a:spcPts val="800"/>
              </a:spcBef>
              <a:spcAft>
                <a:spcPts val="0"/>
              </a:spcAft>
              <a:buSzPts val="900"/>
              <a:buNone/>
              <a:defRPr sz="900"/>
            </a:lvl2pPr>
            <a:lvl3pPr marL="1371600" lvl="2" indent="-228600" algn="l" rtl="0">
              <a:lnSpc>
                <a:spcPct val="90000"/>
              </a:lnSpc>
              <a:spcBef>
                <a:spcPts val="600"/>
              </a:spcBef>
              <a:spcAft>
                <a:spcPts val="0"/>
              </a:spcAft>
              <a:buSzPts val="800"/>
              <a:buNone/>
              <a:defRPr sz="800"/>
            </a:lvl3pPr>
            <a:lvl4pPr marL="1828800" lvl="3" indent="-228600" algn="l" rtl="0">
              <a:lnSpc>
                <a:spcPct val="90000"/>
              </a:lnSpc>
              <a:spcBef>
                <a:spcPts val="600"/>
              </a:spcBef>
              <a:spcAft>
                <a:spcPts val="0"/>
              </a:spcAft>
              <a:buSzPts val="700"/>
              <a:buNone/>
              <a:defRPr sz="700"/>
            </a:lvl4pPr>
            <a:lvl5pPr marL="2286000" lvl="4" indent="-228600" algn="l" rtl="0">
              <a:lnSpc>
                <a:spcPct val="90000"/>
              </a:lnSpc>
              <a:spcBef>
                <a:spcPts val="600"/>
              </a:spcBef>
              <a:spcAft>
                <a:spcPts val="0"/>
              </a:spcAft>
              <a:buSzPts val="700"/>
              <a:buNone/>
              <a:defRPr sz="700"/>
            </a:lvl5pPr>
            <a:lvl6pPr marL="2743200" lvl="5" indent="-228600" algn="l" rtl="0">
              <a:lnSpc>
                <a:spcPct val="90000"/>
              </a:lnSpc>
              <a:spcBef>
                <a:spcPts val="600"/>
              </a:spcBef>
              <a:spcAft>
                <a:spcPts val="0"/>
              </a:spcAft>
              <a:buClr>
                <a:schemeClr val="dk2"/>
              </a:buClr>
              <a:buSzPts val="700"/>
              <a:buNone/>
              <a:defRPr sz="700"/>
            </a:lvl6pPr>
            <a:lvl7pPr marL="3200400" lvl="6" indent="-228600" algn="l" rtl="0">
              <a:lnSpc>
                <a:spcPct val="90000"/>
              </a:lnSpc>
              <a:spcBef>
                <a:spcPts val="600"/>
              </a:spcBef>
              <a:spcAft>
                <a:spcPts val="0"/>
              </a:spcAft>
              <a:buClr>
                <a:schemeClr val="dk2"/>
              </a:buClr>
              <a:buSzPts val="700"/>
              <a:buNone/>
              <a:defRPr sz="700"/>
            </a:lvl7pPr>
            <a:lvl8pPr marL="3657600" lvl="7" indent="-228600" algn="l" rtl="0">
              <a:lnSpc>
                <a:spcPct val="90000"/>
              </a:lnSpc>
              <a:spcBef>
                <a:spcPts val="600"/>
              </a:spcBef>
              <a:spcAft>
                <a:spcPts val="0"/>
              </a:spcAft>
              <a:buClr>
                <a:schemeClr val="dk2"/>
              </a:buClr>
              <a:buSzPts val="700"/>
              <a:buNone/>
              <a:defRPr sz="700"/>
            </a:lvl8pPr>
            <a:lvl9pPr marL="4114800" lvl="8" indent="-228600" algn="l" rtl="0">
              <a:lnSpc>
                <a:spcPct val="90000"/>
              </a:lnSpc>
              <a:spcBef>
                <a:spcPts val="600"/>
              </a:spcBef>
              <a:spcAft>
                <a:spcPts val="0"/>
              </a:spcAft>
              <a:buClr>
                <a:schemeClr val="dk2"/>
              </a:buClr>
              <a:buSzPts val="700"/>
              <a:buNone/>
              <a:defRPr sz="700"/>
            </a:lvl9pPr>
          </a:lstStyle>
          <a:p>
            <a:endParaRPr/>
          </a:p>
        </p:txBody>
      </p:sp>
      <p:sp>
        <p:nvSpPr>
          <p:cNvPr id="314" name="Google Shape;314;p55"/>
          <p:cNvSpPr txBox="1">
            <a:spLocks noGrp="1"/>
          </p:cNvSpPr>
          <p:nvPr>
            <p:ph type="body" idx="2"/>
          </p:nvPr>
        </p:nvSpPr>
        <p:spPr>
          <a:xfrm>
            <a:off x="3370659" y="514350"/>
            <a:ext cx="5429100" cy="4114800"/>
          </a:xfrm>
          <a:prstGeom prst="rect">
            <a:avLst/>
          </a:prstGeom>
          <a:noFill/>
          <a:ln>
            <a:noFill/>
          </a:ln>
        </p:spPr>
        <p:txBody>
          <a:bodyPr spcFirstLastPara="1" wrap="square" lIns="68575" tIns="34275" rIns="68575" bIns="34275" anchor="t" anchorCtr="0">
            <a:normAutofit/>
          </a:bodyPr>
          <a:lstStyle>
            <a:lvl1pPr marL="457200" lvl="0" indent="-323850" algn="l" rtl="0">
              <a:lnSpc>
                <a:spcPct val="90000"/>
              </a:lnSpc>
              <a:spcBef>
                <a:spcPts val="1400"/>
              </a:spcBef>
              <a:spcAft>
                <a:spcPts val="0"/>
              </a:spcAft>
              <a:buSzPts val="1500"/>
              <a:buChar char="▪"/>
              <a:defRPr sz="1500"/>
            </a:lvl1pPr>
            <a:lvl2pPr marL="914400" lvl="1" indent="-317500" algn="l" rtl="0">
              <a:lnSpc>
                <a:spcPct val="90000"/>
              </a:lnSpc>
              <a:spcBef>
                <a:spcPts val="800"/>
              </a:spcBef>
              <a:spcAft>
                <a:spcPts val="0"/>
              </a:spcAft>
              <a:buSzPts val="1400"/>
              <a:buChar char="▪"/>
              <a:defRPr sz="1400"/>
            </a:lvl2pPr>
            <a:lvl3pPr marL="1371600" lvl="2" indent="-304800" algn="l" rtl="0">
              <a:lnSpc>
                <a:spcPct val="90000"/>
              </a:lnSpc>
              <a:spcBef>
                <a:spcPts val="600"/>
              </a:spcBef>
              <a:spcAft>
                <a:spcPts val="0"/>
              </a:spcAft>
              <a:buSzPts val="1200"/>
              <a:buChar char="▪"/>
              <a:defRPr sz="1200"/>
            </a:lvl3pPr>
            <a:lvl4pPr marL="1828800" lvl="3" indent="-298450" algn="l" rtl="0">
              <a:lnSpc>
                <a:spcPct val="90000"/>
              </a:lnSpc>
              <a:spcBef>
                <a:spcPts val="600"/>
              </a:spcBef>
              <a:spcAft>
                <a:spcPts val="0"/>
              </a:spcAft>
              <a:buSzPts val="1100"/>
              <a:buChar char="▪"/>
              <a:defRPr sz="1100"/>
            </a:lvl4pPr>
            <a:lvl5pPr marL="2286000" lvl="4" indent="-298450" algn="l" rtl="0">
              <a:lnSpc>
                <a:spcPct val="90000"/>
              </a:lnSpc>
              <a:spcBef>
                <a:spcPts val="600"/>
              </a:spcBef>
              <a:spcAft>
                <a:spcPts val="0"/>
              </a:spcAft>
              <a:buSzPts val="1100"/>
              <a:buChar char="▪"/>
              <a:defRPr sz="1100"/>
            </a:lvl5pPr>
            <a:lvl6pPr marL="2743200" lvl="5" indent="-298450" algn="l" rtl="0">
              <a:lnSpc>
                <a:spcPct val="90000"/>
              </a:lnSpc>
              <a:spcBef>
                <a:spcPts val="600"/>
              </a:spcBef>
              <a:spcAft>
                <a:spcPts val="0"/>
              </a:spcAft>
              <a:buClr>
                <a:schemeClr val="dk2"/>
              </a:buClr>
              <a:buSzPts val="1100"/>
              <a:buChar char="▪"/>
              <a:defRPr sz="1100"/>
            </a:lvl6pPr>
            <a:lvl7pPr marL="3200400" lvl="6" indent="-298450" algn="l" rtl="0">
              <a:lnSpc>
                <a:spcPct val="90000"/>
              </a:lnSpc>
              <a:spcBef>
                <a:spcPts val="600"/>
              </a:spcBef>
              <a:spcAft>
                <a:spcPts val="0"/>
              </a:spcAft>
              <a:buClr>
                <a:schemeClr val="dk2"/>
              </a:buClr>
              <a:buSzPts val="1100"/>
              <a:buChar char="▪"/>
              <a:defRPr sz="1100"/>
            </a:lvl7pPr>
            <a:lvl8pPr marL="3657600" lvl="7" indent="-298450" algn="l" rtl="0">
              <a:lnSpc>
                <a:spcPct val="90000"/>
              </a:lnSpc>
              <a:spcBef>
                <a:spcPts val="600"/>
              </a:spcBef>
              <a:spcAft>
                <a:spcPts val="0"/>
              </a:spcAft>
              <a:buClr>
                <a:schemeClr val="dk2"/>
              </a:buClr>
              <a:buSzPts val="1100"/>
              <a:buChar char="▪"/>
              <a:defRPr sz="1100"/>
            </a:lvl8pPr>
            <a:lvl9pPr marL="4114800" lvl="8" indent="-298450" algn="l" rtl="0">
              <a:lnSpc>
                <a:spcPct val="90000"/>
              </a:lnSpc>
              <a:spcBef>
                <a:spcPts val="600"/>
              </a:spcBef>
              <a:spcAft>
                <a:spcPts val="0"/>
              </a:spcAft>
              <a:buClr>
                <a:schemeClr val="dk2"/>
              </a:buClr>
              <a:buSzPts val="1100"/>
              <a:buChar char="▪"/>
              <a:defRPr sz="1100"/>
            </a:lvl9pPr>
          </a:lstStyle>
          <a:p>
            <a:endParaRPr/>
          </a:p>
        </p:txBody>
      </p:sp>
      <p:sp>
        <p:nvSpPr>
          <p:cNvPr id="315" name="Google Shape;315;p55"/>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6" name="Google Shape;316;p55"/>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7" name="Google Shape;317;p55"/>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spcAft>
                <a:spcPts val="0"/>
              </a:spcAft>
              <a:buClr>
                <a:schemeClr val="lt2"/>
              </a:buClr>
              <a:buSzPts val="800"/>
              <a:buFont typeface="Arial"/>
              <a:buNone/>
              <a:defRPr/>
            </a:lvl1pPr>
            <a:lvl2pPr marL="0" lvl="1" indent="0" algn="l" rtl="0">
              <a:spcBef>
                <a:spcPts val="0"/>
              </a:spcBef>
              <a:spcAft>
                <a:spcPts val="0"/>
              </a:spcAft>
              <a:buClr>
                <a:schemeClr val="lt2"/>
              </a:buClr>
              <a:buSzPts val="800"/>
              <a:buFont typeface="Arial"/>
              <a:buNone/>
              <a:defRPr/>
            </a:lvl2pPr>
            <a:lvl3pPr marL="0" lvl="2" indent="0" algn="l" rtl="0">
              <a:spcBef>
                <a:spcPts val="0"/>
              </a:spcBef>
              <a:spcAft>
                <a:spcPts val="0"/>
              </a:spcAft>
              <a:buClr>
                <a:schemeClr val="lt2"/>
              </a:buClr>
              <a:buSzPts val="800"/>
              <a:buFont typeface="Arial"/>
              <a:buNone/>
              <a:defRPr/>
            </a:lvl3pPr>
            <a:lvl4pPr marL="0" lvl="3" indent="0" algn="l" rtl="0">
              <a:spcBef>
                <a:spcPts val="0"/>
              </a:spcBef>
              <a:spcAft>
                <a:spcPts val="0"/>
              </a:spcAft>
              <a:buClr>
                <a:schemeClr val="lt2"/>
              </a:buClr>
              <a:buSzPts val="800"/>
              <a:buFont typeface="Arial"/>
              <a:buNone/>
              <a:defRPr/>
            </a:lvl4pPr>
            <a:lvl5pPr marL="0" lvl="4" indent="0" algn="l" rtl="0">
              <a:spcBef>
                <a:spcPts val="0"/>
              </a:spcBef>
              <a:spcAft>
                <a:spcPts val="0"/>
              </a:spcAft>
              <a:buClr>
                <a:schemeClr val="lt2"/>
              </a:buClr>
              <a:buSzPts val="800"/>
              <a:buFont typeface="Arial"/>
              <a:buNone/>
              <a:defRPr/>
            </a:lvl5pPr>
            <a:lvl6pPr marL="0" lvl="5" indent="0" algn="l" rtl="0">
              <a:spcBef>
                <a:spcPts val="0"/>
              </a:spcBef>
              <a:spcAft>
                <a:spcPts val="0"/>
              </a:spcAft>
              <a:buClr>
                <a:schemeClr val="lt2"/>
              </a:buClr>
              <a:buSzPts val="800"/>
              <a:buFont typeface="Arial"/>
              <a:buNone/>
              <a:defRPr/>
            </a:lvl6pPr>
            <a:lvl7pPr marL="0" lvl="6" indent="0" algn="l" rtl="0">
              <a:spcBef>
                <a:spcPts val="0"/>
              </a:spcBef>
              <a:spcAft>
                <a:spcPts val="0"/>
              </a:spcAft>
              <a:buClr>
                <a:schemeClr val="lt2"/>
              </a:buClr>
              <a:buSzPts val="800"/>
              <a:buFont typeface="Arial"/>
              <a:buNone/>
              <a:defRPr/>
            </a:lvl7pPr>
            <a:lvl8pPr marL="0" lvl="7" indent="0" algn="l" rtl="0">
              <a:spcBef>
                <a:spcPts val="0"/>
              </a:spcBef>
              <a:spcAft>
                <a:spcPts val="0"/>
              </a:spcAft>
              <a:buClr>
                <a:schemeClr val="lt2"/>
              </a:buClr>
              <a:buSzPts val="800"/>
              <a:buFont typeface="Arial"/>
              <a:buNone/>
              <a:defRPr/>
            </a:lvl8pPr>
            <a:lvl9pPr marL="0" lvl="8" indent="0" algn="l" rtl="0">
              <a:spcBef>
                <a:spcPts val="0"/>
              </a:spcBef>
              <a:spcAft>
                <a:spcPts val="0"/>
              </a:spcAft>
              <a:buClr>
                <a:schemeClr val="lt2"/>
              </a:buClr>
              <a:buSzPts val="800"/>
              <a:buFont typeface="Arial"/>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Alternate Content with Caption" type="objTx">
  <p:cSld name="OBJECT_WITH_CAPTION_TEXT">
    <p:spTree>
      <p:nvGrpSpPr>
        <p:cNvPr id="1" name="Shape 318"/>
        <p:cNvGrpSpPr/>
        <p:nvPr/>
      </p:nvGrpSpPr>
      <p:grpSpPr>
        <a:xfrm>
          <a:off x="0" y="0"/>
          <a:ext cx="0" cy="0"/>
          <a:chOff x="0" y="0"/>
          <a:chExt cx="0" cy="0"/>
        </a:xfrm>
      </p:grpSpPr>
      <p:sp>
        <p:nvSpPr>
          <p:cNvPr id="319" name="Google Shape;319;p56"/>
          <p:cNvSpPr/>
          <p:nvPr/>
        </p:nvSpPr>
        <p:spPr>
          <a:xfrm>
            <a:off x="0" y="0"/>
            <a:ext cx="3655500" cy="514350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orbel"/>
              <a:buNone/>
            </a:pPr>
            <a:endParaRPr sz="1400" b="0" i="0" u="none" strike="noStrike" cap="none">
              <a:solidFill>
                <a:srgbClr val="FFFFFF"/>
              </a:solidFill>
              <a:latin typeface="Arial"/>
              <a:ea typeface="Arial"/>
              <a:cs typeface="Arial"/>
              <a:sym typeface="Arial"/>
            </a:endParaRPr>
          </a:p>
        </p:txBody>
      </p:sp>
      <p:sp>
        <p:nvSpPr>
          <p:cNvPr id="320" name="Google Shape;320;p56"/>
          <p:cNvSpPr txBox="1">
            <a:spLocks noGrp="1"/>
          </p:cNvSpPr>
          <p:nvPr>
            <p:ph type="title"/>
          </p:nvPr>
        </p:nvSpPr>
        <p:spPr>
          <a:xfrm>
            <a:off x="570309" y="1771650"/>
            <a:ext cx="2400300" cy="1493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2600"/>
              <a:buNone/>
              <a:defRPr sz="2600" b="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1" name="Google Shape;321;p56"/>
          <p:cNvSpPr txBox="1">
            <a:spLocks noGrp="1"/>
          </p:cNvSpPr>
          <p:nvPr>
            <p:ph type="body" idx="1"/>
          </p:nvPr>
        </p:nvSpPr>
        <p:spPr>
          <a:xfrm>
            <a:off x="570309" y="3275481"/>
            <a:ext cx="2400300" cy="12165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900"/>
              </a:spcBef>
              <a:spcAft>
                <a:spcPts val="0"/>
              </a:spcAft>
              <a:buSzPts val="1200"/>
              <a:buNone/>
              <a:defRPr sz="1200">
                <a:solidFill>
                  <a:schemeClr val="lt1"/>
                </a:solidFill>
              </a:defRPr>
            </a:lvl1pPr>
            <a:lvl2pPr marL="914400" lvl="1" indent="-228600" algn="l" rtl="0">
              <a:lnSpc>
                <a:spcPct val="90000"/>
              </a:lnSpc>
              <a:spcBef>
                <a:spcPts val="800"/>
              </a:spcBef>
              <a:spcAft>
                <a:spcPts val="0"/>
              </a:spcAft>
              <a:buSzPts val="900"/>
              <a:buNone/>
              <a:defRPr sz="900"/>
            </a:lvl2pPr>
            <a:lvl3pPr marL="1371600" lvl="2" indent="-228600" algn="l" rtl="0">
              <a:lnSpc>
                <a:spcPct val="90000"/>
              </a:lnSpc>
              <a:spcBef>
                <a:spcPts val="600"/>
              </a:spcBef>
              <a:spcAft>
                <a:spcPts val="0"/>
              </a:spcAft>
              <a:buSzPts val="800"/>
              <a:buNone/>
              <a:defRPr sz="800"/>
            </a:lvl3pPr>
            <a:lvl4pPr marL="1828800" lvl="3" indent="-228600" algn="l" rtl="0">
              <a:lnSpc>
                <a:spcPct val="90000"/>
              </a:lnSpc>
              <a:spcBef>
                <a:spcPts val="600"/>
              </a:spcBef>
              <a:spcAft>
                <a:spcPts val="0"/>
              </a:spcAft>
              <a:buSzPts val="700"/>
              <a:buNone/>
              <a:defRPr sz="700"/>
            </a:lvl4pPr>
            <a:lvl5pPr marL="2286000" lvl="4" indent="-228600" algn="l" rtl="0">
              <a:lnSpc>
                <a:spcPct val="90000"/>
              </a:lnSpc>
              <a:spcBef>
                <a:spcPts val="600"/>
              </a:spcBef>
              <a:spcAft>
                <a:spcPts val="0"/>
              </a:spcAft>
              <a:buSzPts val="700"/>
              <a:buNone/>
              <a:defRPr sz="700"/>
            </a:lvl5pPr>
            <a:lvl6pPr marL="2743200" lvl="5" indent="-228600" algn="l" rtl="0">
              <a:lnSpc>
                <a:spcPct val="90000"/>
              </a:lnSpc>
              <a:spcBef>
                <a:spcPts val="600"/>
              </a:spcBef>
              <a:spcAft>
                <a:spcPts val="0"/>
              </a:spcAft>
              <a:buClr>
                <a:schemeClr val="dk2"/>
              </a:buClr>
              <a:buSzPts val="700"/>
              <a:buNone/>
              <a:defRPr sz="700"/>
            </a:lvl6pPr>
            <a:lvl7pPr marL="3200400" lvl="6" indent="-228600" algn="l" rtl="0">
              <a:lnSpc>
                <a:spcPct val="90000"/>
              </a:lnSpc>
              <a:spcBef>
                <a:spcPts val="600"/>
              </a:spcBef>
              <a:spcAft>
                <a:spcPts val="0"/>
              </a:spcAft>
              <a:buClr>
                <a:schemeClr val="dk2"/>
              </a:buClr>
              <a:buSzPts val="700"/>
              <a:buNone/>
              <a:defRPr sz="700"/>
            </a:lvl7pPr>
            <a:lvl8pPr marL="3657600" lvl="7" indent="-228600" algn="l" rtl="0">
              <a:lnSpc>
                <a:spcPct val="90000"/>
              </a:lnSpc>
              <a:spcBef>
                <a:spcPts val="600"/>
              </a:spcBef>
              <a:spcAft>
                <a:spcPts val="0"/>
              </a:spcAft>
              <a:buClr>
                <a:schemeClr val="dk2"/>
              </a:buClr>
              <a:buSzPts val="700"/>
              <a:buNone/>
              <a:defRPr sz="700"/>
            </a:lvl8pPr>
            <a:lvl9pPr marL="4114800" lvl="8" indent="-228600" algn="l" rtl="0">
              <a:lnSpc>
                <a:spcPct val="90000"/>
              </a:lnSpc>
              <a:spcBef>
                <a:spcPts val="600"/>
              </a:spcBef>
              <a:spcAft>
                <a:spcPts val="0"/>
              </a:spcAft>
              <a:buClr>
                <a:schemeClr val="dk2"/>
              </a:buClr>
              <a:buSzPts val="700"/>
              <a:buNone/>
              <a:defRPr sz="700"/>
            </a:lvl9pPr>
          </a:lstStyle>
          <a:p>
            <a:endParaRPr/>
          </a:p>
        </p:txBody>
      </p:sp>
      <p:sp>
        <p:nvSpPr>
          <p:cNvPr id="322" name="Google Shape;322;p56"/>
          <p:cNvSpPr txBox="1">
            <a:spLocks noGrp="1"/>
          </p:cNvSpPr>
          <p:nvPr>
            <p:ph type="body" idx="2"/>
          </p:nvPr>
        </p:nvSpPr>
        <p:spPr>
          <a:xfrm>
            <a:off x="4022169" y="514350"/>
            <a:ext cx="4777800" cy="4114800"/>
          </a:xfrm>
          <a:prstGeom prst="rect">
            <a:avLst/>
          </a:prstGeom>
          <a:noFill/>
          <a:ln>
            <a:noFill/>
          </a:ln>
        </p:spPr>
        <p:txBody>
          <a:bodyPr spcFirstLastPara="1" wrap="square" lIns="68575" tIns="34275" rIns="68575" bIns="34275" anchor="t" anchorCtr="0">
            <a:normAutofit/>
          </a:bodyPr>
          <a:lstStyle>
            <a:lvl1pPr marL="457200" lvl="0" indent="-323850" algn="l" rtl="0">
              <a:lnSpc>
                <a:spcPct val="90000"/>
              </a:lnSpc>
              <a:spcBef>
                <a:spcPts val="1400"/>
              </a:spcBef>
              <a:spcAft>
                <a:spcPts val="0"/>
              </a:spcAft>
              <a:buSzPts val="1500"/>
              <a:buChar char="▪"/>
              <a:defRPr sz="1500"/>
            </a:lvl1pPr>
            <a:lvl2pPr marL="914400" lvl="1" indent="-317500" algn="l" rtl="0">
              <a:lnSpc>
                <a:spcPct val="90000"/>
              </a:lnSpc>
              <a:spcBef>
                <a:spcPts val="800"/>
              </a:spcBef>
              <a:spcAft>
                <a:spcPts val="0"/>
              </a:spcAft>
              <a:buSzPts val="1400"/>
              <a:buChar char="▪"/>
              <a:defRPr sz="1400"/>
            </a:lvl2pPr>
            <a:lvl3pPr marL="1371600" lvl="2" indent="-304800" algn="l" rtl="0">
              <a:lnSpc>
                <a:spcPct val="90000"/>
              </a:lnSpc>
              <a:spcBef>
                <a:spcPts val="600"/>
              </a:spcBef>
              <a:spcAft>
                <a:spcPts val="0"/>
              </a:spcAft>
              <a:buSzPts val="1200"/>
              <a:buChar char="▪"/>
              <a:defRPr sz="1200"/>
            </a:lvl3pPr>
            <a:lvl4pPr marL="1828800" lvl="3" indent="-298450" algn="l" rtl="0">
              <a:lnSpc>
                <a:spcPct val="90000"/>
              </a:lnSpc>
              <a:spcBef>
                <a:spcPts val="600"/>
              </a:spcBef>
              <a:spcAft>
                <a:spcPts val="0"/>
              </a:spcAft>
              <a:buSzPts val="1100"/>
              <a:buChar char="▪"/>
              <a:defRPr sz="1100"/>
            </a:lvl4pPr>
            <a:lvl5pPr marL="2286000" lvl="4" indent="-298450" algn="l" rtl="0">
              <a:lnSpc>
                <a:spcPct val="90000"/>
              </a:lnSpc>
              <a:spcBef>
                <a:spcPts val="600"/>
              </a:spcBef>
              <a:spcAft>
                <a:spcPts val="0"/>
              </a:spcAft>
              <a:buSzPts val="1100"/>
              <a:buChar char="▪"/>
              <a:defRPr sz="1100"/>
            </a:lvl5pPr>
            <a:lvl6pPr marL="2743200" lvl="5" indent="-298450" algn="l" rtl="0">
              <a:lnSpc>
                <a:spcPct val="90000"/>
              </a:lnSpc>
              <a:spcBef>
                <a:spcPts val="600"/>
              </a:spcBef>
              <a:spcAft>
                <a:spcPts val="0"/>
              </a:spcAft>
              <a:buClr>
                <a:schemeClr val="dk2"/>
              </a:buClr>
              <a:buSzPts val="1100"/>
              <a:buChar char="▪"/>
              <a:defRPr sz="1100"/>
            </a:lvl6pPr>
            <a:lvl7pPr marL="3200400" lvl="6" indent="-298450" algn="l" rtl="0">
              <a:lnSpc>
                <a:spcPct val="90000"/>
              </a:lnSpc>
              <a:spcBef>
                <a:spcPts val="600"/>
              </a:spcBef>
              <a:spcAft>
                <a:spcPts val="0"/>
              </a:spcAft>
              <a:buClr>
                <a:schemeClr val="dk2"/>
              </a:buClr>
              <a:buSzPts val="1100"/>
              <a:buChar char="▪"/>
              <a:defRPr sz="1100"/>
            </a:lvl7pPr>
            <a:lvl8pPr marL="3657600" lvl="7" indent="-298450" algn="l" rtl="0">
              <a:lnSpc>
                <a:spcPct val="90000"/>
              </a:lnSpc>
              <a:spcBef>
                <a:spcPts val="600"/>
              </a:spcBef>
              <a:spcAft>
                <a:spcPts val="0"/>
              </a:spcAft>
              <a:buClr>
                <a:schemeClr val="dk2"/>
              </a:buClr>
              <a:buSzPts val="1100"/>
              <a:buChar char="▪"/>
              <a:defRPr sz="1100"/>
            </a:lvl8pPr>
            <a:lvl9pPr marL="4114800" lvl="8" indent="-298450" algn="l" rtl="0">
              <a:lnSpc>
                <a:spcPct val="90000"/>
              </a:lnSpc>
              <a:spcBef>
                <a:spcPts val="600"/>
              </a:spcBef>
              <a:spcAft>
                <a:spcPts val="0"/>
              </a:spcAft>
              <a:buClr>
                <a:schemeClr val="dk2"/>
              </a:buClr>
              <a:buSzPts val="1100"/>
              <a:buChar char="▪"/>
              <a:defRPr sz="1100"/>
            </a:lvl9pPr>
          </a:lstStyle>
          <a:p>
            <a:endParaRPr/>
          </a:p>
        </p:txBody>
      </p:sp>
      <p:sp>
        <p:nvSpPr>
          <p:cNvPr id="323" name="Google Shape;323;p56"/>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4" name="Google Shape;324;p56"/>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solidFill>
                  <a:schemeClr val="dk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5" name="Google Shape;325;p56"/>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1pPr>
            <a:lvl2pPr marL="0" marR="0" lvl="1"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2pPr>
            <a:lvl3pPr marL="0" marR="0" lvl="2"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3pPr>
            <a:lvl4pPr marL="0" marR="0" lvl="3"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4pPr>
            <a:lvl5pPr marL="0" marR="0" lvl="4"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5pPr>
            <a:lvl6pPr marL="0" marR="0" lvl="5"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6pPr>
            <a:lvl7pPr marL="0" marR="0" lvl="6"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7pPr>
            <a:lvl8pPr marL="0" marR="0" lvl="7"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8pPr>
            <a:lvl9pPr marL="0" marR="0" lvl="8" indent="0" algn="l" rtl="0">
              <a:spcBef>
                <a:spcPts val="0"/>
              </a:spcBef>
              <a:spcAft>
                <a:spcPts val="0"/>
              </a:spcAft>
              <a:buClr>
                <a:schemeClr val="dk2"/>
              </a:buClr>
              <a:buSzPts val="800"/>
              <a:buFont typeface="Arial"/>
              <a:buNone/>
              <a:defRPr sz="80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26"/>
        <p:cNvGrpSpPr/>
        <p:nvPr/>
      </p:nvGrpSpPr>
      <p:grpSpPr>
        <a:xfrm>
          <a:off x="0" y="0"/>
          <a:ext cx="0" cy="0"/>
          <a:chOff x="0" y="0"/>
          <a:chExt cx="0" cy="0"/>
        </a:xfrm>
      </p:grpSpPr>
      <p:sp>
        <p:nvSpPr>
          <p:cNvPr id="327" name="Google Shape;327;p57"/>
          <p:cNvSpPr/>
          <p:nvPr/>
        </p:nvSpPr>
        <p:spPr>
          <a:xfrm>
            <a:off x="5486400" y="0"/>
            <a:ext cx="3655500" cy="514350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orbel"/>
              <a:buNone/>
            </a:pPr>
            <a:endParaRPr sz="1400" b="0" i="0" u="none" strike="noStrike" cap="none">
              <a:solidFill>
                <a:srgbClr val="FFFFFF"/>
              </a:solidFill>
              <a:latin typeface="Arial"/>
              <a:ea typeface="Arial"/>
              <a:cs typeface="Arial"/>
              <a:sym typeface="Arial"/>
            </a:endParaRPr>
          </a:p>
        </p:txBody>
      </p:sp>
      <p:sp>
        <p:nvSpPr>
          <p:cNvPr id="328" name="Google Shape;328;p57"/>
          <p:cNvSpPr txBox="1">
            <a:spLocks noGrp="1"/>
          </p:cNvSpPr>
          <p:nvPr>
            <p:ph type="title"/>
          </p:nvPr>
        </p:nvSpPr>
        <p:spPr>
          <a:xfrm>
            <a:off x="5942411" y="1771650"/>
            <a:ext cx="2400300" cy="14952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2600"/>
              <a:buNone/>
              <a:defRPr sz="2600" b="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9" name="Google Shape;329;p57" descr="An empty placeholder to add an image. Click on the placeholder and select the image that you wish to add"/>
          <p:cNvSpPr>
            <a:spLocks noGrp="1"/>
          </p:cNvSpPr>
          <p:nvPr>
            <p:ph type="pic" idx="2"/>
          </p:nvPr>
        </p:nvSpPr>
        <p:spPr>
          <a:xfrm>
            <a:off x="0" y="0"/>
            <a:ext cx="5486400" cy="5143500"/>
          </a:xfrm>
          <a:prstGeom prst="rect">
            <a:avLst/>
          </a:prstGeom>
          <a:solidFill>
            <a:srgbClr val="CCD2D2"/>
          </a:solidFill>
          <a:ln>
            <a:noFill/>
          </a:ln>
        </p:spPr>
      </p:sp>
      <p:sp>
        <p:nvSpPr>
          <p:cNvPr id="330" name="Google Shape;330;p57"/>
          <p:cNvSpPr txBox="1">
            <a:spLocks noGrp="1"/>
          </p:cNvSpPr>
          <p:nvPr>
            <p:ph type="body" idx="1"/>
          </p:nvPr>
        </p:nvSpPr>
        <p:spPr>
          <a:xfrm>
            <a:off x="5942411" y="3266694"/>
            <a:ext cx="2400300" cy="1233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900"/>
              </a:spcBef>
              <a:spcAft>
                <a:spcPts val="0"/>
              </a:spcAft>
              <a:buSzPts val="1200"/>
              <a:buNone/>
              <a:defRPr sz="1200">
                <a:solidFill>
                  <a:schemeClr val="lt1"/>
                </a:solidFill>
              </a:defRPr>
            </a:lvl1pPr>
            <a:lvl2pPr marL="914400" lvl="1" indent="-228600" algn="l" rtl="0">
              <a:lnSpc>
                <a:spcPct val="90000"/>
              </a:lnSpc>
              <a:spcBef>
                <a:spcPts val="800"/>
              </a:spcBef>
              <a:spcAft>
                <a:spcPts val="0"/>
              </a:spcAft>
              <a:buSzPts val="900"/>
              <a:buNone/>
              <a:defRPr sz="900"/>
            </a:lvl2pPr>
            <a:lvl3pPr marL="1371600" lvl="2" indent="-228600" algn="l" rtl="0">
              <a:lnSpc>
                <a:spcPct val="90000"/>
              </a:lnSpc>
              <a:spcBef>
                <a:spcPts val="600"/>
              </a:spcBef>
              <a:spcAft>
                <a:spcPts val="0"/>
              </a:spcAft>
              <a:buSzPts val="800"/>
              <a:buNone/>
              <a:defRPr sz="800"/>
            </a:lvl3pPr>
            <a:lvl4pPr marL="1828800" lvl="3" indent="-228600" algn="l" rtl="0">
              <a:lnSpc>
                <a:spcPct val="90000"/>
              </a:lnSpc>
              <a:spcBef>
                <a:spcPts val="600"/>
              </a:spcBef>
              <a:spcAft>
                <a:spcPts val="0"/>
              </a:spcAft>
              <a:buSzPts val="700"/>
              <a:buNone/>
              <a:defRPr sz="700"/>
            </a:lvl4pPr>
            <a:lvl5pPr marL="2286000" lvl="4" indent="-228600" algn="l" rtl="0">
              <a:lnSpc>
                <a:spcPct val="90000"/>
              </a:lnSpc>
              <a:spcBef>
                <a:spcPts val="600"/>
              </a:spcBef>
              <a:spcAft>
                <a:spcPts val="0"/>
              </a:spcAft>
              <a:buSzPts val="700"/>
              <a:buNone/>
              <a:defRPr sz="700"/>
            </a:lvl5pPr>
            <a:lvl6pPr marL="2743200" lvl="5" indent="-228600" algn="l" rtl="0">
              <a:lnSpc>
                <a:spcPct val="90000"/>
              </a:lnSpc>
              <a:spcBef>
                <a:spcPts val="600"/>
              </a:spcBef>
              <a:spcAft>
                <a:spcPts val="0"/>
              </a:spcAft>
              <a:buClr>
                <a:schemeClr val="dk2"/>
              </a:buClr>
              <a:buSzPts val="700"/>
              <a:buNone/>
              <a:defRPr sz="700"/>
            </a:lvl6pPr>
            <a:lvl7pPr marL="3200400" lvl="6" indent="-228600" algn="l" rtl="0">
              <a:lnSpc>
                <a:spcPct val="90000"/>
              </a:lnSpc>
              <a:spcBef>
                <a:spcPts val="600"/>
              </a:spcBef>
              <a:spcAft>
                <a:spcPts val="0"/>
              </a:spcAft>
              <a:buClr>
                <a:schemeClr val="dk2"/>
              </a:buClr>
              <a:buSzPts val="700"/>
              <a:buNone/>
              <a:defRPr sz="700"/>
            </a:lvl7pPr>
            <a:lvl8pPr marL="3657600" lvl="7" indent="-228600" algn="l" rtl="0">
              <a:lnSpc>
                <a:spcPct val="90000"/>
              </a:lnSpc>
              <a:spcBef>
                <a:spcPts val="600"/>
              </a:spcBef>
              <a:spcAft>
                <a:spcPts val="0"/>
              </a:spcAft>
              <a:buClr>
                <a:schemeClr val="dk2"/>
              </a:buClr>
              <a:buSzPts val="700"/>
              <a:buNone/>
              <a:defRPr sz="700"/>
            </a:lvl8pPr>
            <a:lvl9pPr marL="4114800" lvl="8" indent="-228600" algn="l" rtl="0">
              <a:lnSpc>
                <a:spcPct val="90000"/>
              </a:lnSpc>
              <a:spcBef>
                <a:spcPts val="600"/>
              </a:spcBef>
              <a:spcAft>
                <a:spcPts val="0"/>
              </a:spcAft>
              <a:buClr>
                <a:schemeClr val="dk2"/>
              </a:buClr>
              <a:buSzPts val="700"/>
              <a:buNone/>
              <a:defRPr sz="700"/>
            </a:lvl9pPr>
          </a:lstStyle>
          <a:p>
            <a:endParaRPr/>
          </a:p>
        </p:txBody>
      </p:sp>
      <p:sp>
        <p:nvSpPr>
          <p:cNvPr id="331" name="Google Shape;331;p57"/>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2" name="Google Shape;332;p57"/>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3" name="Google Shape;333;p57"/>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spcAft>
                <a:spcPts val="0"/>
              </a:spcAft>
              <a:buClr>
                <a:schemeClr val="lt2"/>
              </a:buClr>
              <a:buSzPts val="800"/>
              <a:buFont typeface="Arial"/>
              <a:buNone/>
              <a:defRPr/>
            </a:lvl1pPr>
            <a:lvl2pPr marL="0" lvl="1" indent="0" algn="l" rtl="0">
              <a:spcBef>
                <a:spcPts val="0"/>
              </a:spcBef>
              <a:spcAft>
                <a:spcPts val="0"/>
              </a:spcAft>
              <a:buClr>
                <a:schemeClr val="lt2"/>
              </a:buClr>
              <a:buSzPts val="800"/>
              <a:buFont typeface="Arial"/>
              <a:buNone/>
              <a:defRPr/>
            </a:lvl2pPr>
            <a:lvl3pPr marL="0" lvl="2" indent="0" algn="l" rtl="0">
              <a:spcBef>
                <a:spcPts val="0"/>
              </a:spcBef>
              <a:spcAft>
                <a:spcPts val="0"/>
              </a:spcAft>
              <a:buClr>
                <a:schemeClr val="lt2"/>
              </a:buClr>
              <a:buSzPts val="800"/>
              <a:buFont typeface="Arial"/>
              <a:buNone/>
              <a:defRPr/>
            </a:lvl3pPr>
            <a:lvl4pPr marL="0" lvl="3" indent="0" algn="l" rtl="0">
              <a:spcBef>
                <a:spcPts val="0"/>
              </a:spcBef>
              <a:spcAft>
                <a:spcPts val="0"/>
              </a:spcAft>
              <a:buClr>
                <a:schemeClr val="lt2"/>
              </a:buClr>
              <a:buSzPts val="800"/>
              <a:buFont typeface="Arial"/>
              <a:buNone/>
              <a:defRPr/>
            </a:lvl4pPr>
            <a:lvl5pPr marL="0" lvl="4" indent="0" algn="l" rtl="0">
              <a:spcBef>
                <a:spcPts val="0"/>
              </a:spcBef>
              <a:spcAft>
                <a:spcPts val="0"/>
              </a:spcAft>
              <a:buClr>
                <a:schemeClr val="lt2"/>
              </a:buClr>
              <a:buSzPts val="800"/>
              <a:buFont typeface="Arial"/>
              <a:buNone/>
              <a:defRPr/>
            </a:lvl5pPr>
            <a:lvl6pPr marL="0" lvl="5" indent="0" algn="l" rtl="0">
              <a:spcBef>
                <a:spcPts val="0"/>
              </a:spcBef>
              <a:spcAft>
                <a:spcPts val="0"/>
              </a:spcAft>
              <a:buClr>
                <a:schemeClr val="lt2"/>
              </a:buClr>
              <a:buSzPts val="800"/>
              <a:buFont typeface="Arial"/>
              <a:buNone/>
              <a:defRPr/>
            </a:lvl6pPr>
            <a:lvl7pPr marL="0" lvl="6" indent="0" algn="l" rtl="0">
              <a:spcBef>
                <a:spcPts val="0"/>
              </a:spcBef>
              <a:spcAft>
                <a:spcPts val="0"/>
              </a:spcAft>
              <a:buClr>
                <a:schemeClr val="lt2"/>
              </a:buClr>
              <a:buSzPts val="800"/>
              <a:buFont typeface="Arial"/>
              <a:buNone/>
              <a:defRPr/>
            </a:lvl7pPr>
            <a:lvl8pPr marL="0" lvl="7" indent="0" algn="l" rtl="0">
              <a:spcBef>
                <a:spcPts val="0"/>
              </a:spcBef>
              <a:spcAft>
                <a:spcPts val="0"/>
              </a:spcAft>
              <a:buClr>
                <a:schemeClr val="lt2"/>
              </a:buClr>
              <a:buSzPts val="800"/>
              <a:buFont typeface="Arial"/>
              <a:buNone/>
              <a:defRPr/>
            </a:lvl8pPr>
            <a:lvl9pPr marL="0" lvl="8" indent="0" algn="l" rtl="0">
              <a:spcBef>
                <a:spcPts val="0"/>
              </a:spcBef>
              <a:spcAft>
                <a:spcPts val="0"/>
              </a:spcAft>
              <a:buClr>
                <a:schemeClr val="lt2"/>
              </a:buClr>
              <a:buSzPts val="800"/>
              <a:buFont typeface="Arial"/>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334"/>
        <p:cNvGrpSpPr/>
        <p:nvPr/>
      </p:nvGrpSpPr>
      <p:grpSpPr>
        <a:xfrm>
          <a:off x="0" y="0"/>
          <a:ext cx="0" cy="0"/>
          <a:chOff x="0" y="0"/>
          <a:chExt cx="0" cy="0"/>
        </a:xfrm>
      </p:grpSpPr>
      <p:sp>
        <p:nvSpPr>
          <p:cNvPr id="335" name="Google Shape;335;p58"/>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243C"/>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6" name="Google Shape;336;p58"/>
          <p:cNvSpPr txBox="1">
            <a:spLocks noGrp="1"/>
          </p:cNvSpPr>
          <p:nvPr>
            <p:ph type="body" idx="1"/>
          </p:nvPr>
        </p:nvSpPr>
        <p:spPr>
          <a:xfrm rot="5400000">
            <a:off x="3024210" y="-591786"/>
            <a:ext cx="3095700" cy="71322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SzPts val="1400"/>
              <a:buChar char="▪"/>
              <a:defRPr/>
            </a:lvl1pPr>
            <a:lvl2pPr marL="914400" lvl="1" indent="-317500" algn="l" rtl="0">
              <a:lnSpc>
                <a:spcPct val="90000"/>
              </a:lnSpc>
              <a:spcBef>
                <a:spcPts val="800"/>
              </a:spcBef>
              <a:spcAft>
                <a:spcPts val="0"/>
              </a:spcAft>
              <a:buSzPts val="1400"/>
              <a:buChar char="▪"/>
              <a:defRPr/>
            </a:lvl2pPr>
            <a:lvl3pPr marL="1371600" lvl="2" indent="-317500" algn="l" rtl="0">
              <a:lnSpc>
                <a:spcPct val="90000"/>
              </a:lnSpc>
              <a:spcBef>
                <a:spcPts val="600"/>
              </a:spcBef>
              <a:spcAft>
                <a:spcPts val="0"/>
              </a:spcAft>
              <a:buSzPts val="1400"/>
              <a:buChar char="▪"/>
              <a:defRPr/>
            </a:lvl3pPr>
            <a:lvl4pPr marL="1828800" lvl="3" indent="-317500" algn="l" rtl="0">
              <a:lnSpc>
                <a:spcPct val="90000"/>
              </a:lnSpc>
              <a:spcBef>
                <a:spcPts val="600"/>
              </a:spcBef>
              <a:spcAft>
                <a:spcPts val="0"/>
              </a:spcAft>
              <a:buSzPts val="1400"/>
              <a:buChar char="▪"/>
              <a:defRPr/>
            </a:lvl4pPr>
            <a:lvl5pPr marL="2286000" lvl="4" indent="-317500" algn="l" rtl="0">
              <a:lnSpc>
                <a:spcPct val="9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2"/>
              </a:buClr>
              <a:buSzPts val="1400"/>
              <a:buChar char="▪"/>
              <a:defRPr/>
            </a:lvl6pPr>
            <a:lvl7pPr marL="3200400" lvl="6" indent="-317500" algn="l" rtl="0">
              <a:lnSpc>
                <a:spcPct val="90000"/>
              </a:lnSpc>
              <a:spcBef>
                <a:spcPts val="600"/>
              </a:spcBef>
              <a:spcAft>
                <a:spcPts val="0"/>
              </a:spcAft>
              <a:buClr>
                <a:schemeClr val="dk2"/>
              </a:buClr>
              <a:buSzPts val="1400"/>
              <a:buChar char="▪"/>
              <a:defRPr/>
            </a:lvl7pPr>
            <a:lvl8pPr marL="3657600" lvl="7" indent="-317500" algn="l" rtl="0">
              <a:lnSpc>
                <a:spcPct val="90000"/>
              </a:lnSpc>
              <a:spcBef>
                <a:spcPts val="600"/>
              </a:spcBef>
              <a:spcAft>
                <a:spcPts val="0"/>
              </a:spcAft>
              <a:buClr>
                <a:schemeClr val="dk2"/>
              </a:buClr>
              <a:buSzPts val="1400"/>
              <a:buChar char="▪"/>
              <a:defRPr/>
            </a:lvl8pPr>
            <a:lvl9pPr marL="4114800" lvl="8" indent="-317500" algn="l" rtl="0">
              <a:lnSpc>
                <a:spcPct val="90000"/>
              </a:lnSpc>
              <a:spcBef>
                <a:spcPts val="600"/>
              </a:spcBef>
              <a:spcAft>
                <a:spcPts val="0"/>
              </a:spcAft>
              <a:buClr>
                <a:schemeClr val="dk2"/>
              </a:buClr>
              <a:buSzPts val="1400"/>
              <a:buChar char="▪"/>
              <a:defRPr/>
            </a:lvl9pPr>
          </a:lstStyle>
          <a:p>
            <a:endParaRPr/>
          </a:p>
        </p:txBody>
      </p:sp>
      <p:sp>
        <p:nvSpPr>
          <p:cNvPr id="337" name="Google Shape;337;p58"/>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8" name="Google Shape;338;p58"/>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9" name="Google Shape;339;p58"/>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spcAft>
                <a:spcPts val="0"/>
              </a:spcAft>
              <a:buClr>
                <a:schemeClr val="lt2"/>
              </a:buClr>
              <a:buSzPts val="800"/>
              <a:buFont typeface="Arial"/>
              <a:buNone/>
              <a:defRPr/>
            </a:lvl1pPr>
            <a:lvl2pPr marL="0" lvl="1" indent="0" algn="l" rtl="0">
              <a:spcBef>
                <a:spcPts val="0"/>
              </a:spcBef>
              <a:spcAft>
                <a:spcPts val="0"/>
              </a:spcAft>
              <a:buClr>
                <a:schemeClr val="lt2"/>
              </a:buClr>
              <a:buSzPts val="800"/>
              <a:buFont typeface="Arial"/>
              <a:buNone/>
              <a:defRPr/>
            </a:lvl2pPr>
            <a:lvl3pPr marL="0" lvl="2" indent="0" algn="l" rtl="0">
              <a:spcBef>
                <a:spcPts val="0"/>
              </a:spcBef>
              <a:spcAft>
                <a:spcPts val="0"/>
              </a:spcAft>
              <a:buClr>
                <a:schemeClr val="lt2"/>
              </a:buClr>
              <a:buSzPts val="800"/>
              <a:buFont typeface="Arial"/>
              <a:buNone/>
              <a:defRPr/>
            </a:lvl3pPr>
            <a:lvl4pPr marL="0" lvl="3" indent="0" algn="l" rtl="0">
              <a:spcBef>
                <a:spcPts val="0"/>
              </a:spcBef>
              <a:spcAft>
                <a:spcPts val="0"/>
              </a:spcAft>
              <a:buClr>
                <a:schemeClr val="lt2"/>
              </a:buClr>
              <a:buSzPts val="800"/>
              <a:buFont typeface="Arial"/>
              <a:buNone/>
              <a:defRPr/>
            </a:lvl4pPr>
            <a:lvl5pPr marL="0" lvl="4" indent="0" algn="l" rtl="0">
              <a:spcBef>
                <a:spcPts val="0"/>
              </a:spcBef>
              <a:spcAft>
                <a:spcPts val="0"/>
              </a:spcAft>
              <a:buClr>
                <a:schemeClr val="lt2"/>
              </a:buClr>
              <a:buSzPts val="800"/>
              <a:buFont typeface="Arial"/>
              <a:buNone/>
              <a:defRPr/>
            </a:lvl5pPr>
            <a:lvl6pPr marL="0" lvl="5" indent="0" algn="l" rtl="0">
              <a:spcBef>
                <a:spcPts val="0"/>
              </a:spcBef>
              <a:spcAft>
                <a:spcPts val="0"/>
              </a:spcAft>
              <a:buClr>
                <a:schemeClr val="lt2"/>
              </a:buClr>
              <a:buSzPts val="800"/>
              <a:buFont typeface="Arial"/>
              <a:buNone/>
              <a:defRPr/>
            </a:lvl6pPr>
            <a:lvl7pPr marL="0" lvl="6" indent="0" algn="l" rtl="0">
              <a:spcBef>
                <a:spcPts val="0"/>
              </a:spcBef>
              <a:spcAft>
                <a:spcPts val="0"/>
              </a:spcAft>
              <a:buClr>
                <a:schemeClr val="lt2"/>
              </a:buClr>
              <a:buSzPts val="800"/>
              <a:buFont typeface="Arial"/>
              <a:buNone/>
              <a:defRPr/>
            </a:lvl7pPr>
            <a:lvl8pPr marL="0" lvl="7" indent="0" algn="l" rtl="0">
              <a:spcBef>
                <a:spcPts val="0"/>
              </a:spcBef>
              <a:spcAft>
                <a:spcPts val="0"/>
              </a:spcAft>
              <a:buClr>
                <a:schemeClr val="lt2"/>
              </a:buClr>
              <a:buSzPts val="800"/>
              <a:buFont typeface="Arial"/>
              <a:buNone/>
              <a:defRPr/>
            </a:lvl8pPr>
            <a:lvl9pPr marL="0" lvl="8" indent="0" algn="l" rtl="0">
              <a:spcBef>
                <a:spcPts val="0"/>
              </a:spcBef>
              <a:spcAft>
                <a:spcPts val="0"/>
              </a:spcAft>
              <a:buClr>
                <a:schemeClr val="lt2"/>
              </a:buClr>
              <a:buSzPts val="800"/>
              <a:buFont typeface="Arial"/>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rot="5400000">
            <a:off x="5317950" y="1431779"/>
            <a:ext cx="4423200" cy="1971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243C"/>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2" name="Google Shape;342;p59"/>
          <p:cNvSpPr txBox="1">
            <a:spLocks noGrp="1"/>
          </p:cNvSpPr>
          <p:nvPr>
            <p:ph type="body" idx="1"/>
          </p:nvPr>
        </p:nvSpPr>
        <p:spPr>
          <a:xfrm rot="5400000">
            <a:off x="1317375" y="-482821"/>
            <a:ext cx="44232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SzPts val="1400"/>
              <a:buChar char="▪"/>
              <a:defRPr/>
            </a:lvl1pPr>
            <a:lvl2pPr marL="914400" lvl="1" indent="-317500" algn="l" rtl="0">
              <a:lnSpc>
                <a:spcPct val="90000"/>
              </a:lnSpc>
              <a:spcBef>
                <a:spcPts val="800"/>
              </a:spcBef>
              <a:spcAft>
                <a:spcPts val="0"/>
              </a:spcAft>
              <a:buSzPts val="1400"/>
              <a:buChar char="▪"/>
              <a:defRPr/>
            </a:lvl2pPr>
            <a:lvl3pPr marL="1371600" lvl="2" indent="-317500" algn="l" rtl="0">
              <a:lnSpc>
                <a:spcPct val="90000"/>
              </a:lnSpc>
              <a:spcBef>
                <a:spcPts val="600"/>
              </a:spcBef>
              <a:spcAft>
                <a:spcPts val="0"/>
              </a:spcAft>
              <a:buSzPts val="1400"/>
              <a:buChar char="▪"/>
              <a:defRPr/>
            </a:lvl3pPr>
            <a:lvl4pPr marL="1828800" lvl="3" indent="-317500" algn="l" rtl="0">
              <a:lnSpc>
                <a:spcPct val="90000"/>
              </a:lnSpc>
              <a:spcBef>
                <a:spcPts val="600"/>
              </a:spcBef>
              <a:spcAft>
                <a:spcPts val="0"/>
              </a:spcAft>
              <a:buSzPts val="1400"/>
              <a:buChar char="▪"/>
              <a:defRPr/>
            </a:lvl4pPr>
            <a:lvl5pPr marL="2286000" lvl="4" indent="-317500" algn="l" rtl="0">
              <a:lnSpc>
                <a:spcPct val="9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2"/>
              </a:buClr>
              <a:buSzPts val="1400"/>
              <a:buChar char="▪"/>
              <a:defRPr/>
            </a:lvl6pPr>
            <a:lvl7pPr marL="3200400" lvl="6" indent="-317500" algn="l" rtl="0">
              <a:lnSpc>
                <a:spcPct val="90000"/>
              </a:lnSpc>
              <a:spcBef>
                <a:spcPts val="600"/>
              </a:spcBef>
              <a:spcAft>
                <a:spcPts val="0"/>
              </a:spcAft>
              <a:buClr>
                <a:schemeClr val="dk2"/>
              </a:buClr>
              <a:buSzPts val="1400"/>
              <a:buChar char="▪"/>
              <a:defRPr/>
            </a:lvl7pPr>
            <a:lvl8pPr marL="3657600" lvl="7" indent="-317500" algn="l" rtl="0">
              <a:lnSpc>
                <a:spcPct val="90000"/>
              </a:lnSpc>
              <a:spcBef>
                <a:spcPts val="600"/>
              </a:spcBef>
              <a:spcAft>
                <a:spcPts val="0"/>
              </a:spcAft>
              <a:buClr>
                <a:schemeClr val="dk2"/>
              </a:buClr>
              <a:buSzPts val="1400"/>
              <a:buChar char="▪"/>
              <a:defRPr/>
            </a:lvl8pPr>
            <a:lvl9pPr marL="4114800" lvl="8" indent="-317500" algn="l" rtl="0">
              <a:lnSpc>
                <a:spcPct val="90000"/>
              </a:lnSpc>
              <a:spcBef>
                <a:spcPts val="600"/>
              </a:spcBef>
              <a:spcAft>
                <a:spcPts val="0"/>
              </a:spcAft>
              <a:buClr>
                <a:schemeClr val="dk2"/>
              </a:buClr>
              <a:buSzPts val="1400"/>
              <a:buChar char="▪"/>
              <a:defRPr/>
            </a:lvl9pPr>
          </a:lstStyle>
          <a:p>
            <a:endParaRPr/>
          </a:p>
        </p:txBody>
      </p:sp>
      <p:sp>
        <p:nvSpPr>
          <p:cNvPr id="343" name="Google Shape;343;p59"/>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4" name="Google Shape;344;p59"/>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5" name="Google Shape;345;p59"/>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lvl="0" indent="0" algn="l" rtl="0">
              <a:spcBef>
                <a:spcPts val="0"/>
              </a:spcBef>
              <a:spcAft>
                <a:spcPts val="0"/>
              </a:spcAft>
              <a:buClr>
                <a:schemeClr val="lt2"/>
              </a:buClr>
              <a:buSzPts val="800"/>
              <a:buFont typeface="Arial"/>
              <a:buNone/>
              <a:defRPr/>
            </a:lvl1pPr>
            <a:lvl2pPr marL="0" lvl="1" indent="0" algn="l" rtl="0">
              <a:spcBef>
                <a:spcPts val="0"/>
              </a:spcBef>
              <a:spcAft>
                <a:spcPts val="0"/>
              </a:spcAft>
              <a:buClr>
                <a:schemeClr val="lt2"/>
              </a:buClr>
              <a:buSzPts val="800"/>
              <a:buFont typeface="Arial"/>
              <a:buNone/>
              <a:defRPr/>
            </a:lvl2pPr>
            <a:lvl3pPr marL="0" lvl="2" indent="0" algn="l" rtl="0">
              <a:spcBef>
                <a:spcPts val="0"/>
              </a:spcBef>
              <a:spcAft>
                <a:spcPts val="0"/>
              </a:spcAft>
              <a:buClr>
                <a:schemeClr val="lt2"/>
              </a:buClr>
              <a:buSzPts val="800"/>
              <a:buFont typeface="Arial"/>
              <a:buNone/>
              <a:defRPr/>
            </a:lvl3pPr>
            <a:lvl4pPr marL="0" lvl="3" indent="0" algn="l" rtl="0">
              <a:spcBef>
                <a:spcPts val="0"/>
              </a:spcBef>
              <a:spcAft>
                <a:spcPts val="0"/>
              </a:spcAft>
              <a:buClr>
                <a:schemeClr val="lt2"/>
              </a:buClr>
              <a:buSzPts val="800"/>
              <a:buFont typeface="Arial"/>
              <a:buNone/>
              <a:defRPr/>
            </a:lvl4pPr>
            <a:lvl5pPr marL="0" lvl="4" indent="0" algn="l" rtl="0">
              <a:spcBef>
                <a:spcPts val="0"/>
              </a:spcBef>
              <a:spcAft>
                <a:spcPts val="0"/>
              </a:spcAft>
              <a:buClr>
                <a:schemeClr val="lt2"/>
              </a:buClr>
              <a:buSzPts val="800"/>
              <a:buFont typeface="Arial"/>
              <a:buNone/>
              <a:defRPr/>
            </a:lvl5pPr>
            <a:lvl6pPr marL="0" lvl="5" indent="0" algn="l" rtl="0">
              <a:spcBef>
                <a:spcPts val="0"/>
              </a:spcBef>
              <a:spcAft>
                <a:spcPts val="0"/>
              </a:spcAft>
              <a:buClr>
                <a:schemeClr val="lt2"/>
              </a:buClr>
              <a:buSzPts val="800"/>
              <a:buFont typeface="Arial"/>
              <a:buNone/>
              <a:defRPr/>
            </a:lvl6pPr>
            <a:lvl7pPr marL="0" lvl="6" indent="0" algn="l" rtl="0">
              <a:spcBef>
                <a:spcPts val="0"/>
              </a:spcBef>
              <a:spcAft>
                <a:spcPts val="0"/>
              </a:spcAft>
              <a:buClr>
                <a:schemeClr val="lt2"/>
              </a:buClr>
              <a:buSzPts val="800"/>
              <a:buFont typeface="Arial"/>
              <a:buNone/>
              <a:defRPr/>
            </a:lvl7pPr>
            <a:lvl8pPr marL="0" lvl="7" indent="0" algn="l" rtl="0">
              <a:spcBef>
                <a:spcPts val="0"/>
              </a:spcBef>
              <a:spcAft>
                <a:spcPts val="0"/>
              </a:spcAft>
              <a:buClr>
                <a:schemeClr val="lt2"/>
              </a:buClr>
              <a:buSzPts val="800"/>
              <a:buFont typeface="Arial"/>
              <a:buNone/>
              <a:defRPr/>
            </a:lvl8pPr>
            <a:lvl9pPr marL="0" lvl="8" indent="0" algn="l" rtl="0">
              <a:spcBef>
                <a:spcPts val="0"/>
              </a:spcBef>
              <a:spcAft>
                <a:spcPts val="0"/>
              </a:spcAft>
              <a:buClr>
                <a:schemeClr val="lt2"/>
              </a:buClr>
              <a:buSzPts val="800"/>
              <a:buFont typeface="Arial"/>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54"/>
        <p:cNvGrpSpPr/>
        <p:nvPr/>
      </p:nvGrpSpPr>
      <p:grpSpPr>
        <a:xfrm>
          <a:off x="0" y="0"/>
          <a:ext cx="0" cy="0"/>
          <a:chOff x="0" y="0"/>
          <a:chExt cx="0" cy="0"/>
        </a:xfrm>
      </p:grpSpPr>
      <p:sp>
        <p:nvSpPr>
          <p:cNvPr id="355" name="Google Shape;355;p61"/>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2"/>
              </a:buClr>
              <a:buSzPts val="1100"/>
              <a:buFont typeface="Arial"/>
              <a:buNone/>
              <a:defRPr>
                <a:solidFill>
                  <a:schemeClr val="dk2"/>
                </a:solidFill>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356" name="Google Shape;356;p61"/>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Clr>
                <a:schemeClr val="dk2"/>
              </a:buClr>
              <a:buSzPts val="1100"/>
              <a:buFont typeface="Arial"/>
              <a:buNone/>
              <a:defRPr>
                <a:solidFill>
                  <a:schemeClr val="dk2"/>
                </a:solidFill>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357" name="Google Shape;357;p61"/>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58"/>
        <p:cNvGrpSpPr/>
        <p:nvPr/>
      </p:nvGrpSpPr>
      <p:grpSpPr>
        <a:xfrm>
          <a:off x="0" y="0"/>
          <a:ext cx="0" cy="0"/>
          <a:chOff x="0" y="0"/>
          <a:chExt cx="0" cy="0"/>
        </a:xfrm>
      </p:grpSpPr>
      <p:pic>
        <p:nvPicPr>
          <p:cNvPr id="359" name="Google Shape;359;p62" descr="Sun rising over grassy hills"/>
          <p:cNvPicPr preferRelativeResize="0"/>
          <p:nvPr/>
        </p:nvPicPr>
        <p:blipFill rotWithShape="1">
          <a:blip r:embed="rId2">
            <a:alphaModFix/>
          </a:blip>
          <a:srcRect/>
          <a:stretch/>
        </p:blipFill>
        <p:spPr>
          <a:xfrm>
            <a:off x="1238" y="0"/>
            <a:ext cx="9141524" cy="3599475"/>
          </a:xfrm>
          <a:prstGeom prst="rect">
            <a:avLst/>
          </a:prstGeom>
          <a:noFill/>
          <a:ln>
            <a:noFill/>
          </a:ln>
        </p:spPr>
      </p:pic>
      <p:sp>
        <p:nvSpPr>
          <p:cNvPr id="360" name="Google Shape;360;p62"/>
          <p:cNvSpPr/>
          <p:nvPr/>
        </p:nvSpPr>
        <p:spPr>
          <a:xfrm>
            <a:off x="-1" y="3566160"/>
            <a:ext cx="9144000" cy="157710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orbel"/>
              <a:buNone/>
            </a:pPr>
            <a:endParaRPr sz="1400" b="0" i="0" u="none" strike="noStrike" cap="none">
              <a:solidFill>
                <a:srgbClr val="FFFFFF"/>
              </a:solidFill>
              <a:latin typeface="Arial"/>
              <a:ea typeface="Arial"/>
              <a:cs typeface="Arial"/>
              <a:sym typeface="Arial"/>
            </a:endParaRPr>
          </a:p>
        </p:txBody>
      </p:sp>
      <p:sp>
        <p:nvSpPr>
          <p:cNvPr id="361" name="Google Shape;361;p62"/>
          <p:cNvSpPr/>
          <p:nvPr/>
        </p:nvSpPr>
        <p:spPr>
          <a:xfrm>
            <a:off x="-95" y="3543300"/>
            <a:ext cx="9141600" cy="57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lt1"/>
              </a:solidFill>
              <a:latin typeface="Arial"/>
              <a:ea typeface="Arial"/>
              <a:cs typeface="Arial"/>
              <a:sym typeface="Arial"/>
            </a:endParaRPr>
          </a:p>
        </p:txBody>
      </p:sp>
      <p:sp>
        <p:nvSpPr>
          <p:cNvPr id="362" name="Google Shape;362;p62"/>
          <p:cNvSpPr txBox="1">
            <a:spLocks noGrp="1"/>
          </p:cNvSpPr>
          <p:nvPr>
            <p:ph type="ctrTitle"/>
          </p:nvPr>
        </p:nvSpPr>
        <p:spPr>
          <a:xfrm>
            <a:off x="1142999" y="3600450"/>
            <a:ext cx="6858000" cy="85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3600"/>
              <a:buNone/>
              <a:defRPr sz="36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3" name="Google Shape;363;p62"/>
          <p:cNvSpPr txBox="1">
            <a:spLocks noGrp="1"/>
          </p:cNvSpPr>
          <p:nvPr>
            <p:ph type="subTitle" idx="1"/>
          </p:nvPr>
        </p:nvSpPr>
        <p:spPr>
          <a:xfrm>
            <a:off x="1141810" y="4457700"/>
            <a:ext cx="6858000" cy="5715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SzPts val="1500"/>
              <a:buNone/>
              <a:defRPr sz="1500" cap="none">
                <a:solidFill>
                  <a:schemeClr val="lt1"/>
                </a:solidFill>
              </a:defRPr>
            </a:lvl1pPr>
            <a:lvl2pPr lvl="1" algn="ctr" rtl="0">
              <a:lnSpc>
                <a:spcPct val="90000"/>
              </a:lnSpc>
              <a:spcBef>
                <a:spcPts val="800"/>
              </a:spcBef>
              <a:spcAft>
                <a:spcPts val="0"/>
              </a:spcAft>
              <a:buSzPts val="2100"/>
              <a:buNone/>
              <a:defRPr sz="2100"/>
            </a:lvl2pPr>
            <a:lvl3pPr lvl="2" algn="ctr" rtl="0">
              <a:lnSpc>
                <a:spcPct val="90000"/>
              </a:lnSpc>
              <a:spcBef>
                <a:spcPts val="600"/>
              </a:spcBef>
              <a:spcAft>
                <a:spcPts val="0"/>
              </a:spcAft>
              <a:buSzPts val="1800"/>
              <a:buNone/>
              <a:defRPr sz="1800"/>
            </a:lvl3pPr>
            <a:lvl4pPr lvl="3" algn="ctr" rtl="0">
              <a:lnSpc>
                <a:spcPct val="90000"/>
              </a:lnSpc>
              <a:spcBef>
                <a:spcPts val="600"/>
              </a:spcBef>
              <a:spcAft>
                <a:spcPts val="0"/>
              </a:spcAft>
              <a:buSzPts val="1500"/>
              <a:buNone/>
              <a:defRPr sz="1500"/>
            </a:lvl4pPr>
            <a:lvl5pPr lvl="4" algn="ctr" rtl="0">
              <a:lnSpc>
                <a:spcPct val="90000"/>
              </a:lnSpc>
              <a:spcBef>
                <a:spcPts val="600"/>
              </a:spcBef>
              <a:spcAft>
                <a:spcPts val="0"/>
              </a:spcAft>
              <a:buSzPts val="1500"/>
              <a:buNone/>
              <a:defRPr sz="1500"/>
            </a:lvl5pPr>
            <a:lvl6pPr lvl="5" algn="ctr" rtl="0">
              <a:lnSpc>
                <a:spcPct val="90000"/>
              </a:lnSpc>
              <a:spcBef>
                <a:spcPts val="600"/>
              </a:spcBef>
              <a:spcAft>
                <a:spcPts val="0"/>
              </a:spcAft>
              <a:buClr>
                <a:schemeClr val="dk2"/>
              </a:buClr>
              <a:buSzPts val="1500"/>
              <a:buNone/>
              <a:defRPr sz="1500"/>
            </a:lvl6pPr>
            <a:lvl7pPr lvl="6" algn="ctr" rtl="0">
              <a:lnSpc>
                <a:spcPct val="90000"/>
              </a:lnSpc>
              <a:spcBef>
                <a:spcPts val="600"/>
              </a:spcBef>
              <a:spcAft>
                <a:spcPts val="0"/>
              </a:spcAft>
              <a:buClr>
                <a:schemeClr val="dk2"/>
              </a:buClr>
              <a:buSzPts val="1500"/>
              <a:buNone/>
              <a:defRPr sz="1500"/>
            </a:lvl7pPr>
            <a:lvl8pPr lvl="7" algn="ctr" rtl="0">
              <a:lnSpc>
                <a:spcPct val="90000"/>
              </a:lnSpc>
              <a:spcBef>
                <a:spcPts val="600"/>
              </a:spcBef>
              <a:spcAft>
                <a:spcPts val="0"/>
              </a:spcAft>
              <a:buClr>
                <a:schemeClr val="dk2"/>
              </a:buClr>
              <a:buSzPts val="1500"/>
              <a:buNone/>
              <a:defRPr sz="1500"/>
            </a:lvl8pPr>
            <a:lvl9pPr lvl="8" algn="ctr" rtl="0">
              <a:lnSpc>
                <a:spcPct val="90000"/>
              </a:lnSpc>
              <a:spcBef>
                <a:spcPts val="600"/>
              </a:spcBef>
              <a:spcAft>
                <a:spcPts val="0"/>
              </a:spcAft>
              <a:buClr>
                <a:schemeClr val="dk2"/>
              </a:buClr>
              <a:buSzPts val="1500"/>
              <a:buNone/>
              <a:defRPr sz="15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64"/>
        <p:cNvGrpSpPr/>
        <p:nvPr/>
      </p:nvGrpSpPr>
      <p:grpSpPr>
        <a:xfrm>
          <a:off x="0" y="0"/>
          <a:ext cx="0" cy="0"/>
          <a:chOff x="0" y="0"/>
          <a:chExt cx="0" cy="0"/>
        </a:xfrm>
      </p:grpSpPr>
      <p:sp>
        <p:nvSpPr>
          <p:cNvPr id="365" name="Google Shape;365;p63"/>
          <p:cNvSpPr/>
          <p:nvPr/>
        </p:nvSpPr>
        <p:spPr>
          <a:xfrm>
            <a:off x="0" y="0"/>
            <a:ext cx="9141600" cy="34290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orbel"/>
              <a:buNone/>
            </a:pPr>
            <a:endParaRPr sz="1400" b="0" i="0" u="none" strike="noStrike" cap="none">
              <a:solidFill>
                <a:srgbClr val="FFFFFF"/>
              </a:solidFill>
              <a:latin typeface="Arial"/>
              <a:ea typeface="Arial"/>
              <a:cs typeface="Arial"/>
              <a:sym typeface="Arial"/>
            </a:endParaRPr>
          </a:p>
        </p:txBody>
      </p:sp>
      <p:sp>
        <p:nvSpPr>
          <p:cNvPr id="366" name="Google Shape;366;p63"/>
          <p:cNvSpPr/>
          <p:nvPr/>
        </p:nvSpPr>
        <p:spPr>
          <a:xfrm>
            <a:off x="-1" y="308610"/>
            <a:ext cx="9141600" cy="34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a:solidFill>
                <a:schemeClr val="lt1"/>
              </a:solidFill>
              <a:latin typeface="Arial"/>
              <a:ea typeface="Arial"/>
              <a:cs typeface="Arial"/>
              <a:sym typeface="Arial"/>
            </a:endParaRPr>
          </a:p>
        </p:txBody>
      </p:sp>
      <p:sp>
        <p:nvSpPr>
          <p:cNvPr id="367" name="Google Shape;367;p63"/>
          <p:cNvSpPr txBox="1">
            <a:spLocks noGrp="1"/>
          </p:cNvSpPr>
          <p:nvPr>
            <p:ph type="title"/>
          </p:nvPr>
        </p:nvSpPr>
        <p:spPr>
          <a:xfrm>
            <a:off x="1143000" y="857250"/>
            <a:ext cx="6858000" cy="20001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rgbClr val="1C243C"/>
              </a:buClr>
              <a:buSzPts val="3900"/>
              <a:buNone/>
              <a:defRPr sz="3900" b="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8" name="Google Shape;368;p63"/>
          <p:cNvSpPr txBox="1">
            <a:spLocks noGrp="1"/>
          </p:cNvSpPr>
          <p:nvPr>
            <p:ph type="body" idx="1"/>
          </p:nvPr>
        </p:nvSpPr>
        <p:spPr>
          <a:xfrm>
            <a:off x="1143000" y="2857500"/>
            <a:ext cx="6858000" cy="8574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0"/>
              </a:spcBef>
              <a:spcAft>
                <a:spcPts val="0"/>
              </a:spcAft>
              <a:buSzPts val="1800"/>
              <a:buNone/>
              <a:defRPr sz="1800" cap="none">
                <a:solidFill>
                  <a:schemeClr val="dk2"/>
                </a:solidFill>
              </a:defRPr>
            </a:lvl1pPr>
            <a:lvl2pPr marL="914400" lvl="1" indent="-228600" algn="l" rtl="0">
              <a:lnSpc>
                <a:spcPct val="90000"/>
              </a:lnSpc>
              <a:spcBef>
                <a:spcPts val="800"/>
              </a:spcBef>
              <a:spcAft>
                <a:spcPts val="0"/>
              </a:spcAft>
              <a:buSzPts val="1400"/>
              <a:buNone/>
              <a:defRPr sz="1400">
                <a:solidFill>
                  <a:srgbClr val="909090"/>
                </a:solidFill>
              </a:defRPr>
            </a:lvl2pPr>
            <a:lvl3pPr marL="1371600" lvl="2" indent="-228600" algn="l" rtl="0">
              <a:lnSpc>
                <a:spcPct val="90000"/>
              </a:lnSpc>
              <a:spcBef>
                <a:spcPts val="600"/>
              </a:spcBef>
              <a:spcAft>
                <a:spcPts val="0"/>
              </a:spcAft>
              <a:buSzPts val="1200"/>
              <a:buNone/>
              <a:defRPr sz="1200">
                <a:solidFill>
                  <a:srgbClr val="909090"/>
                </a:solidFill>
              </a:defRPr>
            </a:lvl3pPr>
            <a:lvl4pPr marL="1828800" lvl="3" indent="-228600" algn="l" rtl="0">
              <a:lnSpc>
                <a:spcPct val="90000"/>
              </a:lnSpc>
              <a:spcBef>
                <a:spcPts val="600"/>
              </a:spcBef>
              <a:spcAft>
                <a:spcPts val="0"/>
              </a:spcAft>
              <a:buSzPts val="1100"/>
              <a:buNone/>
              <a:defRPr sz="1100">
                <a:solidFill>
                  <a:srgbClr val="909090"/>
                </a:solidFill>
              </a:defRPr>
            </a:lvl4pPr>
            <a:lvl5pPr marL="2286000" lvl="4" indent="-228600" algn="l" rtl="0">
              <a:lnSpc>
                <a:spcPct val="90000"/>
              </a:lnSpc>
              <a:spcBef>
                <a:spcPts val="600"/>
              </a:spcBef>
              <a:spcAft>
                <a:spcPts val="0"/>
              </a:spcAft>
              <a:buSzPts val="1100"/>
              <a:buNone/>
              <a:defRPr sz="1100">
                <a:solidFill>
                  <a:srgbClr val="909090"/>
                </a:solidFill>
              </a:defRPr>
            </a:lvl5pPr>
            <a:lvl6pPr marL="2743200" lvl="5" indent="-228600" algn="l" rtl="0">
              <a:lnSpc>
                <a:spcPct val="90000"/>
              </a:lnSpc>
              <a:spcBef>
                <a:spcPts val="600"/>
              </a:spcBef>
              <a:spcAft>
                <a:spcPts val="0"/>
              </a:spcAft>
              <a:buClr>
                <a:srgbClr val="909090"/>
              </a:buClr>
              <a:buSzPts val="1100"/>
              <a:buNone/>
              <a:defRPr sz="1100">
                <a:solidFill>
                  <a:srgbClr val="909090"/>
                </a:solidFill>
              </a:defRPr>
            </a:lvl6pPr>
            <a:lvl7pPr marL="3200400" lvl="6" indent="-228600" algn="l" rtl="0">
              <a:lnSpc>
                <a:spcPct val="90000"/>
              </a:lnSpc>
              <a:spcBef>
                <a:spcPts val="600"/>
              </a:spcBef>
              <a:spcAft>
                <a:spcPts val="0"/>
              </a:spcAft>
              <a:buClr>
                <a:srgbClr val="909090"/>
              </a:buClr>
              <a:buSzPts val="1100"/>
              <a:buNone/>
              <a:defRPr sz="1100">
                <a:solidFill>
                  <a:srgbClr val="909090"/>
                </a:solidFill>
              </a:defRPr>
            </a:lvl7pPr>
            <a:lvl8pPr marL="3657600" lvl="7" indent="-228600" algn="l" rtl="0">
              <a:lnSpc>
                <a:spcPct val="90000"/>
              </a:lnSpc>
              <a:spcBef>
                <a:spcPts val="600"/>
              </a:spcBef>
              <a:spcAft>
                <a:spcPts val="0"/>
              </a:spcAft>
              <a:buClr>
                <a:srgbClr val="909090"/>
              </a:buClr>
              <a:buSzPts val="1100"/>
              <a:buNone/>
              <a:defRPr sz="1100">
                <a:solidFill>
                  <a:srgbClr val="909090"/>
                </a:solidFill>
              </a:defRPr>
            </a:lvl8pPr>
            <a:lvl9pPr marL="4114800" lvl="8" indent="-228600" algn="l" rtl="0">
              <a:lnSpc>
                <a:spcPct val="90000"/>
              </a:lnSpc>
              <a:spcBef>
                <a:spcPts val="600"/>
              </a:spcBef>
              <a:spcAft>
                <a:spcPts val="0"/>
              </a:spcAft>
              <a:buClr>
                <a:srgbClr val="909090"/>
              </a:buClr>
              <a:buSzPts val="1100"/>
              <a:buNone/>
              <a:defRPr sz="1100">
                <a:solidFill>
                  <a:srgbClr val="909090"/>
                </a:solidFill>
              </a:defRPr>
            </a:lvl9pPr>
          </a:lstStyle>
          <a:p>
            <a:endParaRPr/>
          </a:p>
        </p:txBody>
      </p:sp>
      <p:sp>
        <p:nvSpPr>
          <p:cNvPr id="369" name="Google Shape;369;p63"/>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370" name="Google Shape;370;p63"/>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371" name="Google Shape;371;p63"/>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0" marR="0" lvl="1"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2pPr>
            <a:lvl3pPr marL="0" marR="0" lvl="2"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3pPr>
            <a:lvl4pPr marL="0" marR="0" lvl="3"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4pPr>
            <a:lvl5pPr marL="0" marR="0" lvl="4"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5pPr>
            <a:lvl6pPr marL="0" marR="0" lvl="5"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6pPr>
            <a:lvl7pPr marL="0" marR="0" lvl="6"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7pPr>
            <a:lvl8pPr marL="0" marR="0" lvl="7"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8pPr>
            <a:lvl9pPr marL="0" marR="0" lvl="8"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Alternate Section Header">
  <p:cSld name="Alternate Section Header">
    <p:spTree>
      <p:nvGrpSpPr>
        <p:cNvPr id="1" name="Shape 372"/>
        <p:cNvGrpSpPr/>
        <p:nvPr/>
      </p:nvGrpSpPr>
      <p:grpSpPr>
        <a:xfrm>
          <a:off x="0" y="0"/>
          <a:ext cx="0" cy="0"/>
          <a:chOff x="0" y="0"/>
          <a:chExt cx="0" cy="0"/>
        </a:xfrm>
      </p:grpSpPr>
      <p:sp>
        <p:nvSpPr>
          <p:cNvPr id="373" name="Google Shape;373;p64"/>
          <p:cNvSpPr txBox="1">
            <a:spLocks noGrp="1"/>
          </p:cNvSpPr>
          <p:nvPr>
            <p:ph type="title"/>
          </p:nvPr>
        </p:nvSpPr>
        <p:spPr>
          <a:xfrm>
            <a:off x="1143000" y="857250"/>
            <a:ext cx="6858000" cy="20001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3900"/>
              <a:buNone/>
              <a:defRPr sz="3900" b="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4" name="Google Shape;374;p64"/>
          <p:cNvSpPr txBox="1">
            <a:spLocks noGrp="1"/>
          </p:cNvSpPr>
          <p:nvPr>
            <p:ph type="body" idx="1"/>
          </p:nvPr>
        </p:nvSpPr>
        <p:spPr>
          <a:xfrm>
            <a:off x="1141810" y="2857500"/>
            <a:ext cx="6858000" cy="8574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0"/>
              </a:spcBef>
              <a:spcAft>
                <a:spcPts val="0"/>
              </a:spcAft>
              <a:buSzPts val="1800"/>
              <a:buNone/>
              <a:defRPr sz="1800" cap="none">
                <a:solidFill>
                  <a:schemeClr val="lt1"/>
                </a:solidFill>
              </a:defRPr>
            </a:lvl1pPr>
            <a:lvl2pPr marL="914400" lvl="1" indent="-228600" algn="l" rtl="0">
              <a:lnSpc>
                <a:spcPct val="90000"/>
              </a:lnSpc>
              <a:spcBef>
                <a:spcPts val="800"/>
              </a:spcBef>
              <a:spcAft>
                <a:spcPts val="0"/>
              </a:spcAft>
              <a:buSzPts val="1400"/>
              <a:buNone/>
              <a:defRPr sz="1400">
                <a:solidFill>
                  <a:schemeClr val="lt1"/>
                </a:solidFill>
              </a:defRPr>
            </a:lvl2pPr>
            <a:lvl3pPr marL="1371600" lvl="2" indent="-228600" algn="l" rtl="0">
              <a:lnSpc>
                <a:spcPct val="90000"/>
              </a:lnSpc>
              <a:spcBef>
                <a:spcPts val="600"/>
              </a:spcBef>
              <a:spcAft>
                <a:spcPts val="0"/>
              </a:spcAft>
              <a:buSzPts val="1200"/>
              <a:buNone/>
              <a:defRPr sz="1200">
                <a:solidFill>
                  <a:schemeClr val="lt1"/>
                </a:solidFill>
              </a:defRPr>
            </a:lvl3pPr>
            <a:lvl4pPr marL="1828800" lvl="3" indent="-228600" algn="l" rtl="0">
              <a:lnSpc>
                <a:spcPct val="90000"/>
              </a:lnSpc>
              <a:spcBef>
                <a:spcPts val="600"/>
              </a:spcBef>
              <a:spcAft>
                <a:spcPts val="0"/>
              </a:spcAft>
              <a:buSzPts val="1100"/>
              <a:buNone/>
              <a:defRPr sz="1100">
                <a:solidFill>
                  <a:schemeClr val="lt1"/>
                </a:solidFill>
              </a:defRPr>
            </a:lvl4pPr>
            <a:lvl5pPr marL="2286000" lvl="4" indent="-228600" algn="l" rtl="0">
              <a:lnSpc>
                <a:spcPct val="90000"/>
              </a:lnSpc>
              <a:spcBef>
                <a:spcPts val="600"/>
              </a:spcBef>
              <a:spcAft>
                <a:spcPts val="0"/>
              </a:spcAft>
              <a:buSzPts val="1100"/>
              <a:buNone/>
              <a:defRPr sz="1100">
                <a:solidFill>
                  <a:schemeClr val="lt1"/>
                </a:solidFill>
              </a:defRPr>
            </a:lvl5pPr>
            <a:lvl6pPr marL="2743200" lvl="5" indent="-228600" algn="l" rtl="0">
              <a:lnSpc>
                <a:spcPct val="90000"/>
              </a:lnSpc>
              <a:spcBef>
                <a:spcPts val="600"/>
              </a:spcBef>
              <a:spcAft>
                <a:spcPts val="0"/>
              </a:spcAft>
              <a:buClr>
                <a:schemeClr val="lt1"/>
              </a:buClr>
              <a:buSzPts val="1100"/>
              <a:buNone/>
              <a:defRPr sz="1100">
                <a:solidFill>
                  <a:schemeClr val="lt1"/>
                </a:solidFill>
              </a:defRPr>
            </a:lvl6pPr>
            <a:lvl7pPr marL="3200400" lvl="6" indent="-228600" algn="l" rtl="0">
              <a:lnSpc>
                <a:spcPct val="90000"/>
              </a:lnSpc>
              <a:spcBef>
                <a:spcPts val="600"/>
              </a:spcBef>
              <a:spcAft>
                <a:spcPts val="0"/>
              </a:spcAft>
              <a:buClr>
                <a:schemeClr val="lt1"/>
              </a:buClr>
              <a:buSzPts val="1100"/>
              <a:buNone/>
              <a:defRPr sz="1100">
                <a:solidFill>
                  <a:schemeClr val="lt1"/>
                </a:solidFill>
              </a:defRPr>
            </a:lvl7pPr>
            <a:lvl8pPr marL="3657600" lvl="7" indent="-228600" algn="l" rtl="0">
              <a:lnSpc>
                <a:spcPct val="90000"/>
              </a:lnSpc>
              <a:spcBef>
                <a:spcPts val="600"/>
              </a:spcBef>
              <a:spcAft>
                <a:spcPts val="0"/>
              </a:spcAft>
              <a:buClr>
                <a:schemeClr val="lt1"/>
              </a:buClr>
              <a:buSzPts val="1100"/>
              <a:buNone/>
              <a:defRPr sz="1100">
                <a:solidFill>
                  <a:schemeClr val="lt1"/>
                </a:solidFill>
              </a:defRPr>
            </a:lvl8pPr>
            <a:lvl9pPr marL="4114800" lvl="8" indent="-228600" algn="l" rtl="0">
              <a:lnSpc>
                <a:spcPct val="90000"/>
              </a:lnSpc>
              <a:spcBef>
                <a:spcPts val="600"/>
              </a:spcBef>
              <a:spcAft>
                <a:spcPts val="0"/>
              </a:spcAft>
              <a:buClr>
                <a:schemeClr val="lt1"/>
              </a:buClr>
              <a:buSzPts val="1100"/>
              <a:buNone/>
              <a:defRPr sz="1100">
                <a:solidFill>
                  <a:schemeClr val="lt1"/>
                </a:solidFill>
              </a:defRPr>
            </a:lvl9pPr>
          </a:lstStyle>
          <a:p>
            <a:endParaRPr/>
          </a:p>
        </p:txBody>
      </p:sp>
      <p:sp>
        <p:nvSpPr>
          <p:cNvPr id="375" name="Google Shape;375;p64"/>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100"/>
              <a:buFont typeface="Arial"/>
              <a:buNone/>
              <a:defRPr>
                <a:solidFill>
                  <a:schemeClr val="lt2"/>
                </a:solidFill>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376" name="Google Shape;376;p64"/>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Clr>
                <a:schemeClr val="lt2"/>
              </a:buClr>
              <a:buSzPts val="1100"/>
              <a:buFont typeface="Arial"/>
              <a:buNone/>
              <a:defRPr>
                <a:solidFill>
                  <a:schemeClr val="lt2"/>
                </a:solidFill>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377" name="Google Shape;377;p64"/>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0" marR="0" lvl="1"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2pPr>
            <a:lvl3pPr marL="0" marR="0" lvl="2"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3pPr>
            <a:lvl4pPr marL="0" marR="0" lvl="3"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4pPr>
            <a:lvl5pPr marL="0" marR="0" lvl="4"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5pPr>
            <a:lvl6pPr marL="0" marR="0" lvl="5"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6pPr>
            <a:lvl7pPr marL="0" marR="0" lvl="6"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7pPr>
            <a:lvl8pPr marL="0" marR="0" lvl="7"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8pPr>
            <a:lvl9pPr marL="0" marR="0" lvl="8"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78"/>
        <p:cNvGrpSpPr/>
        <p:nvPr/>
      </p:nvGrpSpPr>
      <p:grpSpPr>
        <a:xfrm>
          <a:off x="0" y="0"/>
          <a:ext cx="0" cy="0"/>
          <a:chOff x="0" y="0"/>
          <a:chExt cx="0" cy="0"/>
        </a:xfrm>
      </p:grpSpPr>
      <p:sp>
        <p:nvSpPr>
          <p:cNvPr id="379" name="Google Shape;379;p65"/>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243C"/>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0" name="Google Shape;380;p65"/>
          <p:cNvSpPr txBox="1">
            <a:spLocks noGrp="1"/>
          </p:cNvSpPr>
          <p:nvPr>
            <p:ph type="body" idx="1"/>
          </p:nvPr>
        </p:nvSpPr>
        <p:spPr>
          <a:xfrm>
            <a:off x="1005840" y="1426464"/>
            <a:ext cx="3429000" cy="3093000"/>
          </a:xfrm>
          <a:prstGeom prst="rect">
            <a:avLst/>
          </a:prstGeom>
          <a:noFill/>
          <a:ln>
            <a:noFill/>
          </a:ln>
        </p:spPr>
        <p:txBody>
          <a:bodyPr spcFirstLastPara="1" wrap="square" lIns="68575" tIns="34275" rIns="68575" bIns="34275" anchor="t" anchorCtr="0">
            <a:normAutofit/>
          </a:bodyPr>
          <a:lstStyle>
            <a:lvl1pPr marL="457200" lvl="0" indent="-323850" algn="l" rtl="0">
              <a:lnSpc>
                <a:spcPct val="90000"/>
              </a:lnSpc>
              <a:spcBef>
                <a:spcPts val="1400"/>
              </a:spcBef>
              <a:spcAft>
                <a:spcPts val="0"/>
              </a:spcAft>
              <a:buSzPts val="1500"/>
              <a:buChar char="▪"/>
              <a:defRPr sz="1500"/>
            </a:lvl1pPr>
            <a:lvl2pPr marL="914400" lvl="1" indent="-317500" algn="l" rtl="0">
              <a:lnSpc>
                <a:spcPct val="90000"/>
              </a:lnSpc>
              <a:spcBef>
                <a:spcPts val="800"/>
              </a:spcBef>
              <a:spcAft>
                <a:spcPts val="0"/>
              </a:spcAft>
              <a:buSzPts val="1400"/>
              <a:buChar char="▪"/>
              <a:defRPr sz="1400"/>
            </a:lvl2pPr>
            <a:lvl3pPr marL="1371600" lvl="2" indent="-304800" algn="l" rtl="0">
              <a:lnSpc>
                <a:spcPct val="90000"/>
              </a:lnSpc>
              <a:spcBef>
                <a:spcPts val="600"/>
              </a:spcBef>
              <a:spcAft>
                <a:spcPts val="0"/>
              </a:spcAft>
              <a:buSzPts val="1200"/>
              <a:buChar char="▪"/>
              <a:defRPr sz="1200"/>
            </a:lvl3pPr>
            <a:lvl4pPr marL="1828800" lvl="3" indent="-298450" algn="l" rtl="0">
              <a:lnSpc>
                <a:spcPct val="90000"/>
              </a:lnSpc>
              <a:spcBef>
                <a:spcPts val="600"/>
              </a:spcBef>
              <a:spcAft>
                <a:spcPts val="0"/>
              </a:spcAft>
              <a:buSzPts val="1100"/>
              <a:buChar char="▪"/>
              <a:defRPr sz="1100"/>
            </a:lvl4pPr>
            <a:lvl5pPr marL="2286000" lvl="4" indent="-298450" algn="l" rtl="0">
              <a:lnSpc>
                <a:spcPct val="90000"/>
              </a:lnSpc>
              <a:spcBef>
                <a:spcPts val="600"/>
              </a:spcBef>
              <a:spcAft>
                <a:spcPts val="0"/>
              </a:spcAft>
              <a:buSzPts val="1100"/>
              <a:buChar char="▪"/>
              <a:defRPr sz="1100"/>
            </a:lvl5pPr>
            <a:lvl6pPr marL="2743200" lvl="5" indent="-298450" algn="l" rtl="0">
              <a:lnSpc>
                <a:spcPct val="90000"/>
              </a:lnSpc>
              <a:spcBef>
                <a:spcPts val="600"/>
              </a:spcBef>
              <a:spcAft>
                <a:spcPts val="0"/>
              </a:spcAft>
              <a:buClr>
                <a:schemeClr val="dk2"/>
              </a:buClr>
              <a:buSzPts val="1100"/>
              <a:buChar char="▪"/>
              <a:defRPr sz="1100"/>
            </a:lvl6pPr>
            <a:lvl7pPr marL="3200400" lvl="6" indent="-298450" algn="l" rtl="0">
              <a:lnSpc>
                <a:spcPct val="90000"/>
              </a:lnSpc>
              <a:spcBef>
                <a:spcPts val="600"/>
              </a:spcBef>
              <a:spcAft>
                <a:spcPts val="0"/>
              </a:spcAft>
              <a:buClr>
                <a:schemeClr val="dk2"/>
              </a:buClr>
              <a:buSzPts val="1100"/>
              <a:buChar char="▪"/>
              <a:defRPr sz="1100"/>
            </a:lvl7pPr>
            <a:lvl8pPr marL="3657600" lvl="7" indent="-298450" algn="l" rtl="0">
              <a:lnSpc>
                <a:spcPct val="90000"/>
              </a:lnSpc>
              <a:spcBef>
                <a:spcPts val="600"/>
              </a:spcBef>
              <a:spcAft>
                <a:spcPts val="0"/>
              </a:spcAft>
              <a:buClr>
                <a:schemeClr val="dk2"/>
              </a:buClr>
              <a:buSzPts val="1100"/>
              <a:buChar char="▪"/>
              <a:defRPr sz="1100"/>
            </a:lvl8pPr>
            <a:lvl9pPr marL="4114800" lvl="8" indent="-298450" algn="l" rtl="0">
              <a:lnSpc>
                <a:spcPct val="90000"/>
              </a:lnSpc>
              <a:spcBef>
                <a:spcPts val="600"/>
              </a:spcBef>
              <a:spcAft>
                <a:spcPts val="0"/>
              </a:spcAft>
              <a:buClr>
                <a:schemeClr val="dk2"/>
              </a:buClr>
              <a:buSzPts val="1100"/>
              <a:buChar char="▪"/>
              <a:defRPr sz="1100"/>
            </a:lvl9pPr>
          </a:lstStyle>
          <a:p>
            <a:endParaRPr/>
          </a:p>
        </p:txBody>
      </p:sp>
      <p:sp>
        <p:nvSpPr>
          <p:cNvPr id="381" name="Google Shape;381;p65"/>
          <p:cNvSpPr txBox="1">
            <a:spLocks noGrp="1"/>
          </p:cNvSpPr>
          <p:nvPr>
            <p:ph type="body" idx="2"/>
          </p:nvPr>
        </p:nvSpPr>
        <p:spPr>
          <a:xfrm>
            <a:off x="4709160" y="1426464"/>
            <a:ext cx="3429000" cy="3093000"/>
          </a:xfrm>
          <a:prstGeom prst="rect">
            <a:avLst/>
          </a:prstGeom>
          <a:noFill/>
          <a:ln>
            <a:noFill/>
          </a:ln>
        </p:spPr>
        <p:txBody>
          <a:bodyPr spcFirstLastPara="1" wrap="square" lIns="68575" tIns="34275" rIns="68575" bIns="34275" anchor="t" anchorCtr="0">
            <a:normAutofit/>
          </a:bodyPr>
          <a:lstStyle>
            <a:lvl1pPr marL="457200" lvl="0" indent="-323850" algn="l" rtl="0">
              <a:lnSpc>
                <a:spcPct val="90000"/>
              </a:lnSpc>
              <a:spcBef>
                <a:spcPts val="1400"/>
              </a:spcBef>
              <a:spcAft>
                <a:spcPts val="0"/>
              </a:spcAft>
              <a:buSzPts val="1500"/>
              <a:buChar char="▪"/>
              <a:defRPr sz="1500"/>
            </a:lvl1pPr>
            <a:lvl2pPr marL="914400" lvl="1" indent="-317500" algn="l" rtl="0">
              <a:lnSpc>
                <a:spcPct val="90000"/>
              </a:lnSpc>
              <a:spcBef>
                <a:spcPts val="800"/>
              </a:spcBef>
              <a:spcAft>
                <a:spcPts val="0"/>
              </a:spcAft>
              <a:buSzPts val="1400"/>
              <a:buChar char="▪"/>
              <a:defRPr sz="1400"/>
            </a:lvl2pPr>
            <a:lvl3pPr marL="1371600" lvl="2" indent="-304800" algn="l" rtl="0">
              <a:lnSpc>
                <a:spcPct val="90000"/>
              </a:lnSpc>
              <a:spcBef>
                <a:spcPts val="600"/>
              </a:spcBef>
              <a:spcAft>
                <a:spcPts val="0"/>
              </a:spcAft>
              <a:buSzPts val="1200"/>
              <a:buChar char="▪"/>
              <a:defRPr sz="1200"/>
            </a:lvl3pPr>
            <a:lvl4pPr marL="1828800" lvl="3" indent="-298450" algn="l" rtl="0">
              <a:lnSpc>
                <a:spcPct val="90000"/>
              </a:lnSpc>
              <a:spcBef>
                <a:spcPts val="600"/>
              </a:spcBef>
              <a:spcAft>
                <a:spcPts val="0"/>
              </a:spcAft>
              <a:buSzPts val="1100"/>
              <a:buChar char="▪"/>
              <a:defRPr sz="1100"/>
            </a:lvl4pPr>
            <a:lvl5pPr marL="2286000" lvl="4" indent="-298450" algn="l" rtl="0">
              <a:lnSpc>
                <a:spcPct val="90000"/>
              </a:lnSpc>
              <a:spcBef>
                <a:spcPts val="600"/>
              </a:spcBef>
              <a:spcAft>
                <a:spcPts val="0"/>
              </a:spcAft>
              <a:buSzPts val="1100"/>
              <a:buChar char="▪"/>
              <a:defRPr sz="1100"/>
            </a:lvl5pPr>
            <a:lvl6pPr marL="2743200" lvl="5" indent="-298450" algn="l" rtl="0">
              <a:lnSpc>
                <a:spcPct val="90000"/>
              </a:lnSpc>
              <a:spcBef>
                <a:spcPts val="600"/>
              </a:spcBef>
              <a:spcAft>
                <a:spcPts val="0"/>
              </a:spcAft>
              <a:buClr>
                <a:schemeClr val="dk2"/>
              </a:buClr>
              <a:buSzPts val="1100"/>
              <a:buChar char="▪"/>
              <a:defRPr sz="1100"/>
            </a:lvl6pPr>
            <a:lvl7pPr marL="3200400" lvl="6" indent="-298450" algn="l" rtl="0">
              <a:lnSpc>
                <a:spcPct val="90000"/>
              </a:lnSpc>
              <a:spcBef>
                <a:spcPts val="600"/>
              </a:spcBef>
              <a:spcAft>
                <a:spcPts val="0"/>
              </a:spcAft>
              <a:buClr>
                <a:schemeClr val="dk2"/>
              </a:buClr>
              <a:buSzPts val="1100"/>
              <a:buChar char="▪"/>
              <a:defRPr sz="1100"/>
            </a:lvl7pPr>
            <a:lvl8pPr marL="3657600" lvl="7" indent="-298450" algn="l" rtl="0">
              <a:lnSpc>
                <a:spcPct val="90000"/>
              </a:lnSpc>
              <a:spcBef>
                <a:spcPts val="600"/>
              </a:spcBef>
              <a:spcAft>
                <a:spcPts val="0"/>
              </a:spcAft>
              <a:buClr>
                <a:schemeClr val="dk2"/>
              </a:buClr>
              <a:buSzPts val="1100"/>
              <a:buChar char="▪"/>
              <a:defRPr sz="1100"/>
            </a:lvl8pPr>
            <a:lvl9pPr marL="4114800" lvl="8" indent="-298450" algn="l" rtl="0">
              <a:lnSpc>
                <a:spcPct val="90000"/>
              </a:lnSpc>
              <a:spcBef>
                <a:spcPts val="600"/>
              </a:spcBef>
              <a:spcAft>
                <a:spcPts val="0"/>
              </a:spcAft>
              <a:buClr>
                <a:schemeClr val="dk2"/>
              </a:buClr>
              <a:buSzPts val="1100"/>
              <a:buChar char="▪"/>
              <a:defRPr sz="1100"/>
            </a:lvl9pPr>
          </a:lstStyle>
          <a:p>
            <a:endParaRPr/>
          </a:p>
        </p:txBody>
      </p:sp>
      <p:sp>
        <p:nvSpPr>
          <p:cNvPr id="382" name="Google Shape;382;p65"/>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383" name="Google Shape;383;p65"/>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384" name="Google Shape;384;p65"/>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0" marR="0" lvl="1"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2pPr>
            <a:lvl3pPr marL="0" marR="0" lvl="2"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3pPr>
            <a:lvl4pPr marL="0" marR="0" lvl="3"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4pPr>
            <a:lvl5pPr marL="0" marR="0" lvl="4"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5pPr>
            <a:lvl6pPr marL="0" marR="0" lvl="5"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6pPr>
            <a:lvl7pPr marL="0" marR="0" lvl="6"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7pPr>
            <a:lvl8pPr marL="0" marR="0" lvl="7"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8pPr>
            <a:lvl9pPr marL="0" marR="0" lvl="8"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385"/>
        <p:cNvGrpSpPr/>
        <p:nvPr/>
      </p:nvGrpSpPr>
      <p:grpSpPr>
        <a:xfrm>
          <a:off x="0" y="0"/>
          <a:ext cx="0" cy="0"/>
          <a:chOff x="0" y="0"/>
          <a:chExt cx="0" cy="0"/>
        </a:xfrm>
      </p:grpSpPr>
      <p:sp>
        <p:nvSpPr>
          <p:cNvPr id="386" name="Google Shape;386;p66"/>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243C"/>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7" name="Google Shape;387;p66"/>
          <p:cNvSpPr txBox="1">
            <a:spLocks noGrp="1"/>
          </p:cNvSpPr>
          <p:nvPr>
            <p:ph type="body" idx="1"/>
          </p:nvPr>
        </p:nvSpPr>
        <p:spPr>
          <a:xfrm>
            <a:off x="1005840" y="1378098"/>
            <a:ext cx="3429000" cy="5748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0"/>
              </a:spcBef>
              <a:spcAft>
                <a:spcPts val="0"/>
              </a:spcAft>
              <a:buSzPts val="1700"/>
              <a:buNone/>
              <a:defRPr sz="1700" b="0" cap="none"/>
            </a:lvl1pPr>
            <a:lvl2pPr marL="914400" lvl="1" indent="-228600" algn="l" rtl="0">
              <a:lnSpc>
                <a:spcPct val="90000"/>
              </a:lnSpc>
              <a:spcBef>
                <a:spcPts val="800"/>
              </a:spcBef>
              <a:spcAft>
                <a:spcPts val="0"/>
              </a:spcAft>
              <a:buSzPts val="1500"/>
              <a:buNone/>
              <a:defRPr sz="1500" b="1"/>
            </a:lvl2pPr>
            <a:lvl3pPr marL="1371600" lvl="2" indent="-228600" algn="l" rtl="0">
              <a:lnSpc>
                <a:spcPct val="90000"/>
              </a:lnSpc>
              <a:spcBef>
                <a:spcPts val="600"/>
              </a:spcBef>
              <a:spcAft>
                <a:spcPts val="0"/>
              </a:spcAft>
              <a:buSzPts val="1400"/>
              <a:buNone/>
              <a:defRPr sz="1400" b="1"/>
            </a:lvl3pPr>
            <a:lvl4pPr marL="1828800" lvl="3" indent="-228600" algn="l" rtl="0">
              <a:lnSpc>
                <a:spcPct val="90000"/>
              </a:lnSpc>
              <a:spcBef>
                <a:spcPts val="600"/>
              </a:spcBef>
              <a:spcAft>
                <a:spcPts val="0"/>
              </a:spcAft>
              <a:buSzPts val="1200"/>
              <a:buNone/>
              <a:defRPr sz="1200" b="1"/>
            </a:lvl4pPr>
            <a:lvl5pPr marL="2286000" lvl="4" indent="-228600" algn="l" rtl="0">
              <a:lnSpc>
                <a:spcPct val="90000"/>
              </a:lnSpc>
              <a:spcBef>
                <a:spcPts val="600"/>
              </a:spcBef>
              <a:spcAft>
                <a:spcPts val="0"/>
              </a:spcAft>
              <a:buSzPts val="1200"/>
              <a:buNone/>
              <a:defRPr sz="1200" b="1"/>
            </a:lvl5pPr>
            <a:lvl6pPr marL="2743200" lvl="5" indent="-228600" algn="l" rtl="0">
              <a:lnSpc>
                <a:spcPct val="90000"/>
              </a:lnSpc>
              <a:spcBef>
                <a:spcPts val="600"/>
              </a:spcBef>
              <a:spcAft>
                <a:spcPts val="0"/>
              </a:spcAft>
              <a:buClr>
                <a:schemeClr val="dk2"/>
              </a:buClr>
              <a:buSzPts val="1200"/>
              <a:buNone/>
              <a:defRPr sz="1200" b="1"/>
            </a:lvl6pPr>
            <a:lvl7pPr marL="3200400" lvl="6" indent="-228600" algn="l" rtl="0">
              <a:lnSpc>
                <a:spcPct val="90000"/>
              </a:lnSpc>
              <a:spcBef>
                <a:spcPts val="600"/>
              </a:spcBef>
              <a:spcAft>
                <a:spcPts val="0"/>
              </a:spcAft>
              <a:buClr>
                <a:schemeClr val="dk2"/>
              </a:buClr>
              <a:buSzPts val="1200"/>
              <a:buNone/>
              <a:defRPr sz="1200" b="1"/>
            </a:lvl7pPr>
            <a:lvl8pPr marL="3657600" lvl="7" indent="-228600" algn="l" rtl="0">
              <a:lnSpc>
                <a:spcPct val="90000"/>
              </a:lnSpc>
              <a:spcBef>
                <a:spcPts val="600"/>
              </a:spcBef>
              <a:spcAft>
                <a:spcPts val="0"/>
              </a:spcAft>
              <a:buClr>
                <a:schemeClr val="dk2"/>
              </a:buClr>
              <a:buSzPts val="1200"/>
              <a:buNone/>
              <a:defRPr sz="1200" b="1"/>
            </a:lvl8pPr>
            <a:lvl9pPr marL="4114800" lvl="8" indent="-228600" algn="l" rtl="0">
              <a:lnSpc>
                <a:spcPct val="90000"/>
              </a:lnSpc>
              <a:spcBef>
                <a:spcPts val="600"/>
              </a:spcBef>
              <a:spcAft>
                <a:spcPts val="0"/>
              </a:spcAft>
              <a:buClr>
                <a:schemeClr val="dk2"/>
              </a:buClr>
              <a:buSzPts val="1200"/>
              <a:buNone/>
              <a:defRPr sz="1200" b="1"/>
            </a:lvl9pPr>
          </a:lstStyle>
          <a:p>
            <a:endParaRPr/>
          </a:p>
        </p:txBody>
      </p:sp>
      <p:sp>
        <p:nvSpPr>
          <p:cNvPr id="388" name="Google Shape;388;p66"/>
          <p:cNvSpPr txBox="1">
            <a:spLocks noGrp="1"/>
          </p:cNvSpPr>
          <p:nvPr>
            <p:ph type="body" idx="2"/>
          </p:nvPr>
        </p:nvSpPr>
        <p:spPr>
          <a:xfrm>
            <a:off x="1005840" y="2055549"/>
            <a:ext cx="3429000" cy="2466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SzPts val="1400"/>
              <a:buChar char="▪"/>
              <a:defRPr sz="1400"/>
            </a:lvl1pPr>
            <a:lvl2pPr marL="914400" lvl="1" indent="-304800" algn="l" rtl="0">
              <a:lnSpc>
                <a:spcPct val="90000"/>
              </a:lnSpc>
              <a:spcBef>
                <a:spcPts val="800"/>
              </a:spcBef>
              <a:spcAft>
                <a:spcPts val="0"/>
              </a:spcAft>
              <a:buSzPts val="1200"/>
              <a:buChar char="▪"/>
              <a:defRPr sz="1200"/>
            </a:lvl2pPr>
            <a:lvl3pPr marL="1371600" lvl="2" indent="-298450" algn="l" rtl="0">
              <a:lnSpc>
                <a:spcPct val="90000"/>
              </a:lnSpc>
              <a:spcBef>
                <a:spcPts val="600"/>
              </a:spcBef>
              <a:spcAft>
                <a:spcPts val="0"/>
              </a:spcAft>
              <a:buSzPts val="1100"/>
              <a:buChar char="▪"/>
              <a:defRPr sz="1100"/>
            </a:lvl3pPr>
            <a:lvl4pPr marL="1828800" lvl="3" indent="-285750" algn="l" rtl="0">
              <a:lnSpc>
                <a:spcPct val="90000"/>
              </a:lnSpc>
              <a:spcBef>
                <a:spcPts val="600"/>
              </a:spcBef>
              <a:spcAft>
                <a:spcPts val="0"/>
              </a:spcAft>
              <a:buSzPts val="900"/>
              <a:buChar char="▪"/>
              <a:defRPr sz="900"/>
            </a:lvl4pPr>
            <a:lvl5pPr marL="2286000" lvl="4" indent="-285750" algn="l" rtl="0">
              <a:lnSpc>
                <a:spcPct val="90000"/>
              </a:lnSpc>
              <a:spcBef>
                <a:spcPts val="600"/>
              </a:spcBef>
              <a:spcAft>
                <a:spcPts val="0"/>
              </a:spcAft>
              <a:buSzPts val="900"/>
              <a:buChar char="▪"/>
              <a:defRPr sz="900"/>
            </a:lvl5pPr>
            <a:lvl6pPr marL="2743200" lvl="5" indent="-285750" algn="l" rtl="0">
              <a:lnSpc>
                <a:spcPct val="90000"/>
              </a:lnSpc>
              <a:spcBef>
                <a:spcPts val="600"/>
              </a:spcBef>
              <a:spcAft>
                <a:spcPts val="0"/>
              </a:spcAft>
              <a:buClr>
                <a:schemeClr val="dk2"/>
              </a:buClr>
              <a:buSzPts val="900"/>
              <a:buChar char="▪"/>
              <a:defRPr sz="900"/>
            </a:lvl6pPr>
            <a:lvl7pPr marL="3200400" lvl="6" indent="-285750" algn="l" rtl="0">
              <a:lnSpc>
                <a:spcPct val="90000"/>
              </a:lnSpc>
              <a:spcBef>
                <a:spcPts val="600"/>
              </a:spcBef>
              <a:spcAft>
                <a:spcPts val="0"/>
              </a:spcAft>
              <a:buClr>
                <a:schemeClr val="dk2"/>
              </a:buClr>
              <a:buSzPts val="900"/>
              <a:buChar char="▪"/>
              <a:defRPr sz="900"/>
            </a:lvl7pPr>
            <a:lvl8pPr marL="3657600" lvl="7" indent="-285750" algn="l" rtl="0">
              <a:lnSpc>
                <a:spcPct val="90000"/>
              </a:lnSpc>
              <a:spcBef>
                <a:spcPts val="600"/>
              </a:spcBef>
              <a:spcAft>
                <a:spcPts val="0"/>
              </a:spcAft>
              <a:buClr>
                <a:schemeClr val="dk2"/>
              </a:buClr>
              <a:buSzPts val="900"/>
              <a:buChar char="▪"/>
              <a:defRPr sz="900"/>
            </a:lvl8pPr>
            <a:lvl9pPr marL="4114800" lvl="8" indent="-285750" algn="l" rtl="0">
              <a:lnSpc>
                <a:spcPct val="90000"/>
              </a:lnSpc>
              <a:spcBef>
                <a:spcPts val="600"/>
              </a:spcBef>
              <a:spcAft>
                <a:spcPts val="0"/>
              </a:spcAft>
              <a:buClr>
                <a:schemeClr val="dk2"/>
              </a:buClr>
              <a:buSzPts val="900"/>
              <a:buChar char="▪"/>
              <a:defRPr sz="900"/>
            </a:lvl9pPr>
          </a:lstStyle>
          <a:p>
            <a:endParaRPr/>
          </a:p>
        </p:txBody>
      </p:sp>
      <p:sp>
        <p:nvSpPr>
          <p:cNvPr id="389" name="Google Shape;389;p66"/>
          <p:cNvSpPr txBox="1">
            <a:spLocks noGrp="1"/>
          </p:cNvSpPr>
          <p:nvPr>
            <p:ph type="body" idx="3"/>
          </p:nvPr>
        </p:nvSpPr>
        <p:spPr>
          <a:xfrm>
            <a:off x="4709160" y="1378098"/>
            <a:ext cx="3429000" cy="5748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0"/>
              </a:spcBef>
              <a:spcAft>
                <a:spcPts val="0"/>
              </a:spcAft>
              <a:buSzPts val="1700"/>
              <a:buNone/>
              <a:defRPr sz="1700" b="0" cap="none"/>
            </a:lvl1pPr>
            <a:lvl2pPr marL="914400" lvl="1" indent="-228600" algn="l" rtl="0">
              <a:lnSpc>
                <a:spcPct val="90000"/>
              </a:lnSpc>
              <a:spcBef>
                <a:spcPts val="800"/>
              </a:spcBef>
              <a:spcAft>
                <a:spcPts val="0"/>
              </a:spcAft>
              <a:buSzPts val="1500"/>
              <a:buNone/>
              <a:defRPr sz="1500" b="1"/>
            </a:lvl2pPr>
            <a:lvl3pPr marL="1371600" lvl="2" indent="-228600" algn="l" rtl="0">
              <a:lnSpc>
                <a:spcPct val="90000"/>
              </a:lnSpc>
              <a:spcBef>
                <a:spcPts val="600"/>
              </a:spcBef>
              <a:spcAft>
                <a:spcPts val="0"/>
              </a:spcAft>
              <a:buSzPts val="1400"/>
              <a:buNone/>
              <a:defRPr sz="1400" b="1"/>
            </a:lvl3pPr>
            <a:lvl4pPr marL="1828800" lvl="3" indent="-228600" algn="l" rtl="0">
              <a:lnSpc>
                <a:spcPct val="90000"/>
              </a:lnSpc>
              <a:spcBef>
                <a:spcPts val="600"/>
              </a:spcBef>
              <a:spcAft>
                <a:spcPts val="0"/>
              </a:spcAft>
              <a:buSzPts val="1200"/>
              <a:buNone/>
              <a:defRPr sz="1200" b="1"/>
            </a:lvl4pPr>
            <a:lvl5pPr marL="2286000" lvl="4" indent="-228600" algn="l" rtl="0">
              <a:lnSpc>
                <a:spcPct val="90000"/>
              </a:lnSpc>
              <a:spcBef>
                <a:spcPts val="600"/>
              </a:spcBef>
              <a:spcAft>
                <a:spcPts val="0"/>
              </a:spcAft>
              <a:buSzPts val="1200"/>
              <a:buNone/>
              <a:defRPr sz="1200" b="1"/>
            </a:lvl5pPr>
            <a:lvl6pPr marL="2743200" lvl="5" indent="-228600" algn="l" rtl="0">
              <a:lnSpc>
                <a:spcPct val="90000"/>
              </a:lnSpc>
              <a:spcBef>
                <a:spcPts val="600"/>
              </a:spcBef>
              <a:spcAft>
                <a:spcPts val="0"/>
              </a:spcAft>
              <a:buClr>
                <a:schemeClr val="dk2"/>
              </a:buClr>
              <a:buSzPts val="1200"/>
              <a:buNone/>
              <a:defRPr sz="1200" b="1"/>
            </a:lvl6pPr>
            <a:lvl7pPr marL="3200400" lvl="6" indent="-228600" algn="l" rtl="0">
              <a:lnSpc>
                <a:spcPct val="90000"/>
              </a:lnSpc>
              <a:spcBef>
                <a:spcPts val="600"/>
              </a:spcBef>
              <a:spcAft>
                <a:spcPts val="0"/>
              </a:spcAft>
              <a:buClr>
                <a:schemeClr val="dk2"/>
              </a:buClr>
              <a:buSzPts val="1200"/>
              <a:buNone/>
              <a:defRPr sz="1200" b="1"/>
            </a:lvl7pPr>
            <a:lvl8pPr marL="3657600" lvl="7" indent="-228600" algn="l" rtl="0">
              <a:lnSpc>
                <a:spcPct val="90000"/>
              </a:lnSpc>
              <a:spcBef>
                <a:spcPts val="600"/>
              </a:spcBef>
              <a:spcAft>
                <a:spcPts val="0"/>
              </a:spcAft>
              <a:buClr>
                <a:schemeClr val="dk2"/>
              </a:buClr>
              <a:buSzPts val="1200"/>
              <a:buNone/>
              <a:defRPr sz="1200" b="1"/>
            </a:lvl8pPr>
            <a:lvl9pPr marL="4114800" lvl="8" indent="-228600" algn="l" rtl="0">
              <a:lnSpc>
                <a:spcPct val="90000"/>
              </a:lnSpc>
              <a:spcBef>
                <a:spcPts val="600"/>
              </a:spcBef>
              <a:spcAft>
                <a:spcPts val="0"/>
              </a:spcAft>
              <a:buClr>
                <a:schemeClr val="dk2"/>
              </a:buClr>
              <a:buSzPts val="1200"/>
              <a:buNone/>
              <a:defRPr sz="1200" b="1"/>
            </a:lvl9pPr>
          </a:lstStyle>
          <a:p>
            <a:endParaRPr/>
          </a:p>
        </p:txBody>
      </p:sp>
      <p:sp>
        <p:nvSpPr>
          <p:cNvPr id="390" name="Google Shape;390;p66"/>
          <p:cNvSpPr txBox="1">
            <a:spLocks noGrp="1"/>
          </p:cNvSpPr>
          <p:nvPr>
            <p:ph type="body" idx="4"/>
          </p:nvPr>
        </p:nvSpPr>
        <p:spPr>
          <a:xfrm>
            <a:off x="4709160" y="2055549"/>
            <a:ext cx="3429000" cy="2466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SzPts val="1400"/>
              <a:buChar char="▪"/>
              <a:defRPr sz="1400"/>
            </a:lvl1pPr>
            <a:lvl2pPr marL="914400" lvl="1" indent="-304800" algn="l" rtl="0">
              <a:lnSpc>
                <a:spcPct val="90000"/>
              </a:lnSpc>
              <a:spcBef>
                <a:spcPts val="800"/>
              </a:spcBef>
              <a:spcAft>
                <a:spcPts val="0"/>
              </a:spcAft>
              <a:buSzPts val="1200"/>
              <a:buChar char="▪"/>
              <a:defRPr sz="1200"/>
            </a:lvl2pPr>
            <a:lvl3pPr marL="1371600" lvl="2" indent="-298450" algn="l" rtl="0">
              <a:lnSpc>
                <a:spcPct val="90000"/>
              </a:lnSpc>
              <a:spcBef>
                <a:spcPts val="600"/>
              </a:spcBef>
              <a:spcAft>
                <a:spcPts val="0"/>
              </a:spcAft>
              <a:buSzPts val="1100"/>
              <a:buChar char="▪"/>
              <a:defRPr sz="1100"/>
            </a:lvl3pPr>
            <a:lvl4pPr marL="1828800" lvl="3" indent="-285750" algn="l" rtl="0">
              <a:lnSpc>
                <a:spcPct val="90000"/>
              </a:lnSpc>
              <a:spcBef>
                <a:spcPts val="600"/>
              </a:spcBef>
              <a:spcAft>
                <a:spcPts val="0"/>
              </a:spcAft>
              <a:buSzPts val="900"/>
              <a:buChar char="▪"/>
              <a:defRPr sz="900"/>
            </a:lvl4pPr>
            <a:lvl5pPr marL="2286000" lvl="4" indent="-285750" algn="l" rtl="0">
              <a:lnSpc>
                <a:spcPct val="90000"/>
              </a:lnSpc>
              <a:spcBef>
                <a:spcPts val="600"/>
              </a:spcBef>
              <a:spcAft>
                <a:spcPts val="0"/>
              </a:spcAft>
              <a:buSzPts val="900"/>
              <a:buChar char="▪"/>
              <a:defRPr sz="900"/>
            </a:lvl5pPr>
            <a:lvl6pPr marL="2743200" lvl="5" indent="-285750" algn="l" rtl="0">
              <a:lnSpc>
                <a:spcPct val="90000"/>
              </a:lnSpc>
              <a:spcBef>
                <a:spcPts val="600"/>
              </a:spcBef>
              <a:spcAft>
                <a:spcPts val="0"/>
              </a:spcAft>
              <a:buClr>
                <a:schemeClr val="dk2"/>
              </a:buClr>
              <a:buSzPts val="900"/>
              <a:buChar char="▪"/>
              <a:defRPr sz="900"/>
            </a:lvl6pPr>
            <a:lvl7pPr marL="3200400" lvl="6" indent="-285750" algn="l" rtl="0">
              <a:lnSpc>
                <a:spcPct val="90000"/>
              </a:lnSpc>
              <a:spcBef>
                <a:spcPts val="600"/>
              </a:spcBef>
              <a:spcAft>
                <a:spcPts val="0"/>
              </a:spcAft>
              <a:buClr>
                <a:schemeClr val="dk2"/>
              </a:buClr>
              <a:buSzPts val="900"/>
              <a:buChar char="▪"/>
              <a:defRPr sz="900"/>
            </a:lvl7pPr>
            <a:lvl8pPr marL="3657600" lvl="7" indent="-285750" algn="l" rtl="0">
              <a:lnSpc>
                <a:spcPct val="90000"/>
              </a:lnSpc>
              <a:spcBef>
                <a:spcPts val="600"/>
              </a:spcBef>
              <a:spcAft>
                <a:spcPts val="0"/>
              </a:spcAft>
              <a:buClr>
                <a:schemeClr val="dk2"/>
              </a:buClr>
              <a:buSzPts val="900"/>
              <a:buChar char="▪"/>
              <a:defRPr sz="900"/>
            </a:lvl8pPr>
            <a:lvl9pPr marL="4114800" lvl="8" indent="-285750" algn="l" rtl="0">
              <a:lnSpc>
                <a:spcPct val="90000"/>
              </a:lnSpc>
              <a:spcBef>
                <a:spcPts val="600"/>
              </a:spcBef>
              <a:spcAft>
                <a:spcPts val="0"/>
              </a:spcAft>
              <a:buClr>
                <a:schemeClr val="dk2"/>
              </a:buClr>
              <a:buSzPts val="900"/>
              <a:buChar char="▪"/>
              <a:defRPr sz="900"/>
            </a:lvl9pPr>
          </a:lstStyle>
          <a:p>
            <a:endParaRPr/>
          </a:p>
        </p:txBody>
      </p:sp>
      <p:sp>
        <p:nvSpPr>
          <p:cNvPr id="391" name="Google Shape;391;p66"/>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392" name="Google Shape;392;p66"/>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393" name="Google Shape;393;p66"/>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0" marR="0" lvl="1"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2pPr>
            <a:lvl3pPr marL="0" marR="0" lvl="2"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3pPr>
            <a:lvl4pPr marL="0" marR="0" lvl="3"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4pPr>
            <a:lvl5pPr marL="0" marR="0" lvl="4"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5pPr>
            <a:lvl6pPr marL="0" marR="0" lvl="5"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6pPr>
            <a:lvl7pPr marL="0" marR="0" lvl="6"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7pPr>
            <a:lvl8pPr marL="0" marR="0" lvl="7"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8pPr>
            <a:lvl9pPr marL="0" marR="0" lvl="8"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94"/>
        <p:cNvGrpSpPr/>
        <p:nvPr/>
      </p:nvGrpSpPr>
      <p:grpSpPr>
        <a:xfrm>
          <a:off x="0" y="0"/>
          <a:ext cx="0" cy="0"/>
          <a:chOff x="0" y="0"/>
          <a:chExt cx="0" cy="0"/>
        </a:xfrm>
      </p:grpSpPr>
      <p:sp>
        <p:nvSpPr>
          <p:cNvPr id="395" name="Google Shape;395;p67"/>
          <p:cNvSpPr txBox="1">
            <a:spLocks noGrp="1"/>
          </p:cNvSpPr>
          <p:nvPr>
            <p:ph type="title"/>
          </p:nvPr>
        </p:nvSpPr>
        <p:spPr>
          <a:xfrm>
            <a:off x="570309" y="1771650"/>
            <a:ext cx="2400300" cy="1493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243C"/>
              </a:buClr>
              <a:buSzPts val="2600"/>
              <a:buNone/>
              <a:defRPr sz="2600" b="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96" name="Google Shape;396;p67"/>
          <p:cNvSpPr txBox="1">
            <a:spLocks noGrp="1"/>
          </p:cNvSpPr>
          <p:nvPr>
            <p:ph type="body" idx="1"/>
          </p:nvPr>
        </p:nvSpPr>
        <p:spPr>
          <a:xfrm>
            <a:off x="570309" y="3275481"/>
            <a:ext cx="2400300" cy="12165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900"/>
              </a:spcBef>
              <a:spcAft>
                <a:spcPts val="0"/>
              </a:spcAft>
              <a:buSzPts val="1200"/>
              <a:buNone/>
              <a:defRPr sz="1200"/>
            </a:lvl1pPr>
            <a:lvl2pPr marL="914400" lvl="1" indent="-228600" algn="l" rtl="0">
              <a:lnSpc>
                <a:spcPct val="90000"/>
              </a:lnSpc>
              <a:spcBef>
                <a:spcPts val="800"/>
              </a:spcBef>
              <a:spcAft>
                <a:spcPts val="0"/>
              </a:spcAft>
              <a:buSzPts val="900"/>
              <a:buNone/>
              <a:defRPr sz="900"/>
            </a:lvl2pPr>
            <a:lvl3pPr marL="1371600" lvl="2" indent="-228600" algn="l" rtl="0">
              <a:lnSpc>
                <a:spcPct val="90000"/>
              </a:lnSpc>
              <a:spcBef>
                <a:spcPts val="600"/>
              </a:spcBef>
              <a:spcAft>
                <a:spcPts val="0"/>
              </a:spcAft>
              <a:buSzPts val="800"/>
              <a:buNone/>
              <a:defRPr sz="800"/>
            </a:lvl3pPr>
            <a:lvl4pPr marL="1828800" lvl="3" indent="-228600" algn="l" rtl="0">
              <a:lnSpc>
                <a:spcPct val="90000"/>
              </a:lnSpc>
              <a:spcBef>
                <a:spcPts val="600"/>
              </a:spcBef>
              <a:spcAft>
                <a:spcPts val="0"/>
              </a:spcAft>
              <a:buSzPts val="700"/>
              <a:buNone/>
              <a:defRPr sz="700"/>
            </a:lvl4pPr>
            <a:lvl5pPr marL="2286000" lvl="4" indent="-228600" algn="l" rtl="0">
              <a:lnSpc>
                <a:spcPct val="90000"/>
              </a:lnSpc>
              <a:spcBef>
                <a:spcPts val="600"/>
              </a:spcBef>
              <a:spcAft>
                <a:spcPts val="0"/>
              </a:spcAft>
              <a:buSzPts val="700"/>
              <a:buNone/>
              <a:defRPr sz="700"/>
            </a:lvl5pPr>
            <a:lvl6pPr marL="2743200" lvl="5" indent="-228600" algn="l" rtl="0">
              <a:lnSpc>
                <a:spcPct val="90000"/>
              </a:lnSpc>
              <a:spcBef>
                <a:spcPts val="600"/>
              </a:spcBef>
              <a:spcAft>
                <a:spcPts val="0"/>
              </a:spcAft>
              <a:buClr>
                <a:schemeClr val="dk2"/>
              </a:buClr>
              <a:buSzPts val="700"/>
              <a:buNone/>
              <a:defRPr sz="700"/>
            </a:lvl6pPr>
            <a:lvl7pPr marL="3200400" lvl="6" indent="-228600" algn="l" rtl="0">
              <a:lnSpc>
                <a:spcPct val="90000"/>
              </a:lnSpc>
              <a:spcBef>
                <a:spcPts val="600"/>
              </a:spcBef>
              <a:spcAft>
                <a:spcPts val="0"/>
              </a:spcAft>
              <a:buClr>
                <a:schemeClr val="dk2"/>
              </a:buClr>
              <a:buSzPts val="700"/>
              <a:buNone/>
              <a:defRPr sz="700"/>
            </a:lvl7pPr>
            <a:lvl8pPr marL="3657600" lvl="7" indent="-228600" algn="l" rtl="0">
              <a:lnSpc>
                <a:spcPct val="90000"/>
              </a:lnSpc>
              <a:spcBef>
                <a:spcPts val="600"/>
              </a:spcBef>
              <a:spcAft>
                <a:spcPts val="0"/>
              </a:spcAft>
              <a:buClr>
                <a:schemeClr val="dk2"/>
              </a:buClr>
              <a:buSzPts val="700"/>
              <a:buNone/>
              <a:defRPr sz="700"/>
            </a:lvl8pPr>
            <a:lvl9pPr marL="4114800" lvl="8" indent="-228600" algn="l" rtl="0">
              <a:lnSpc>
                <a:spcPct val="90000"/>
              </a:lnSpc>
              <a:spcBef>
                <a:spcPts val="600"/>
              </a:spcBef>
              <a:spcAft>
                <a:spcPts val="0"/>
              </a:spcAft>
              <a:buClr>
                <a:schemeClr val="dk2"/>
              </a:buClr>
              <a:buSzPts val="700"/>
              <a:buNone/>
              <a:defRPr sz="700"/>
            </a:lvl9pPr>
          </a:lstStyle>
          <a:p>
            <a:endParaRPr/>
          </a:p>
        </p:txBody>
      </p:sp>
      <p:sp>
        <p:nvSpPr>
          <p:cNvPr id="397" name="Google Shape;397;p67"/>
          <p:cNvSpPr txBox="1">
            <a:spLocks noGrp="1"/>
          </p:cNvSpPr>
          <p:nvPr>
            <p:ph type="body" idx="2"/>
          </p:nvPr>
        </p:nvSpPr>
        <p:spPr>
          <a:xfrm>
            <a:off x="3370659" y="514350"/>
            <a:ext cx="5429100" cy="4114800"/>
          </a:xfrm>
          <a:prstGeom prst="rect">
            <a:avLst/>
          </a:prstGeom>
          <a:noFill/>
          <a:ln>
            <a:noFill/>
          </a:ln>
        </p:spPr>
        <p:txBody>
          <a:bodyPr spcFirstLastPara="1" wrap="square" lIns="68575" tIns="34275" rIns="68575" bIns="34275" anchor="t" anchorCtr="0">
            <a:normAutofit/>
          </a:bodyPr>
          <a:lstStyle>
            <a:lvl1pPr marL="457200" lvl="0" indent="-323850" algn="l" rtl="0">
              <a:lnSpc>
                <a:spcPct val="90000"/>
              </a:lnSpc>
              <a:spcBef>
                <a:spcPts val="1400"/>
              </a:spcBef>
              <a:spcAft>
                <a:spcPts val="0"/>
              </a:spcAft>
              <a:buSzPts val="1500"/>
              <a:buChar char="▪"/>
              <a:defRPr sz="1500"/>
            </a:lvl1pPr>
            <a:lvl2pPr marL="914400" lvl="1" indent="-317500" algn="l" rtl="0">
              <a:lnSpc>
                <a:spcPct val="90000"/>
              </a:lnSpc>
              <a:spcBef>
                <a:spcPts val="800"/>
              </a:spcBef>
              <a:spcAft>
                <a:spcPts val="0"/>
              </a:spcAft>
              <a:buSzPts val="1400"/>
              <a:buChar char="▪"/>
              <a:defRPr sz="1400"/>
            </a:lvl2pPr>
            <a:lvl3pPr marL="1371600" lvl="2" indent="-304800" algn="l" rtl="0">
              <a:lnSpc>
                <a:spcPct val="90000"/>
              </a:lnSpc>
              <a:spcBef>
                <a:spcPts val="600"/>
              </a:spcBef>
              <a:spcAft>
                <a:spcPts val="0"/>
              </a:spcAft>
              <a:buSzPts val="1200"/>
              <a:buChar char="▪"/>
              <a:defRPr sz="1200"/>
            </a:lvl3pPr>
            <a:lvl4pPr marL="1828800" lvl="3" indent="-298450" algn="l" rtl="0">
              <a:lnSpc>
                <a:spcPct val="90000"/>
              </a:lnSpc>
              <a:spcBef>
                <a:spcPts val="600"/>
              </a:spcBef>
              <a:spcAft>
                <a:spcPts val="0"/>
              </a:spcAft>
              <a:buSzPts val="1100"/>
              <a:buChar char="▪"/>
              <a:defRPr sz="1100"/>
            </a:lvl4pPr>
            <a:lvl5pPr marL="2286000" lvl="4" indent="-298450" algn="l" rtl="0">
              <a:lnSpc>
                <a:spcPct val="90000"/>
              </a:lnSpc>
              <a:spcBef>
                <a:spcPts val="600"/>
              </a:spcBef>
              <a:spcAft>
                <a:spcPts val="0"/>
              </a:spcAft>
              <a:buSzPts val="1100"/>
              <a:buChar char="▪"/>
              <a:defRPr sz="1100"/>
            </a:lvl5pPr>
            <a:lvl6pPr marL="2743200" lvl="5" indent="-298450" algn="l" rtl="0">
              <a:lnSpc>
                <a:spcPct val="90000"/>
              </a:lnSpc>
              <a:spcBef>
                <a:spcPts val="600"/>
              </a:spcBef>
              <a:spcAft>
                <a:spcPts val="0"/>
              </a:spcAft>
              <a:buClr>
                <a:schemeClr val="dk2"/>
              </a:buClr>
              <a:buSzPts val="1100"/>
              <a:buChar char="▪"/>
              <a:defRPr sz="1100"/>
            </a:lvl6pPr>
            <a:lvl7pPr marL="3200400" lvl="6" indent="-298450" algn="l" rtl="0">
              <a:lnSpc>
                <a:spcPct val="90000"/>
              </a:lnSpc>
              <a:spcBef>
                <a:spcPts val="600"/>
              </a:spcBef>
              <a:spcAft>
                <a:spcPts val="0"/>
              </a:spcAft>
              <a:buClr>
                <a:schemeClr val="dk2"/>
              </a:buClr>
              <a:buSzPts val="1100"/>
              <a:buChar char="▪"/>
              <a:defRPr sz="1100"/>
            </a:lvl7pPr>
            <a:lvl8pPr marL="3657600" lvl="7" indent="-298450" algn="l" rtl="0">
              <a:lnSpc>
                <a:spcPct val="90000"/>
              </a:lnSpc>
              <a:spcBef>
                <a:spcPts val="600"/>
              </a:spcBef>
              <a:spcAft>
                <a:spcPts val="0"/>
              </a:spcAft>
              <a:buClr>
                <a:schemeClr val="dk2"/>
              </a:buClr>
              <a:buSzPts val="1100"/>
              <a:buChar char="▪"/>
              <a:defRPr sz="1100"/>
            </a:lvl8pPr>
            <a:lvl9pPr marL="4114800" lvl="8" indent="-298450" algn="l" rtl="0">
              <a:lnSpc>
                <a:spcPct val="90000"/>
              </a:lnSpc>
              <a:spcBef>
                <a:spcPts val="600"/>
              </a:spcBef>
              <a:spcAft>
                <a:spcPts val="0"/>
              </a:spcAft>
              <a:buClr>
                <a:schemeClr val="dk2"/>
              </a:buClr>
              <a:buSzPts val="1100"/>
              <a:buChar char="▪"/>
              <a:defRPr sz="1100"/>
            </a:lvl9pPr>
          </a:lstStyle>
          <a:p>
            <a:endParaRPr/>
          </a:p>
        </p:txBody>
      </p:sp>
      <p:sp>
        <p:nvSpPr>
          <p:cNvPr id="398" name="Google Shape;398;p67"/>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399" name="Google Shape;399;p67"/>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400" name="Google Shape;400;p67"/>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0" marR="0" lvl="1"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2pPr>
            <a:lvl3pPr marL="0" marR="0" lvl="2"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3pPr>
            <a:lvl4pPr marL="0" marR="0" lvl="3"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4pPr>
            <a:lvl5pPr marL="0" marR="0" lvl="4"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5pPr>
            <a:lvl6pPr marL="0" marR="0" lvl="5"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6pPr>
            <a:lvl7pPr marL="0" marR="0" lvl="6"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7pPr>
            <a:lvl8pPr marL="0" marR="0" lvl="7"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8pPr>
            <a:lvl9pPr marL="0" marR="0" lvl="8"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Alternate Content with Caption" type="objTx">
  <p:cSld name="OBJECT_WITH_CAPTION_TEXT">
    <p:spTree>
      <p:nvGrpSpPr>
        <p:cNvPr id="1" name="Shape 401"/>
        <p:cNvGrpSpPr/>
        <p:nvPr/>
      </p:nvGrpSpPr>
      <p:grpSpPr>
        <a:xfrm>
          <a:off x="0" y="0"/>
          <a:ext cx="0" cy="0"/>
          <a:chOff x="0" y="0"/>
          <a:chExt cx="0" cy="0"/>
        </a:xfrm>
      </p:grpSpPr>
      <p:sp>
        <p:nvSpPr>
          <p:cNvPr id="402" name="Google Shape;402;p68"/>
          <p:cNvSpPr/>
          <p:nvPr/>
        </p:nvSpPr>
        <p:spPr>
          <a:xfrm>
            <a:off x="0" y="0"/>
            <a:ext cx="3655500" cy="514350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orbel"/>
              <a:buNone/>
            </a:pPr>
            <a:endParaRPr sz="1400" b="0" i="0" u="none" strike="noStrike" cap="none">
              <a:solidFill>
                <a:srgbClr val="FFFFFF"/>
              </a:solidFill>
              <a:latin typeface="Arial"/>
              <a:ea typeface="Arial"/>
              <a:cs typeface="Arial"/>
              <a:sym typeface="Arial"/>
            </a:endParaRPr>
          </a:p>
        </p:txBody>
      </p:sp>
      <p:sp>
        <p:nvSpPr>
          <p:cNvPr id="403" name="Google Shape;403;p68"/>
          <p:cNvSpPr txBox="1">
            <a:spLocks noGrp="1"/>
          </p:cNvSpPr>
          <p:nvPr>
            <p:ph type="title"/>
          </p:nvPr>
        </p:nvSpPr>
        <p:spPr>
          <a:xfrm>
            <a:off x="570309" y="1771650"/>
            <a:ext cx="2400300" cy="1493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2600"/>
              <a:buNone/>
              <a:defRPr sz="2600" b="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4" name="Google Shape;404;p68"/>
          <p:cNvSpPr txBox="1">
            <a:spLocks noGrp="1"/>
          </p:cNvSpPr>
          <p:nvPr>
            <p:ph type="body" idx="1"/>
          </p:nvPr>
        </p:nvSpPr>
        <p:spPr>
          <a:xfrm>
            <a:off x="570309" y="3275481"/>
            <a:ext cx="2400300" cy="12165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900"/>
              </a:spcBef>
              <a:spcAft>
                <a:spcPts val="0"/>
              </a:spcAft>
              <a:buSzPts val="1200"/>
              <a:buNone/>
              <a:defRPr sz="1200">
                <a:solidFill>
                  <a:schemeClr val="lt1"/>
                </a:solidFill>
              </a:defRPr>
            </a:lvl1pPr>
            <a:lvl2pPr marL="914400" lvl="1" indent="-228600" algn="l" rtl="0">
              <a:lnSpc>
                <a:spcPct val="90000"/>
              </a:lnSpc>
              <a:spcBef>
                <a:spcPts val="800"/>
              </a:spcBef>
              <a:spcAft>
                <a:spcPts val="0"/>
              </a:spcAft>
              <a:buSzPts val="900"/>
              <a:buNone/>
              <a:defRPr sz="900"/>
            </a:lvl2pPr>
            <a:lvl3pPr marL="1371600" lvl="2" indent="-228600" algn="l" rtl="0">
              <a:lnSpc>
                <a:spcPct val="90000"/>
              </a:lnSpc>
              <a:spcBef>
                <a:spcPts val="600"/>
              </a:spcBef>
              <a:spcAft>
                <a:spcPts val="0"/>
              </a:spcAft>
              <a:buSzPts val="800"/>
              <a:buNone/>
              <a:defRPr sz="800"/>
            </a:lvl3pPr>
            <a:lvl4pPr marL="1828800" lvl="3" indent="-228600" algn="l" rtl="0">
              <a:lnSpc>
                <a:spcPct val="90000"/>
              </a:lnSpc>
              <a:spcBef>
                <a:spcPts val="600"/>
              </a:spcBef>
              <a:spcAft>
                <a:spcPts val="0"/>
              </a:spcAft>
              <a:buSzPts val="700"/>
              <a:buNone/>
              <a:defRPr sz="700"/>
            </a:lvl4pPr>
            <a:lvl5pPr marL="2286000" lvl="4" indent="-228600" algn="l" rtl="0">
              <a:lnSpc>
                <a:spcPct val="90000"/>
              </a:lnSpc>
              <a:spcBef>
                <a:spcPts val="600"/>
              </a:spcBef>
              <a:spcAft>
                <a:spcPts val="0"/>
              </a:spcAft>
              <a:buSzPts val="700"/>
              <a:buNone/>
              <a:defRPr sz="700"/>
            </a:lvl5pPr>
            <a:lvl6pPr marL="2743200" lvl="5" indent="-228600" algn="l" rtl="0">
              <a:lnSpc>
                <a:spcPct val="90000"/>
              </a:lnSpc>
              <a:spcBef>
                <a:spcPts val="600"/>
              </a:spcBef>
              <a:spcAft>
                <a:spcPts val="0"/>
              </a:spcAft>
              <a:buClr>
                <a:schemeClr val="dk2"/>
              </a:buClr>
              <a:buSzPts val="700"/>
              <a:buNone/>
              <a:defRPr sz="700"/>
            </a:lvl6pPr>
            <a:lvl7pPr marL="3200400" lvl="6" indent="-228600" algn="l" rtl="0">
              <a:lnSpc>
                <a:spcPct val="90000"/>
              </a:lnSpc>
              <a:spcBef>
                <a:spcPts val="600"/>
              </a:spcBef>
              <a:spcAft>
                <a:spcPts val="0"/>
              </a:spcAft>
              <a:buClr>
                <a:schemeClr val="dk2"/>
              </a:buClr>
              <a:buSzPts val="700"/>
              <a:buNone/>
              <a:defRPr sz="700"/>
            </a:lvl7pPr>
            <a:lvl8pPr marL="3657600" lvl="7" indent="-228600" algn="l" rtl="0">
              <a:lnSpc>
                <a:spcPct val="90000"/>
              </a:lnSpc>
              <a:spcBef>
                <a:spcPts val="600"/>
              </a:spcBef>
              <a:spcAft>
                <a:spcPts val="0"/>
              </a:spcAft>
              <a:buClr>
                <a:schemeClr val="dk2"/>
              </a:buClr>
              <a:buSzPts val="700"/>
              <a:buNone/>
              <a:defRPr sz="700"/>
            </a:lvl8pPr>
            <a:lvl9pPr marL="4114800" lvl="8" indent="-228600" algn="l" rtl="0">
              <a:lnSpc>
                <a:spcPct val="90000"/>
              </a:lnSpc>
              <a:spcBef>
                <a:spcPts val="600"/>
              </a:spcBef>
              <a:spcAft>
                <a:spcPts val="0"/>
              </a:spcAft>
              <a:buClr>
                <a:schemeClr val="dk2"/>
              </a:buClr>
              <a:buSzPts val="700"/>
              <a:buNone/>
              <a:defRPr sz="700"/>
            </a:lvl9pPr>
          </a:lstStyle>
          <a:p>
            <a:endParaRPr/>
          </a:p>
        </p:txBody>
      </p:sp>
      <p:sp>
        <p:nvSpPr>
          <p:cNvPr id="405" name="Google Shape;405;p68"/>
          <p:cNvSpPr txBox="1">
            <a:spLocks noGrp="1"/>
          </p:cNvSpPr>
          <p:nvPr>
            <p:ph type="body" idx="2"/>
          </p:nvPr>
        </p:nvSpPr>
        <p:spPr>
          <a:xfrm>
            <a:off x="4022169" y="514350"/>
            <a:ext cx="4777800" cy="4114800"/>
          </a:xfrm>
          <a:prstGeom prst="rect">
            <a:avLst/>
          </a:prstGeom>
          <a:noFill/>
          <a:ln>
            <a:noFill/>
          </a:ln>
        </p:spPr>
        <p:txBody>
          <a:bodyPr spcFirstLastPara="1" wrap="square" lIns="68575" tIns="34275" rIns="68575" bIns="34275" anchor="t" anchorCtr="0">
            <a:normAutofit/>
          </a:bodyPr>
          <a:lstStyle>
            <a:lvl1pPr marL="457200" lvl="0" indent="-323850" algn="l" rtl="0">
              <a:lnSpc>
                <a:spcPct val="90000"/>
              </a:lnSpc>
              <a:spcBef>
                <a:spcPts val="1400"/>
              </a:spcBef>
              <a:spcAft>
                <a:spcPts val="0"/>
              </a:spcAft>
              <a:buSzPts val="1500"/>
              <a:buChar char="▪"/>
              <a:defRPr sz="1500"/>
            </a:lvl1pPr>
            <a:lvl2pPr marL="914400" lvl="1" indent="-317500" algn="l" rtl="0">
              <a:lnSpc>
                <a:spcPct val="90000"/>
              </a:lnSpc>
              <a:spcBef>
                <a:spcPts val="800"/>
              </a:spcBef>
              <a:spcAft>
                <a:spcPts val="0"/>
              </a:spcAft>
              <a:buSzPts val="1400"/>
              <a:buChar char="▪"/>
              <a:defRPr sz="1400"/>
            </a:lvl2pPr>
            <a:lvl3pPr marL="1371600" lvl="2" indent="-304800" algn="l" rtl="0">
              <a:lnSpc>
                <a:spcPct val="90000"/>
              </a:lnSpc>
              <a:spcBef>
                <a:spcPts val="600"/>
              </a:spcBef>
              <a:spcAft>
                <a:spcPts val="0"/>
              </a:spcAft>
              <a:buSzPts val="1200"/>
              <a:buChar char="▪"/>
              <a:defRPr sz="1200"/>
            </a:lvl3pPr>
            <a:lvl4pPr marL="1828800" lvl="3" indent="-298450" algn="l" rtl="0">
              <a:lnSpc>
                <a:spcPct val="90000"/>
              </a:lnSpc>
              <a:spcBef>
                <a:spcPts val="600"/>
              </a:spcBef>
              <a:spcAft>
                <a:spcPts val="0"/>
              </a:spcAft>
              <a:buSzPts val="1100"/>
              <a:buChar char="▪"/>
              <a:defRPr sz="1100"/>
            </a:lvl4pPr>
            <a:lvl5pPr marL="2286000" lvl="4" indent="-298450" algn="l" rtl="0">
              <a:lnSpc>
                <a:spcPct val="90000"/>
              </a:lnSpc>
              <a:spcBef>
                <a:spcPts val="600"/>
              </a:spcBef>
              <a:spcAft>
                <a:spcPts val="0"/>
              </a:spcAft>
              <a:buSzPts val="1100"/>
              <a:buChar char="▪"/>
              <a:defRPr sz="1100"/>
            </a:lvl5pPr>
            <a:lvl6pPr marL="2743200" lvl="5" indent="-298450" algn="l" rtl="0">
              <a:lnSpc>
                <a:spcPct val="90000"/>
              </a:lnSpc>
              <a:spcBef>
                <a:spcPts val="600"/>
              </a:spcBef>
              <a:spcAft>
                <a:spcPts val="0"/>
              </a:spcAft>
              <a:buClr>
                <a:schemeClr val="dk2"/>
              </a:buClr>
              <a:buSzPts val="1100"/>
              <a:buChar char="▪"/>
              <a:defRPr sz="1100"/>
            </a:lvl6pPr>
            <a:lvl7pPr marL="3200400" lvl="6" indent="-298450" algn="l" rtl="0">
              <a:lnSpc>
                <a:spcPct val="90000"/>
              </a:lnSpc>
              <a:spcBef>
                <a:spcPts val="600"/>
              </a:spcBef>
              <a:spcAft>
                <a:spcPts val="0"/>
              </a:spcAft>
              <a:buClr>
                <a:schemeClr val="dk2"/>
              </a:buClr>
              <a:buSzPts val="1100"/>
              <a:buChar char="▪"/>
              <a:defRPr sz="1100"/>
            </a:lvl7pPr>
            <a:lvl8pPr marL="3657600" lvl="7" indent="-298450" algn="l" rtl="0">
              <a:lnSpc>
                <a:spcPct val="90000"/>
              </a:lnSpc>
              <a:spcBef>
                <a:spcPts val="600"/>
              </a:spcBef>
              <a:spcAft>
                <a:spcPts val="0"/>
              </a:spcAft>
              <a:buClr>
                <a:schemeClr val="dk2"/>
              </a:buClr>
              <a:buSzPts val="1100"/>
              <a:buChar char="▪"/>
              <a:defRPr sz="1100"/>
            </a:lvl8pPr>
            <a:lvl9pPr marL="4114800" lvl="8" indent="-298450" algn="l" rtl="0">
              <a:lnSpc>
                <a:spcPct val="90000"/>
              </a:lnSpc>
              <a:spcBef>
                <a:spcPts val="600"/>
              </a:spcBef>
              <a:spcAft>
                <a:spcPts val="0"/>
              </a:spcAft>
              <a:buClr>
                <a:schemeClr val="dk2"/>
              </a:buClr>
              <a:buSzPts val="1100"/>
              <a:buChar char="▪"/>
              <a:defRPr sz="1100"/>
            </a:lvl9pPr>
          </a:lstStyle>
          <a:p>
            <a:endParaRPr/>
          </a:p>
        </p:txBody>
      </p:sp>
      <p:sp>
        <p:nvSpPr>
          <p:cNvPr id="406" name="Google Shape;406;p68"/>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407" name="Google Shape;407;p68"/>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Clr>
                <a:schemeClr val="dk2"/>
              </a:buClr>
              <a:buSzPts val="1100"/>
              <a:buFont typeface="Arial"/>
              <a:buNone/>
              <a:defRPr>
                <a:solidFill>
                  <a:schemeClr val="dk2"/>
                </a:solidFill>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408" name="Google Shape;408;p68"/>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1pPr>
            <a:lvl2pPr marL="0" marR="0" lvl="1"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2pPr>
            <a:lvl3pPr marL="0" marR="0" lvl="2"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3pPr>
            <a:lvl4pPr marL="0" marR="0" lvl="3"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4pPr>
            <a:lvl5pPr marL="0" marR="0" lvl="4"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5pPr>
            <a:lvl6pPr marL="0" marR="0" lvl="5"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6pPr>
            <a:lvl7pPr marL="0" marR="0" lvl="6"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7pPr>
            <a:lvl8pPr marL="0" marR="0" lvl="7"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8pPr>
            <a:lvl9pPr marL="0" marR="0" lvl="8" indent="0" algn="l" rtl="0">
              <a:spcBef>
                <a:spcPts val="0"/>
              </a:spcBef>
              <a:spcAft>
                <a:spcPts val="0"/>
              </a:spcAft>
              <a:buClr>
                <a:schemeClr val="dk2"/>
              </a:buClr>
              <a:buSzPts val="800"/>
              <a:buFont typeface="Arial"/>
              <a:buNone/>
              <a:defRPr sz="8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409"/>
        <p:cNvGrpSpPr/>
        <p:nvPr/>
      </p:nvGrpSpPr>
      <p:grpSpPr>
        <a:xfrm>
          <a:off x="0" y="0"/>
          <a:ext cx="0" cy="0"/>
          <a:chOff x="0" y="0"/>
          <a:chExt cx="0" cy="0"/>
        </a:xfrm>
      </p:grpSpPr>
      <p:sp>
        <p:nvSpPr>
          <p:cNvPr id="410" name="Google Shape;410;p69"/>
          <p:cNvSpPr/>
          <p:nvPr/>
        </p:nvSpPr>
        <p:spPr>
          <a:xfrm>
            <a:off x="5486400" y="0"/>
            <a:ext cx="3655500" cy="514350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orbel"/>
              <a:buNone/>
            </a:pPr>
            <a:endParaRPr sz="1400" b="0" i="0" u="none" strike="noStrike" cap="none">
              <a:solidFill>
                <a:srgbClr val="FFFFFF"/>
              </a:solidFill>
              <a:latin typeface="Arial"/>
              <a:ea typeface="Arial"/>
              <a:cs typeface="Arial"/>
              <a:sym typeface="Arial"/>
            </a:endParaRPr>
          </a:p>
        </p:txBody>
      </p:sp>
      <p:sp>
        <p:nvSpPr>
          <p:cNvPr id="411" name="Google Shape;411;p69"/>
          <p:cNvSpPr txBox="1">
            <a:spLocks noGrp="1"/>
          </p:cNvSpPr>
          <p:nvPr>
            <p:ph type="title"/>
          </p:nvPr>
        </p:nvSpPr>
        <p:spPr>
          <a:xfrm>
            <a:off x="5942411" y="1771650"/>
            <a:ext cx="2400300" cy="14952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2600"/>
              <a:buNone/>
              <a:defRPr sz="2600" b="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12" name="Google Shape;412;p69" descr="An empty placeholder to add an image. Click on the placeholder and select the image that you wish to add"/>
          <p:cNvSpPr>
            <a:spLocks noGrp="1"/>
          </p:cNvSpPr>
          <p:nvPr>
            <p:ph type="pic" idx="2"/>
          </p:nvPr>
        </p:nvSpPr>
        <p:spPr>
          <a:xfrm>
            <a:off x="0" y="0"/>
            <a:ext cx="5486400" cy="5143500"/>
          </a:xfrm>
          <a:prstGeom prst="rect">
            <a:avLst/>
          </a:prstGeom>
          <a:solidFill>
            <a:srgbClr val="CCD2D2"/>
          </a:solidFill>
          <a:ln>
            <a:noFill/>
          </a:ln>
        </p:spPr>
      </p:sp>
      <p:sp>
        <p:nvSpPr>
          <p:cNvPr id="413" name="Google Shape;413;p69"/>
          <p:cNvSpPr txBox="1">
            <a:spLocks noGrp="1"/>
          </p:cNvSpPr>
          <p:nvPr>
            <p:ph type="body" idx="1"/>
          </p:nvPr>
        </p:nvSpPr>
        <p:spPr>
          <a:xfrm>
            <a:off x="5942411" y="3266694"/>
            <a:ext cx="2400300" cy="1233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900"/>
              </a:spcBef>
              <a:spcAft>
                <a:spcPts val="0"/>
              </a:spcAft>
              <a:buSzPts val="1200"/>
              <a:buNone/>
              <a:defRPr sz="1200">
                <a:solidFill>
                  <a:schemeClr val="lt1"/>
                </a:solidFill>
              </a:defRPr>
            </a:lvl1pPr>
            <a:lvl2pPr marL="914400" lvl="1" indent="-228600" algn="l" rtl="0">
              <a:lnSpc>
                <a:spcPct val="90000"/>
              </a:lnSpc>
              <a:spcBef>
                <a:spcPts val="800"/>
              </a:spcBef>
              <a:spcAft>
                <a:spcPts val="0"/>
              </a:spcAft>
              <a:buSzPts val="900"/>
              <a:buNone/>
              <a:defRPr sz="900"/>
            </a:lvl2pPr>
            <a:lvl3pPr marL="1371600" lvl="2" indent="-228600" algn="l" rtl="0">
              <a:lnSpc>
                <a:spcPct val="90000"/>
              </a:lnSpc>
              <a:spcBef>
                <a:spcPts val="600"/>
              </a:spcBef>
              <a:spcAft>
                <a:spcPts val="0"/>
              </a:spcAft>
              <a:buSzPts val="800"/>
              <a:buNone/>
              <a:defRPr sz="800"/>
            </a:lvl3pPr>
            <a:lvl4pPr marL="1828800" lvl="3" indent="-228600" algn="l" rtl="0">
              <a:lnSpc>
                <a:spcPct val="90000"/>
              </a:lnSpc>
              <a:spcBef>
                <a:spcPts val="600"/>
              </a:spcBef>
              <a:spcAft>
                <a:spcPts val="0"/>
              </a:spcAft>
              <a:buSzPts val="700"/>
              <a:buNone/>
              <a:defRPr sz="700"/>
            </a:lvl4pPr>
            <a:lvl5pPr marL="2286000" lvl="4" indent="-228600" algn="l" rtl="0">
              <a:lnSpc>
                <a:spcPct val="90000"/>
              </a:lnSpc>
              <a:spcBef>
                <a:spcPts val="600"/>
              </a:spcBef>
              <a:spcAft>
                <a:spcPts val="0"/>
              </a:spcAft>
              <a:buSzPts val="700"/>
              <a:buNone/>
              <a:defRPr sz="700"/>
            </a:lvl5pPr>
            <a:lvl6pPr marL="2743200" lvl="5" indent="-228600" algn="l" rtl="0">
              <a:lnSpc>
                <a:spcPct val="90000"/>
              </a:lnSpc>
              <a:spcBef>
                <a:spcPts val="600"/>
              </a:spcBef>
              <a:spcAft>
                <a:spcPts val="0"/>
              </a:spcAft>
              <a:buClr>
                <a:schemeClr val="dk2"/>
              </a:buClr>
              <a:buSzPts val="700"/>
              <a:buNone/>
              <a:defRPr sz="700"/>
            </a:lvl6pPr>
            <a:lvl7pPr marL="3200400" lvl="6" indent="-228600" algn="l" rtl="0">
              <a:lnSpc>
                <a:spcPct val="90000"/>
              </a:lnSpc>
              <a:spcBef>
                <a:spcPts val="600"/>
              </a:spcBef>
              <a:spcAft>
                <a:spcPts val="0"/>
              </a:spcAft>
              <a:buClr>
                <a:schemeClr val="dk2"/>
              </a:buClr>
              <a:buSzPts val="700"/>
              <a:buNone/>
              <a:defRPr sz="700"/>
            </a:lvl7pPr>
            <a:lvl8pPr marL="3657600" lvl="7" indent="-228600" algn="l" rtl="0">
              <a:lnSpc>
                <a:spcPct val="90000"/>
              </a:lnSpc>
              <a:spcBef>
                <a:spcPts val="600"/>
              </a:spcBef>
              <a:spcAft>
                <a:spcPts val="0"/>
              </a:spcAft>
              <a:buClr>
                <a:schemeClr val="dk2"/>
              </a:buClr>
              <a:buSzPts val="700"/>
              <a:buNone/>
              <a:defRPr sz="700"/>
            </a:lvl8pPr>
            <a:lvl9pPr marL="4114800" lvl="8" indent="-228600" algn="l" rtl="0">
              <a:lnSpc>
                <a:spcPct val="90000"/>
              </a:lnSpc>
              <a:spcBef>
                <a:spcPts val="600"/>
              </a:spcBef>
              <a:spcAft>
                <a:spcPts val="0"/>
              </a:spcAft>
              <a:buClr>
                <a:schemeClr val="dk2"/>
              </a:buClr>
              <a:buSzPts val="700"/>
              <a:buNone/>
              <a:defRPr sz="700"/>
            </a:lvl9pPr>
          </a:lstStyle>
          <a:p>
            <a:endParaRPr/>
          </a:p>
        </p:txBody>
      </p:sp>
      <p:sp>
        <p:nvSpPr>
          <p:cNvPr id="414" name="Google Shape;414;p69"/>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415" name="Google Shape;415;p69"/>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416" name="Google Shape;416;p69"/>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0" marR="0" lvl="1"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2pPr>
            <a:lvl3pPr marL="0" marR="0" lvl="2"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3pPr>
            <a:lvl4pPr marL="0" marR="0" lvl="3"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4pPr>
            <a:lvl5pPr marL="0" marR="0" lvl="4"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5pPr>
            <a:lvl6pPr marL="0" marR="0" lvl="5"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6pPr>
            <a:lvl7pPr marL="0" marR="0" lvl="6"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7pPr>
            <a:lvl8pPr marL="0" marR="0" lvl="7"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8pPr>
            <a:lvl9pPr marL="0" marR="0" lvl="8"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417"/>
        <p:cNvGrpSpPr/>
        <p:nvPr/>
      </p:nvGrpSpPr>
      <p:grpSpPr>
        <a:xfrm>
          <a:off x="0" y="0"/>
          <a:ext cx="0" cy="0"/>
          <a:chOff x="0" y="0"/>
          <a:chExt cx="0" cy="0"/>
        </a:xfrm>
      </p:grpSpPr>
      <p:sp>
        <p:nvSpPr>
          <p:cNvPr id="418" name="Google Shape;418;p70"/>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243C"/>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19" name="Google Shape;419;p70"/>
          <p:cNvSpPr txBox="1">
            <a:spLocks noGrp="1"/>
          </p:cNvSpPr>
          <p:nvPr>
            <p:ph type="body" idx="1"/>
          </p:nvPr>
        </p:nvSpPr>
        <p:spPr>
          <a:xfrm rot="5400000">
            <a:off x="3024210" y="-591786"/>
            <a:ext cx="3095700" cy="71322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SzPts val="1400"/>
              <a:buChar char="▪"/>
              <a:defRPr/>
            </a:lvl1pPr>
            <a:lvl2pPr marL="914400" lvl="1" indent="-317500" algn="l" rtl="0">
              <a:lnSpc>
                <a:spcPct val="90000"/>
              </a:lnSpc>
              <a:spcBef>
                <a:spcPts val="800"/>
              </a:spcBef>
              <a:spcAft>
                <a:spcPts val="0"/>
              </a:spcAft>
              <a:buSzPts val="1400"/>
              <a:buChar char="▪"/>
              <a:defRPr/>
            </a:lvl2pPr>
            <a:lvl3pPr marL="1371600" lvl="2" indent="-317500" algn="l" rtl="0">
              <a:lnSpc>
                <a:spcPct val="90000"/>
              </a:lnSpc>
              <a:spcBef>
                <a:spcPts val="600"/>
              </a:spcBef>
              <a:spcAft>
                <a:spcPts val="0"/>
              </a:spcAft>
              <a:buSzPts val="1400"/>
              <a:buChar char="▪"/>
              <a:defRPr/>
            </a:lvl3pPr>
            <a:lvl4pPr marL="1828800" lvl="3" indent="-317500" algn="l" rtl="0">
              <a:lnSpc>
                <a:spcPct val="90000"/>
              </a:lnSpc>
              <a:spcBef>
                <a:spcPts val="600"/>
              </a:spcBef>
              <a:spcAft>
                <a:spcPts val="0"/>
              </a:spcAft>
              <a:buSzPts val="1400"/>
              <a:buChar char="▪"/>
              <a:defRPr/>
            </a:lvl4pPr>
            <a:lvl5pPr marL="2286000" lvl="4" indent="-317500" algn="l" rtl="0">
              <a:lnSpc>
                <a:spcPct val="9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2"/>
              </a:buClr>
              <a:buSzPts val="1400"/>
              <a:buChar char="▪"/>
              <a:defRPr/>
            </a:lvl6pPr>
            <a:lvl7pPr marL="3200400" lvl="6" indent="-317500" algn="l" rtl="0">
              <a:lnSpc>
                <a:spcPct val="90000"/>
              </a:lnSpc>
              <a:spcBef>
                <a:spcPts val="600"/>
              </a:spcBef>
              <a:spcAft>
                <a:spcPts val="0"/>
              </a:spcAft>
              <a:buClr>
                <a:schemeClr val="dk2"/>
              </a:buClr>
              <a:buSzPts val="1400"/>
              <a:buChar char="▪"/>
              <a:defRPr/>
            </a:lvl7pPr>
            <a:lvl8pPr marL="3657600" lvl="7" indent="-317500" algn="l" rtl="0">
              <a:lnSpc>
                <a:spcPct val="90000"/>
              </a:lnSpc>
              <a:spcBef>
                <a:spcPts val="600"/>
              </a:spcBef>
              <a:spcAft>
                <a:spcPts val="0"/>
              </a:spcAft>
              <a:buClr>
                <a:schemeClr val="dk2"/>
              </a:buClr>
              <a:buSzPts val="1400"/>
              <a:buChar char="▪"/>
              <a:defRPr/>
            </a:lvl8pPr>
            <a:lvl9pPr marL="4114800" lvl="8" indent="-317500" algn="l" rtl="0">
              <a:lnSpc>
                <a:spcPct val="90000"/>
              </a:lnSpc>
              <a:spcBef>
                <a:spcPts val="600"/>
              </a:spcBef>
              <a:spcAft>
                <a:spcPts val="0"/>
              </a:spcAft>
              <a:buClr>
                <a:schemeClr val="dk2"/>
              </a:buClr>
              <a:buSzPts val="1400"/>
              <a:buChar char="▪"/>
              <a:defRPr/>
            </a:lvl9pPr>
          </a:lstStyle>
          <a:p>
            <a:endParaRPr/>
          </a:p>
        </p:txBody>
      </p:sp>
      <p:sp>
        <p:nvSpPr>
          <p:cNvPr id="420" name="Google Shape;420;p70"/>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421" name="Google Shape;421;p70"/>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422" name="Google Shape;422;p70"/>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0" marR="0" lvl="1"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2pPr>
            <a:lvl3pPr marL="0" marR="0" lvl="2"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3pPr>
            <a:lvl4pPr marL="0" marR="0" lvl="3"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4pPr>
            <a:lvl5pPr marL="0" marR="0" lvl="4"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5pPr>
            <a:lvl6pPr marL="0" marR="0" lvl="5"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6pPr>
            <a:lvl7pPr marL="0" marR="0" lvl="6"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7pPr>
            <a:lvl8pPr marL="0" marR="0" lvl="7"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8pPr>
            <a:lvl9pPr marL="0" marR="0" lvl="8"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423"/>
        <p:cNvGrpSpPr/>
        <p:nvPr/>
      </p:nvGrpSpPr>
      <p:grpSpPr>
        <a:xfrm>
          <a:off x="0" y="0"/>
          <a:ext cx="0" cy="0"/>
          <a:chOff x="0" y="0"/>
          <a:chExt cx="0" cy="0"/>
        </a:xfrm>
      </p:grpSpPr>
      <p:sp>
        <p:nvSpPr>
          <p:cNvPr id="424" name="Google Shape;424;p71"/>
          <p:cNvSpPr txBox="1">
            <a:spLocks noGrp="1"/>
          </p:cNvSpPr>
          <p:nvPr>
            <p:ph type="title"/>
          </p:nvPr>
        </p:nvSpPr>
        <p:spPr>
          <a:xfrm rot="5400000">
            <a:off x="5317950" y="1431779"/>
            <a:ext cx="4423200" cy="1971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243C"/>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5" name="Google Shape;425;p71"/>
          <p:cNvSpPr txBox="1">
            <a:spLocks noGrp="1"/>
          </p:cNvSpPr>
          <p:nvPr>
            <p:ph type="body" idx="1"/>
          </p:nvPr>
        </p:nvSpPr>
        <p:spPr>
          <a:xfrm rot="5400000">
            <a:off x="1317375" y="-482821"/>
            <a:ext cx="44232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1400"/>
              </a:spcBef>
              <a:spcAft>
                <a:spcPts val="0"/>
              </a:spcAft>
              <a:buSzPts val="1400"/>
              <a:buChar char="▪"/>
              <a:defRPr/>
            </a:lvl1pPr>
            <a:lvl2pPr marL="914400" lvl="1" indent="-317500" algn="l" rtl="0">
              <a:lnSpc>
                <a:spcPct val="90000"/>
              </a:lnSpc>
              <a:spcBef>
                <a:spcPts val="800"/>
              </a:spcBef>
              <a:spcAft>
                <a:spcPts val="0"/>
              </a:spcAft>
              <a:buSzPts val="1400"/>
              <a:buChar char="▪"/>
              <a:defRPr/>
            </a:lvl2pPr>
            <a:lvl3pPr marL="1371600" lvl="2" indent="-317500" algn="l" rtl="0">
              <a:lnSpc>
                <a:spcPct val="90000"/>
              </a:lnSpc>
              <a:spcBef>
                <a:spcPts val="600"/>
              </a:spcBef>
              <a:spcAft>
                <a:spcPts val="0"/>
              </a:spcAft>
              <a:buSzPts val="1400"/>
              <a:buChar char="▪"/>
              <a:defRPr/>
            </a:lvl3pPr>
            <a:lvl4pPr marL="1828800" lvl="3" indent="-317500" algn="l" rtl="0">
              <a:lnSpc>
                <a:spcPct val="90000"/>
              </a:lnSpc>
              <a:spcBef>
                <a:spcPts val="600"/>
              </a:spcBef>
              <a:spcAft>
                <a:spcPts val="0"/>
              </a:spcAft>
              <a:buSzPts val="1400"/>
              <a:buChar char="▪"/>
              <a:defRPr/>
            </a:lvl4pPr>
            <a:lvl5pPr marL="2286000" lvl="4" indent="-317500" algn="l" rtl="0">
              <a:lnSpc>
                <a:spcPct val="90000"/>
              </a:lnSpc>
              <a:spcBef>
                <a:spcPts val="600"/>
              </a:spcBef>
              <a:spcAft>
                <a:spcPts val="0"/>
              </a:spcAft>
              <a:buSzPts val="1400"/>
              <a:buChar char="▪"/>
              <a:defRPr/>
            </a:lvl5pPr>
            <a:lvl6pPr marL="2743200" lvl="5" indent="-317500" algn="l" rtl="0">
              <a:lnSpc>
                <a:spcPct val="90000"/>
              </a:lnSpc>
              <a:spcBef>
                <a:spcPts val="600"/>
              </a:spcBef>
              <a:spcAft>
                <a:spcPts val="0"/>
              </a:spcAft>
              <a:buClr>
                <a:schemeClr val="dk2"/>
              </a:buClr>
              <a:buSzPts val="1400"/>
              <a:buChar char="▪"/>
              <a:defRPr/>
            </a:lvl6pPr>
            <a:lvl7pPr marL="3200400" lvl="6" indent="-317500" algn="l" rtl="0">
              <a:lnSpc>
                <a:spcPct val="90000"/>
              </a:lnSpc>
              <a:spcBef>
                <a:spcPts val="600"/>
              </a:spcBef>
              <a:spcAft>
                <a:spcPts val="0"/>
              </a:spcAft>
              <a:buClr>
                <a:schemeClr val="dk2"/>
              </a:buClr>
              <a:buSzPts val="1400"/>
              <a:buChar char="▪"/>
              <a:defRPr/>
            </a:lvl7pPr>
            <a:lvl8pPr marL="3657600" lvl="7" indent="-317500" algn="l" rtl="0">
              <a:lnSpc>
                <a:spcPct val="90000"/>
              </a:lnSpc>
              <a:spcBef>
                <a:spcPts val="600"/>
              </a:spcBef>
              <a:spcAft>
                <a:spcPts val="0"/>
              </a:spcAft>
              <a:buClr>
                <a:schemeClr val="dk2"/>
              </a:buClr>
              <a:buSzPts val="1400"/>
              <a:buChar char="▪"/>
              <a:defRPr/>
            </a:lvl8pPr>
            <a:lvl9pPr marL="4114800" lvl="8" indent="-317500" algn="l" rtl="0">
              <a:lnSpc>
                <a:spcPct val="90000"/>
              </a:lnSpc>
              <a:spcBef>
                <a:spcPts val="600"/>
              </a:spcBef>
              <a:spcAft>
                <a:spcPts val="0"/>
              </a:spcAft>
              <a:buClr>
                <a:schemeClr val="dk2"/>
              </a:buClr>
              <a:buSzPts val="1400"/>
              <a:buChar char="▪"/>
              <a:defRPr/>
            </a:lvl9pPr>
          </a:lstStyle>
          <a:p>
            <a:endParaRPr/>
          </a:p>
        </p:txBody>
      </p:sp>
      <p:sp>
        <p:nvSpPr>
          <p:cNvPr id="426" name="Google Shape;426;p71"/>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427" name="Google Shape;427;p71"/>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Clr>
                <a:schemeClr val="lt2"/>
              </a:buClr>
              <a:buSzPts val="1100"/>
              <a:buFont typeface="Arial"/>
              <a:buNone/>
              <a:defRPr/>
            </a:lvl1pPr>
            <a:lvl2pPr lvl="1" algn="l" rtl="0">
              <a:spcBef>
                <a:spcPts val="0"/>
              </a:spcBef>
              <a:spcAft>
                <a:spcPts val="0"/>
              </a:spcAft>
              <a:buClr>
                <a:schemeClr val="dk1"/>
              </a:buClr>
              <a:buSzPts val="1100"/>
              <a:buFont typeface="Corbel"/>
              <a:buNone/>
              <a:defRPr/>
            </a:lvl2pPr>
            <a:lvl3pPr lvl="2" algn="l" rtl="0">
              <a:spcBef>
                <a:spcPts val="0"/>
              </a:spcBef>
              <a:spcAft>
                <a:spcPts val="0"/>
              </a:spcAft>
              <a:buClr>
                <a:schemeClr val="dk1"/>
              </a:buClr>
              <a:buSzPts val="1100"/>
              <a:buFont typeface="Corbel"/>
              <a:buNone/>
              <a:defRPr/>
            </a:lvl3pPr>
            <a:lvl4pPr lvl="3" algn="l" rtl="0">
              <a:spcBef>
                <a:spcPts val="0"/>
              </a:spcBef>
              <a:spcAft>
                <a:spcPts val="0"/>
              </a:spcAft>
              <a:buClr>
                <a:schemeClr val="dk1"/>
              </a:buClr>
              <a:buSzPts val="1100"/>
              <a:buFont typeface="Corbel"/>
              <a:buNone/>
              <a:defRPr/>
            </a:lvl4pPr>
            <a:lvl5pPr lvl="4" algn="l" rtl="0">
              <a:spcBef>
                <a:spcPts val="0"/>
              </a:spcBef>
              <a:spcAft>
                <a:spcPts val="0"/>
              </a:spcAft>
              <a:buClr>
                <a:schemeClr val="dk1"/>
              </a:buClr>
              <a:buSzPts val="1100"/>
              <a:buFont typeface="Corbel"/>
              <a:buNone/>
              <a:defRPr/>
            </a:lvl5pPr>
            <a:lvl6pPr lvl="5" algn="l" rtl="0">
              <a:spcBef>
                <a:spcPts val="0"/>
              </a:spcBef>
              <a:spcAft>
                <a:spcPts val="0"/>
              </a:spcAft>
              <a:buClr>
                <a:schemeClr val="dk1"/>
              </a:buClr>
              <a:buSzPts val="1100"/>
              <a:buFont typeface="Corbel"/>
              <a:buNone/>
              <a:defRPr/>
            </a:lvl6pPr>
            <a:lvl7pPr lvl="6" algn="l" rtl="0">
              <a:spcBef>
                <a:spcPts val="0"/>
              </a:spcBef>
              <a:spcAft>
                <a:spcPts val="0"/>
              </a:spcAft>
              <a:buClr>
                <a:schemeClr val="dk1"/>
              </a:buClr>
              <a:buSzPts val="1100"/>
              <a:buFont typeface="Corbel"/>
              <a:buNone/>
              <a:defRPr/>
            </a:lvl7pPr>
            <a:lvl8pPr lvl="7" algn="l" rtl="0">
              <a:spcBef>
                <a:spcPts val="0"/>
              </a:spcBef>
              <a:spcAft>
                <a:spcPts val="0"/>
              </a:spcAft>
              <a:buClr>
                <a:schemeClr val="dk1"/>
              </a:buClr>
              <a:buSzPts val="1100"/>
              <a:buFont typeface="Corbel"/>
              <a:buNone/>
              <a:defRPr/>
            </a:lvl8pPr>
            <a:lvl9pPr lvl="8" algn="l" rtl="0">
              <a:spcBef>
                <a:spcPts val="0"/>
              </a:spcBef>
              <a:spcAft>
                <a:spcPts val="0"/>
              </a:spcAft>
              <a:buClr>
                <a:schemeClr val="dk1"/>
              </a:buClr>
              <a:buSzPts val="1100"/>
              <a:buFont typeface="Corbel"/>
              <a:buNone/>
              <a:defRPr/>
            </a:lvl9pPr>
          </a:lstStyle>
          <a:p>
            <a:endParaRPr/>
          </a:p>
        </p:txBody>
      </p:sp>
      <p:sp>
        <p:nvSpPr>
          <p:cNvPr id="428" name="Google Shape;428;p71"/>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0" marR="0" lvl="1"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2pPr>
            <a:lvl3pPr marL="0" marR="0" lvl="2"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3pPr>
            <a:lvl4pPr marL="0" marR="0" lvl="3"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4pPr>
            <a:lvl5pPr marL="0" marR="0" lvl="4"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5pPr>
            <a:lvl6pPr marL="0" marR="0" lvl="5"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6pPr>
            <a:lvl7pPr marL="0" marR="0" lvl="6"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7pPr>
            <a:lvl8pPr marL="0" marR="0" lvl="7"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8pPr>
            <a:lvl9pPr marL="0" marR="0" lvl="8"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B5394"/>
        </a:solidFill>
        <a:effectLst/>
      </p:bgPr>
    </p:bg>
    <p:spTree>
      <p:nvGrpSpPr>
        <p:cNvPr id="1" name="Shape 433"/>
        <p:cNvGrpSpPr/>
        <p:nvPr/>
      </p:nvGrpSpPr>
      <p:grpSpPr>
        <a:xfrm>
          <a:off x="0" y="0"/>
          <a:ext cx="0" cy="0"/>
          <a:chOff x="0" y="0"/>
          <a:chExt cx="0" cy="0"/>
        </a:xfrm>
      </p:grpSpPr>
      <p:sp>
        <p:nvSpPr>
          <p:cNvPr id="434" name="Google Shape;434;p73"/>
          <p:cNvSpPr txBox="1"/>
          <p:nvPr/>
        </p:nvSpPr>
        <p:spPr>
          <a:xfrm>
            <a:off x="1678950" y="1702492"/>
            <a:ext cx="5786100" cy="7824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None/>
            </a:pPr>
            <a:endParaRPr sz="2100" i="1">
              <a:solidFill>
                <a:schemeClr val="lt1"/>
              </a:solidFill>
            </a:endParaRPr>
          </a:p>
          <a:p>
            <a:pPr marL="0" lvl="0" indent="0" algn="l" rtl="0">
              <a:spcBef>
                <a:spcPts val="0"/>
              </a:spcBef>
              <a:spcAft>
                <a:spcPts val="0"/>
              </a:spcAft>
              <a:buNone/>
            </a:pPr>
            <a:endParaRPr sz="2100" i="1">
              <a:solidFill>
                <a:srgbClr val="FFFFFF"/>
              </a:solidFill>
            </a:endParaRPr>
          </a:p>
        </p:txBody>
      </p:sp>
      <p:pic>
        <p:nvPicPr>
          <p:cNvPr id="435" name="Google Shape;435;p73"/>
          <p:cNvPicPr preferRelativeResize="0"/>
          <p:nvPr/>
        </p:nvPicPr>
        <p:blipFill>
          <a:blip r:embed="rId2">
            <a:alphaModFix/>
          </a:blip>
          <a:stretch>
            <a:fillRect/>
          </a:stretch>
        </p:blipFill>
        <p:spPr>
          <a:xfrm rot="5400000">
            <a:off x="4557230" y="-1433497"/>
            <a:ext cx="29562" cy="5786100"/>
          </a:xfrm>
          <a:prstGeom prst="rect">
            <a:avLst/>
          </a:prstGeom>
          <a:noFill/>
          <a:ln>
            <a:noFill/>
          </a:ln>
        </p:spPr>
      </p:pic>
      <p:pic>
        <p:nvPicPr>
          <p:cNvPr id="436" name="Google Shape;436;p73"/>
          <p:cNvPicPr preferRelativeResize="0"/>
          <p:nvPr/>
        </p:nvPicPr>
        <p:blipFill>
          <a:blip r:embed="rId2">
            <a:alphaModFix/>
          </a:blip>
          <a:stretch>
            <a:fillRect/>
          </a:stretch>
        </p:blipFill>
        <p:spPr>
          <a:xfrm rot="5400000">
            <a:off x="4557230" y="-59422"/>
            <a:ext cx="29562" cy="5786100"/>
          </a:xfrm>
          <a:prstGeom prst="rect">
            <a:avLst/>
          </a:prstGeom>
          <a:noFill/>
          <a:ln>
            <a:noFill/>
          </a:ln>
        </p:spPr>
      </p:pic>
      <p:pic>
        <p:nvPicPr>
          <p:cNvPr id="437" name="Google Shape;437;p73" descr="A picture containing drawing&#10;&#10;Description automatically generated"/>
          <p:cNvPicPr preferRelativeResize="0"/>
          <p:nvPr/>
        </p:nvPicPr>
        <p:blipFill rotWithShape="1">
          <a:blip r:embed="rId3">
            <a:alphaModFix/>
          </a:blip>
          <a:srcRect/>
          <a:stretch/>
        </p:blipFill>
        <p:spPr>
          <a:xfrm>
            <a:off x="715246" y="4743569"/>
            <a:ext cx="971552" cy="235459"/>
          </a:xfrm>
          <a:prstGeom prst="rect">
            <a:avLst/>
          </a:prstGeom>
          <a:noFill/>
          <a:ln>
            <a:noFill/>
          </a:ln>
        </p:spPr>
      </p:pic>
      <p:pic>
        <p:nvPicPr>
          <p:cNvPr id="438" name="Google Shape;438;p73" descr="A picture containing drawing&#10;&#10;Description automatically generated"/>
          <p:cNvPicPr preferRelativeResize="0"/>
          <p:nvPr/>
        </p:nvPicPr>
        <p:blipFill rotWithShape="1">
          <a:blip r:embed="rId4">
            <a:alphaModFix/>
          </a:blip>
          <a:srcRect/>
          <a:stretch/>
        </p:blipFill>
        <p:spPr>
          <a:xfrm>
            <a:off x="165495" y="4748656"/>
            <a:ext cx="489139" cy="264671"/>
          </a:xfrm>
          <a:prstGeom prst="rect">
            <a:avLst/>
          </a:prstGeom>
          <a:noFill/>
          <a:ln>
            <a:noFill/>
          </a:ln>
        </p:spPr>
      </p:pic>
      <p:pic>
        <p:nvPicPr>
          <p:cNvPr id="439" name="Google Shape;439;p73"/>
          <p:cNvPicPr preferRelativeResize="0"/>
          <p:nvPr/>
        </p:nvPicPr>
        <p:blipFill rotWithShape="1">
          <a:blip r:embed="rId5">
            <a:alphaModFix/>
          </a:blip>
          <a:srcRect l="13701" t="35042" r="12909" b="37080"/>
          <a:stretch/>
        </p:blipFill>
        <p:spPr>
          <a:xfrm>
            <a:off x="7868841" y="97595"/>
            <a:ext cx="1168590" cy="342902"/>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0"/>
        <p:cNvGrpSpPr/>
        <p:nvPr/>
      </p:nvGrpSpPr>
      <p:grpSpPr>
        <a:xfrm>
          <a:off x="0" y="0"/>
          <a:ext cx="0" cy="0"/>
          <a:chOff x="0" y="0"/>
          <a:chExt cx="0" cy="0"/>
        </a:xfrm>
      </p:grpSpPr>
      <p:sp>
        <p:nvSpPr>
          <p:cNvPr id="441" name="Google Shape;441;p7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2" name="Google Shape;442;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3"/>
        <p:cNvGrpSpPr/>
        <p:nvPr/>
      </p:nvGrpSpPr>
      <p:grpSpPr>
        <a:xfrm>
          <a:off x="0" y="0"/>
          <a:ext cx="0" cy="0"/>
          <a:chOff x="0" y="0"/>
          <a:chExt cx="0" cy="0"/>
        </a:xfrm>
      </p:grpSpPr>
      <p:sp>
        <p:nvSpPr>
          <p:cNvPr id="444" name="Google Shape;444;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5" name="Google Shape;445;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46" name="Google Shape;446;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47" name="Google Shape;447;p75"/>
          <p:cNvSpPr/>
          <p:nvPr/>
        </p:nvSpPr>
        <p:spPr>
          <a:xfrm>
            <a:off x="0" y="0"/>
            <a:ext cx="9144000" cy="520500"/>
          </a:xfrm>
          <a:prstGeom prst="rect">
            <a:avLst/>
          </a:prstGeom>
          <a:solidFill>
            <a:srgbClr val="08539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48" name="Google Shape;448;p75"/>
          <p:cNvSpPr txBox="1"/>
          <p:nvPr/>
        </p:nvSpPr>
        <p:spPr>
          <a:xfrm>
            <a:off x="113988" y="52543"/>
            <a:ext cx="7891200" cy="415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500"/>
              <a:buNone/>
            </a:pPr>
            <a:endParaRPr sz="1500" b="1">
              <a:solidFill>
                <a:schemeClr val="lt1"/>
              </a:solidFill>
              <a:latin typeface="Arial"/>
              <a:ea typeface="Arial"/>
              <a:cs typeface="Arial"/>
              <a:sym typeface="Arial"/>
            </a:endParaRPr>
          </a:p>
        </p:txBody>
      </p:sp>
      <p:sp>
        <p:nvSpPr>
          <p:cNvPr id="449" name="Google Shape;449;p75"/>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450" name="Google Shape;450;p75" descr="A picture containing drawing&#10;&#10;Description automatically generated"/>
          <p:cNvPicPr preferRelativeResize="0"/>
          <p:nvPr/>
        </p:nvPicPr>
        <p:blipFill rotWithShape="1">
          <a:blip r:embed="rId2">
            <a:alphaModFix/>
          </a:blip>
          <a:srcRect/>
          <a:stretch/>
        </p:blipFill>
        <p:spPr>
          <a:xfrm>
            <a:off x="8075466" y="4847470"/>
            <a:ext cx="971552" cy="235459"/>
          </a:xfrm>
          <a:prstGeom prst="rect">
            <a:avLst/>
          </a:prstGeom>
          <a:noFill/>
          <a:ln>
            <a:noFill/>
          </a:ln>
        </p:spPr>
      </p:pic>
      <p:pic>
        <p:nvPicPr>
          <p:cNvPr id="451" name="Google Shape;451;p75" descr="A picture containing drawing&#10;&#10;Description automatically generated"/>
          <p:cNvPicPr preferRelativeResize="0"/>
          <p:nvPr/>
        </p:nvPicPr>
        <p:blipFill rotWithShape="1">
          <a:blip r:embed="rId3">
            <a:alphaModFix/>
          </a:blip>
          <a:srcRect/>
          <a:stretch/>
        </p:blipFill>
        <p:spPr>
          <a:xfrm>
            <a:off x="70696" y="4839713"/>
            <a:ext cx="489139" cy="2646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2"/>
        <p:cNvGrpSpPr/>
        <p:nvPr/>
      </p:nvGrpSpPr>
      <p:grpSpPr>
        <a:xfrm>
          <a:off x="0" y="0"/>
          <a:ext cx="0" cy="0"/>
          <a:chOff x="0" y="0"/>
          <a:chExt cx="0" cy="0"/>
        </a:xfrm>
      </p:grpSpPr>
      <p:sp>
        <p:nvSpPr>
          <p:cNvPr id="453" name="Google Shape;453;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4" name="Google Shape;454;p7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55" name="Google Shape;455;p7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56" name="Google Shape;456;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7"/>
        <p:cNvGrpSpPr/>
        <p:nvPr/>
      </p:nvGrpSpPr>
      <p:grpSpPr>
        <a:xfrm>
          <a:off x="0" y="0"/>
          <a:ext cx="0" cy="0"/>
          <a:chOff x="0" y="0"/>
          <a:chExt cx="0" cy="0"/>
        </a:xfrm>
      </p:grpSpPr>
      <p:sp>
        <p:nvSpPr>
          <p:cNvPr id="458" name="Google Shape;458;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9" name="Google Shape;459;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0"/>
        <p:cNvGrpSpPr/>
        <p:nvPr/>
      </p:nvGrpSpPr>
      <p:grpSpPr>
        <a:xfrm>
          <a:off x="0" y="0"/>
          <a:ext cx="0" cy="0"/>
          <a:chOff x="0" y="0"/>
          <a:chExt cx="0" cy="0"/>
        </a:xfrm>
      </p:grpSpPr>
      <p:sp>
        <p:nvSpPr>
          <p:cNvPr id="461" name="Google Shape;461;p7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62" name="Google Shape;462;p7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63" name="Google Shape;463;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64" name="Google Shape;464;p78"/>
          <p:cNvSpPr/>
          <p:nvPr/>
        </p:nvSpPr>
        <p:spPr>
          <a:xfrm>
            <a:off x="0" y="0"/>
            <a:ext cx="9144000" cy="520500"/>
          </a:xfrm>
          <a:prstGeom prst="rect">
            <a:avLst/>
          </a:prstGeom>
          <a:solidFill>
            <a:srgbClr val="08539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65" name="Google Shape;465;p78"/>
          <p:cNvSpPr txBox="1"/>
          <p:nvPr/>
        </p:nvSpPr>
        <p:spPr>
          <a:xfrm>
            <a:off x="113988" y="52543"/>
            <a:ext cx="7891200" cy="415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500"/>
              <a:buNone/>
            </a:pPr>
            <a:endParaRPr sz="1500" b="1">
              <a:solidFill>
                <a:schemeClr val="lt1"/>
              </a:solidFill>
              <a:latin typeface="Arial"/>
              <a:ea typeface="Arial"/>
              <a:cs typeface="Arial"/>
              <a:sym typeface="Arial"/>
            </a:endParaRPr>
          </a:p>
        </p:txBody>
      </p:sp>
      <p:sp>
        <p:nvSpPr>
          <p:cNvPr id="466" name="Google Shape;466;p78"/>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467" name="Google Shape;467;p78" descr="A picture containing drawing&#10;&#10;Description automatically generated"/>
          <p:cNvPicPr preferRelativeResize="0"/>
          <p:nvPr/>
        </p:nvPicPr>
        <p:blipFill rotWithShape="1">
          <a:blip r:embed="rId2">
            <a:alphaModFix/>
          </a:blip>
          <a:srcRect/>
          <a:stretch/>
        </p:blipFill>
        <p:spPr>
          <a:xfrm>
            <a:off x="8075466" y="4847470"/>
            <a:ext cx="971552" cy="235459"/>
          </a:xfrm>
          <a:prstGeom prst="rect">
            <a:avLst/>
          </a:prstGeom>
          <a:noFill/>
          <a:ln>
            <a:noFill/>
          </a:ln>
        </p:spPr>
      </p:pic>
      <p:pic>
        <p:nvPicPr>
          <p:cNvPr id="468" name="Google Shape;468;p78" descr="A picture containing drawing&#10;&#10;Description automatically generated"/>
          <p:cNvPicPr preferRelativeResize="0"/>
          <p:nvPr/>
        </p:nvPicPr>
        <p:blipFill rotWithShape="1">
          <a:blip r:embed="rId3">
            <a:alphaModFix/>
          </a:blip>
          <a:srcRect/>
          <a:stretch/>
        </p:blipFill>
        <p:spPr>
          <a:xfrm>
            <a:off x="70696" y="4839713"/>
            <a:ext cx="489139" cy="264671"/>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9"/>
        <p:cNvGrpSpPr/>
        <p:nvPr/>
      </p:nvGrpSpPr>
      <p:grpSpPr>
        <a:xfrm>
          <a:off x="0" y="0"/>
          <a:ext cx="0" cy="0"/>
          <a:chOff x="0" y="0"/>
          <a:chExt cx="0" cy="0"/>
        </a:xfrm>
      </p:grpSpPr>
      <p:sp>
        <p:nvSpPr>
          <p:cNvPr id="470" name="Google Shape;470;p7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71" name="Google Shape;471;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2"/>
        <p:cNvGrpSpPr/>
        <p:nvPr/>
      </p:nvGrpSpPr>
      <p:grpSpPr>
        <a:xfrm>
          <a:off x="0" y="0"/>
          <a:ext cx="0" cy="0"/>
          <a:chOff x="0" y="0"/>
          <a:chExt cx="0" cy="0"/>
        </a:xfrm>
      </p:grpSpPr>
      <p:sp>
        <p:nvSpPr>
          <p:cNvPr id="473" name="Google Shape;473;p8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75" name="Google Shape;475;p8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6" name="Google Shape;476;p8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77" name="Google Shape;477;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8"/>
        <p:cNvGrpSpPr/>
        <p:nvPr/>
      </p:nvGrpSpPr>
      <p:grpSpPr>
        <a:xfrm>
          <a:off x="0" y="0"/>
          <a:ext cx="0" cy="0"/>
          <a:chOff x="0" y="0"/>
          <a:chExt cx="0" cy="0"/>
        </a:xfrm>
      </p:grpSpPr>
      <p:sp>
        <p:nvSpPr>
          <p:cNvPr id="479" name="Google Shape;479;p8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80" name="Google Shape;480;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1"/>
        <p:cNvGrpSpPr/>
        <p:nvPr/>
      </p:nvGrpSpPr>
      <p:grpSpPr>
        <a:xfrm>
          <a:off x="0" y="0"/>
          <a:ext cx="0" cy="0"/>
          <a:chOff x="0" y="0"/>
          <a:chExt cx="0" cy="0"/>
        </a:xfrm>
      </p:grpSpPr>
      <p:sp>
        <p:nvSpPr>
          <p:cNvPr id="482" name="Google Shape;482;p8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3" name="Google Shape;483;p8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84" name="Google Shape;484;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5"/>
        <p:cNvGrpSpPr/>
        <p:nvPr/>
      </p:nvGrpSpPr>
      <p:grpSpPr>
        <a:xfrm>
          <a:off x="0" y="0"/>
          <a:ext cx="0" cy="0"/>
          <a:chOff x="0" y="0"/>
          <a:chExt cx="0" cy="0"/>
        </a:xfrm>
      </p:grpSpPr>
      <p:sp>
        <p:nvSpPr>
          <p:cNvPr id="486" name="Google Shape;486;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
  <p:cSld name="2">
    <p:spTree>
      <p:nvGrpSpPr>
        <p:cNvPr id="1" name="Shape 487"/>
        <p:cNvGrpSpPr/>
        <p:nvPr/>
      </p:nvGrpSpPr>
      <p:grpSpPr>
        <a:xfrm>
          <a:off x="0" y="0"/>
          <a:ext cx="0" cy="0"/>
          <a:chOff x="0" y="0"/>
          <a:chExt cx="0" cy="0"/>
        </a:xfrm>
      </p:grpSpPr>
      <p:sp>
        <p:nvSpPr>
          <p:cNvPr id="488" name="Google Shape;488;p84"/>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Autofit/>
          </a:bodyPr>
          <a:lstStyle>
            <a:lvl1pPr marL="457200" lvl="0" indent="-330200" algn="l" rtl="0">
              <a:lnSpc>
                <a:spcPct val="100000"/>
              </a:lnSpc>
              <a:spcBef>
                <a:spcPts val="1200"/>
              </a:spcBef>
              <a:spcAft>
                <a:spcPts val="0"/>
              </a:spcAft>
              <a:buSzPts val="1600"/>
              <a:buChar char="●"/>
              <a:defRPr>
                <a:solidFill>
                  <a:srgbClr val="035C79"/>
                </a:solidFill>
              </a:defRPr>
            </a:lvl1pPr>
            <a:lvl2pPr marL="914400" lvl="1" indent="-317500" algn="l" rtl="0">
              <a:lnSpc>
                <a:spcPct val="100000"/>
              </a:lnSpc>
              <a:spcBef>
                <a:spcPts val="300"/>
              </a:spcBef>
              <a:spcAft>
                <a:spcPts val="0"/>
              </a:spcAft>
              <a:buSzPts val="1400"/>
              <a:buChar char="○"/>
              <a:defRPr>
                <a:solidFill>
                  <a:srgbClr val="035C79"/>
                </a:solidFill>
              </a:defRPr>
            </a:lvl2pPr>
            <a:lvl3pPr marL="1371600" lvl="2" indent="-304800" algn="l" rtl="0">
              <a:lnSpc>
                <a:spcPct val="100000"/>
              </a:lnSpc>
              <a:spcBef>
                <a:spcPts val="300"/>
              </a:spcBef>
              <a:spcAft>
                <a:spcPts val="0"/>
              </a:spcAft>
              <a:buSzPts val="1200"/>
              <a:buChar char="■"/>
              <a:defRPr>
                <a:solidFill>
                  <a:srgbClr val="035C79"/>
                </a:solidFill>
              </a:defRPr>
            </a:lvl3pPr>
            <a:lvl4pPr marL="1828800" lvl="3" indent="-292100" algn="l" rtl="0">
              <a:lnSpc>
                <a:spcPct val="100000"/>
              </a:lnSpc>
              <a:spcBef>
                <a:spcPts val="300"/>
              </a:spcBef>
              <a:spcAft>
                <a:spcPts val="0"/>
              </a:spcAft>
              <a:buSzPts val="1000"/>
              <a:buChar char="●"/>
              <a:defRPr/>
            </a:lvl4pPr>
            <a:lvl5pPr marL="2286000" lvl="4" indent="-279400" algn="l" rtl="0">
              <a:lnSpc>
                <a:spcPct val="100000"/>
              </a:lnSpc>
              <a:spcBef>
                <a:spcPts val="300"/>
              </a:spcBef>
              <a:spcAft>
                <a:spcPts val="0"/>
              </a:spcAft>
              <a:buSzPts val="800"/>
              <a:buChar char="○"/>
              <a:defRPr/>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sp>
        <p:nvSpPr>
          <p:cNvPr id="489" name="Google Shape;489;p84"/>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Char char="○"/>
              <a:defRPr sz="900"/>
            </a:lvl2pPr>
            <a:lvl3pPr marL="1371600" lvl="2" indent="-304800" algn="l" rtl="0">
              <a:lnSpc>
                <a:spcPct val="100000"/>
              </a:lnSpc>
              <a:spcBef>
                <a:spcPts val="300"/>
              </a:spcBef>
              <a:spcAft>
                <a:spcPts val="0"/>
              </a:spcAft>
              <a:buSzPts val="1200"/>
              <a:buChar char="■"/>
              <a:defRPr sz="900"/>
            </a:lvl3pPr>
            <a:lvl4pPr marL="1828800" lvl="3" indent="-292100" algn="l" rtl="0">
              <a:lnSpc>
                <a:spcPct val="100000"/>
              </a:lnSpc>
              <a:spcBef>
                <a:spcPts val="300"/>
              </a:spcBef>
              <a:spcAft>
                <a:spcPts val="0"/>
              </a:spcAft>
              <a:buSzPts val="1000"/>
              <a:buChar char="●"/>
              <a:defRPr sz="900"/>
            </a:lvl4pPr>
            <a:lvl5pPr marL="2286000" lvl="4" indent="-279400" algn="l" rtl="0">
              <a:lnSpc>
                <a:spcPct val="100000"/>
              </a:lnSpc>
              <a:spcBef>
                <a:spcPts val="300"/>
              </a:spcBef>
              <a:spcAft>
                <a:spcPts val="0"/>
              </a:spcAft>
              <a:buSzPts val="800"/>
              <a:buChar char="○"/>
              <a:defRPr sz="900"/>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sp>
        <p:nvSpPr>
          <p:cNvPr id="490" name="Google Shape;490;p84"/>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Char char="○"/>
              <a:defRPr sz="900"/>
            </a:lvl2pPr>
            <a:lvl3pPr marL="1371600" lvl="2" indent="-304800" algn="l" rtl="0">
              <a:lnSpc>
                <a:spcPct val="100000"/>
              </a:lnSpc>
              <a:spcBef>
                <a:spcPts val="300"/>
              </a:spcBef>
              <a:spcAft>
                <a:spcPts val="0"/>
              </a:spcAft>
              <a:buSzPts val="1200"/>
              <a:buChar char="■"/>
              <a:defRPr sz="900"/>
            </a:lvl3pPr>
            <a:lvl4pPr marL="1828800" lvl="3" indent="-292100" algn="l" rtl="0">
              <a:lnSpc>
                <a:spcPct val="100000"/>
              </a:lnSpc>
              <a:spcBef>
                <a:spcPts val="300"/>
              </a:spcBef>
              <a:spcAft>
                <a:spcPts val="0"/>
              </a:spcAft>
              <a:buSzPts val="1000"/>
              <a:buChar char="●"/>
              <a:defRPr sz="900"/>
            </a:lvl4pPr>
            <a:lvl5pPr marL="2286000" lvl="4" indent="-279400" algn="l" rtl="0">
              <a:lnSpc>
                <a:spcPct val="100000"/>
              </a:lnSpc>
              <a:spcBef>
                <a:spcPts val="300"/>
              </a:spcBef>
              <a:spcAft>
                <a:spcPts val="0"/>
              </a:spcAft>
              <a:buSzPts val="800"/>
              <a:buChar char="○"/>
              <a:defRPr sz="900"/>
            </a:lvl5pPr>
            <a:lvl6pPr marL="2743200" lvl="5" indent="-323850" algn="l" rtl="0">
              <a:lnSpc>
                <a:spcPct val="100000"/>
              </a:lnSpc>
              <a:spcBef>
                <a:spcPts val="300"/>
              </a:spcBef>
              <a:spcAft>
                <a:spcPts val="0"/>
              </a:spcAft>
              <a:buSzPts val="1500"/>
              <a:buChar char="■"/>
              <a:defRPr/>
            </a:lvl6pPr>
            <a:lvl7pPr marL="3200400" lvl="6" indent="-323850" algn="l" rtl="0">
              <a:lnSpc>
                <a:spcPct val="100000"/>
              </a:lnSpc>
              <a:spcBef>
                <a:spcPts val="300"/>
              </a:spcBef>
              <a:spcAft>
                <a:spcPts val="0"/>
              </a:spcAft>
              <a:buSzPts val="1500"/>
              <a:buChar char="●"/>
              <a:defRPr/>
            </a:lvl7pPr>
            <a:lvl8pPr marL="3657600" lvl="7" indent="-323850" algn="l" rtl="0">
              <a:lnSpc>
                <a:spcPct val="100000"/>
              </a:lnSpc>
              <a:spcBef>
                <a:spcPts val="300"/>
              </a:spcBef>
              <a:spcAft>
                <a:spcPts val="0"/>
              </a:spcAft>
              <a:buSzPts val="1500"/>
              <a:buChar char="○"/>
              <a:defRPr/>
            </a:lvl8pPr>
            <a:lvl9pPr marL="4114800" lvl="8" indent="-323850" algn="l" rtl="0">
              <a:lnSpc>
                <a:spcPct val="100000"/>
              </a:lnSpc>
              <a:spcBef>
                <a:spcPts val="300"/>
              </a:spcBef>
              <a:spcAft>
                <a:spcPts val="0"/>
              </a:spcAft>
              <a:buSzPts val="1500"/>
              <a:buChar char="■"/>
              <a:defRPr/>
            </a:lvl9pPr>
          </a:lstStyle>
          <a:p>
            <a:endParaRPr/>
          </a:p>
        </p:txBody>
      </p:sp>
      <p:sp>
        <p:nvSpPr>
          <p:cNvPr id="491" name="Google Shape;491;p84"/>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2"/>
        <p:cNvGrpSpPr/>
        <p:nvPr/>
      </p:nvGrpSpPr>
      <p:grpSpPr>
        <a:xfrm>
          <a:off x="0" y="0"/>
          <a:ext cx="0" cy="0"/>
          <a:chOff x="0" y="0"/>
          <a:chExt cx="0" cy="0"/>
        </a:xfrm>
      </p:grpSpPr>
      <p:sp>
        <p:nvSpPr>
          <p:cNvPr id="493" name="Google Shape;493;p85"/>
          <p:cNvSpPr txBox="1">
            <a:spLocks noGrp="1"/>
          </p:cNvSpPr>
          <p:nvPr>
            <p:ph type="title"/>
          </p:nvPr>
        </p:nvSpPr>
        <p:spPr>
          <a:xfrm>
            <a:off x="628650" y="5786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94" name="Google Shape;494;p85"/>
          <p:cNvSpPr txBox="1">
            <a:spLocks noGrp="1"/>
          </p:cNvSpPr>
          <p:nvPr>
            <p:ph type="body" idx="1"/>
          </p:nvPr>
        </p:nvSpPr>
        <p:spPr>
          <a:xfrm>
            <a:off x="628650" y="16740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5" name="Google Shape;495;p85"/>
          <p:cNvSpPr txBox="1">
            <a:spLocks noGrp="1"/>
          </p:cNvSpPr>
          <p:nvPr>
            <p:ph type="body" idx="2"/>
          </p:nvPr>
        </p:nvSpPr>
        <p:spPr>
          <a:xfrm>
            <a:off x="4629150" y="16740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6" name="Google Shape;496;p8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497" name="Google Shape;497;p8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498" name="Google Shape;498;p8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99" name="Google Shape;499;p85"/>
          <p:cNvSpPr/>
          <p:nvPr/>
        </p:nvSpPr>
        <p:spPr>
          <a:xfrm>
            <a:off x="0" y="0"/>
            <a:ext cx="9144000" cy="520500"/>
          </a:xfrm>
          <a:prstGeom prst="rect">
            <a:avLst/>
          </a:prstGeom>
          <a:solidFill>
            <a:srgbClr val="08539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00" name="Google Shape;500;p85"/>
          <p:cNvSpPr txBox="1"/>
          <p:nvPr/>
        </p:nvSpPr>
        <p:spPr>
          <a:xfrm>
            <a:off x="113988" y="52543"/>
            <a:ext cx="7891200" cy="415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1500"/>
              <a:buNone/>
            </a:pPr>
            <a:endParaRPr sz="1500" b="1">
              <a:solidFill>
                <a:schemeClr val="lt1"/>
              </a:solidFill>
              <a:latin typeface="Arial"/>
              <a:ea typeface="Arial"/>
              <a:cs typeface="Arial"/>
              <a:sym typeface="Arial"/>
            </a:endParaRPr>
          </a:p>
        </p:txBody>
      </p:sp>
      <p:sp>
        <p:nvSpPr>
          <p:cNvPr id="501" name="Google Shape;501;p85"/>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502" name="Google Shape;502;p85" descr="A picture containing drawing&#10;&#10;Description automatically generated"/>
          <p:cNvPicPr preferRelativeResize="0"/>
          <p:nvPr/>
        </p:nvPicPr>
        <p:blipFill rotWithShape="1">
          <a:blip r:embed="rId2">
            <a:alphaModFix/>
          </a:blip>
          <a:srcRect/>
          <a:stretch/>
        </p:blipFill>
        <p:spPr>
          <a:xfrm>
            <a:off x="8075466" y="4847470"/>
            <a:ext cx="971552" cy="235459"/>
          </a:xfrm>
          <a:prstGeom prst="rect">
            <a:avLst/>
          </a:prstGeom>
          <a:noFill/>
          <a:ln>
            <a:noFill/>
          </a:ln>
        </p:spPr>
      </p:pic>
      <p:pic>
        <p:nvPicPr>
          <p:cNvPr id="503" name="Google Shape;503;p85" descr="A picture containing drawing&#10;&#10;Description automatically generated"/>
          <p:cNvPicPr preferRelativeResize="0"/>
          <p:nvPr/>
        </p:nvPicPr>
        <p:blipFill rotWithShape="1">
          <a:blip r:embed="rId3">
            <a:alphaModFix/>
          </a:blip>
          <a:srcRect/>
          <a:stretch/>
        </p:blipFill>
        <p:spPr>
          <a:xfrm>
            <a:off x="70696" y="4839713"/>
            <a:ext cx="489139" cy="26467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4"/>
        <p:cNvGrpSpPr/>
        <p:nvPr/>
      </p:nvGrpSpPr>
      <p:grpSpPr>
        <a:xfrm>
          <a:off x="0" y="0"/>
          <a:ext cx="0" cy="0"/>
          <a:chOff x="0" y="0"/>
          <a:chExt cx="0" cy="0"/>
        </a:xfrm>
      </p:grpSpPr>
      <p:sp>
        <p:nvSpPr>
          <p:cNvPr id="505" name="Google Shape;505;p8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06" name="Google Shape;506;p8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07" name="Google Shape;507;p8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08" name="Google Shape;508;p8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09" name="Google Shape;509;p8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510"/>
        <p:cNvGrpSpPr/>
        <p:nvPr/>
      </p:nvGrpSpPr>
      <p:grpSpPr>
        <a:xfrm>
          <a:off x="0" y="0"/>
          <a:ext cx="0" cy="0"/>
          <a:chOff x="0" y="0"/>
          <a:chExt cx="0" cy="0"/>
        </a:xfrm>
      </p:grpSpPr>
      <p:sp>
        <p:nvSpPr>
          <p:cNvPr id="511" name="Google Shape;511;p87"/>
          <p:cNvSpPr txBox="1">
            <a:spLocks noGrp="1"/>
          </p:cNvSpPr>
          <p:nvPr>
            <p:ph type="body" idx="1"/>
          </p:nvPr>
        </p:nvSpPr>
        <p:spPr>
          <a:xfrm>
            <a:off x="323850" y="1248966"/>
            <a:ext cx="8496300" cy="3173100"/>
          </a:xfrm>
          <a:prstGeom prst="rect">
            <a:avLst/>
          </a:prstGeom>
          <a:noFill/>
          <a:ln>
            <a:noFill/>
          </a:ln>
        </p:spPr>
        <p:txBody>
          <a:bodyPr spcFirstLastPara="1" wrap="square" lIns="68575" tIns="34275" rIns="68575" bIns="34275" anchor="t" anchorCtr="0">
            <a:noAutofit/>
          </a:bodyPr>
          <a:lstStyle>
            <a:lvl1pPr marL="457200" lvl="0" indent="-228600" rtl="0">
              <a:lnSpc>
                <a:spcPct val="100000"/>
              </a:lnSpc>
              <a:spcBef>
                <a:spcPts val="1200"/>
              </a:spcBef>
              <a:spcAft>
                <a:spcPts val="0"/>
              </a:spcAft>
              <a:buSzPts val="1800"/>
              <a:buNone/>
              <a:defRPr sz="1600">
                <a:solidFill>
                  <a:srgbClr val="5B9BD5"/>
                </a:solidFill>
                <a:latin typeface="Arial"/>
                <a:ea typeface="Arial"/>
                <a:cs typeface="Arial"/>
                <a:sym typeface="Arial"/>
              </a:defRPr>
            </a:lvl1pPr>
            <a:lvl2pPr marL="914400" lvl="1" indent="-228600" rtl="0">
              <a:lnSpc>
                <a:spcPct val="100000"/>
              </a:lnSpc>
              <a:spcBef>
                <a:spcPts val="300"/>
              </a:spcBef>
              <a:spcAft>
                <a:spcPts val="0"/>
              </a:spcAft>
              <a:buSzPts val="1400"/>
              <a:buNone/>
              <a:defRPr sz="1400">
                <a:solidFill>
                  <a:srgbClr val="5B9BD5"/>
                </a:solidFill>
                <a:latin typeface="Arial"/>
                <a:ea typeface="Arial"/>
                <a:cs typeface="Arial"/>
                <a:sym typeface="Arial"/>
              </a:defRPr>
            </a:lvl2pPr>
            <a:lvl3pPr marL="1371600" lvl="2" indent="-228600" rtl="0">
              <a:lnSpc>
                <a:spcPct val="100000"/>
              </a:lnSpc>
              <a:spcBef>
                <a:spcPts val="300"/>
              </a:spcBef>
              <a:spcAft>
                <a:spcPts val="0"/>
              </a:spcAft>
              <a:buSzPts val="1400"/>
              <a:buNone/>
              <a:defRPr sz="1200">
                <a:solidFill>
                  <a:srgbClr val="5B9BD5"/>
                </a:solidFill>
                <a:latin typeface="Arial"/>
                <a:ea typeface="Arial"/>
                <a:cs typeface="Arial"/>
                <a:sym typeface="Arial"/>
              </a:defRPr>
            </a:lvl3pPr>
            <a:lvl4pPr marL="1828800" lvl="3" indent="-228600" rtl="0">
              <a:lnSpc>
                <a:spcPct val="100000"/>
              </a:lnSpc>
              <a:spcBef>
                <a:spcPts val="300"/>
              </a:spcBef>
              <a:spcAft>
                <a:spcPts val="0"/>
              </a:spcAft>
              <a:buSzPts val="1400"/>
              <a:buNone/>
              <a:defRPr sz="1000">
                <a:solidFill>
                  <a:srgbClr val="5B9BD5"/>
                </a:solidFill>
                <a:latin typeface="Arial"/>
                <a:ea typeface="Arial"/>
                <a:cs typeface="Arial"/>
                <a:sym typeface="Arial"/>
              </a:defRPr>
            </a:lvl4pPr>
            <a:lvl5pPr marL="2286000" lvl="4" indent="-228600" rtl="0">
              <a:lnSpc>
                <a:spcPct val="100000"/>
              </a:lnSpc>
              <a:spcBef>
                <a:spcPts val="300"/>
              </a:spcBef>
              <a:spcAft>
                <a:spcPts val="0"/>
              </a:spcAft>
              <a:buSzPts val="1400"/>
              <a:buNone/>
              <a:defRPr sz="800">
                <a:solidFill>
                  <a:srgbClr val="5B9BD5"/>
                </a:solidFill>
                <a:latin typeface="Arial"/>
                <a:ea typeface="Arial"/>
                <a:cs typeface="Arial"/>
                <a:sym typeface="Arial"/>
              </a:defRPr>
            </a:lvl5pPr>
            <a:lvl6pPr marL="2743200" lvl="5" indent="-228600" rtl="0">
              <a:lnSpc>
                <a:spcPct val="100000"/>
              </a:lnSpc>
              <a:spcBef>
                <a:spcPts val="300"/>
              </a:spcBef>
              <a:spcAft>
                <a:spcPts val="0"/>
              </a:spcAft>
              <a:buSzPts val="1400"/>
              <a:buNone/>
              <a:defRPr sz="1500">
                <a:solidFill>
                  <a:srgbClr val="000000"/>
                </a:solidFill>
                <a:latin typeface="Arial"/>
                <a:ea typeface="Arial"/>
                <a:cs typeface="Arial"/>
                <a:sym typeface="Arial"/>
              </a:defRPr>
            </a:lvl6pPr>
            <a:lvl7pPr marL="3200400" lvl="6" indent="-228600" rtl="0">
              <a:lnSpc>
                <a:spcPct val="100000"/>
              </a:lnSpc>
              <a:spcBef>
                <a:spcPts val="300"/>
              </a:spcBef>
              <a:spcAft>
                <a:spcPts val="0"/>
              </a:spcAft>
              <a:buSzPts val="1400"/>
              <a:buNone/>
              <a:defRPr sz="1500">
                <a:solidFill>
                  <a:srgbClr val="000000"/>
                </a:solidFill>
                <a:latin typeface="Arial"/>
                <a:ea typeface="Arial"/>
                <a:cs typeface="Arial"/>
                <a:sym typeface="Arial"/>
              </a:defRPr>
            </a:lvl7pPr>
            <a:lvl8pPr marL="3657600" lvl="7" indent="-228600" rtl="0">
              <a:lnSpc>
                <a:spcPct val="100000"/>
              </a:lnSpc>
              <a:spcBef>
                <a:spcPts val="300"/>
              </a:spcBef>
              <a:spcAft>
                <a:spcPts val="0"/>
              </a:spcAft>
              <a:buSzPts val="1400"/>
              <a:buNone/>
              <a:defRPr sz="1500">
                <a:solidFill>
                  <a:srgbClr val="000000"/>
                </a:solidFill>
                <a:latin typeface="Arial"/>
                <a:ea typeface="Arial"/>
                <a:cs typeface="Arial"/>
                <a:sym typeface="Arial"/>
              </a:defRPr>
            </a:lvl8pPr>
            <a:lvl9pPr marL="4114800" lvl="8" indent="-228600" rtl="0">
              <a:lnSpc>
                <a:spcPct val="100000"/>
              </a:lnSpc>
              <a:spcBef>
                <a:spcPts val="300"/>
              </a:spcBef>
              <a:spcAft>
                <a:spcPts val="0"/>
              </a:spcAft>
              <a:buSzPts val="1400"/>
              <a:buNone/>
              <a:defRPr sz="1500">
                <a:solidFill>
                  <a:srgbClr val="000000"/>
                </a:solidFill>
                <a:latin typeface="Arial"/>
                <a:ea typeface="Arial"/>
                <a:cs typeface="Arial"/>
                <a:sym typeface="Arial"/>
              </a:defRPr>
            </a:lvl9pPr>
          </a:lstStyle>
          <a:p>
            <a:endParaRPr/>
          </a:p>
        </p:txBody>
      </p:sp>
      <p:sp>
        <p:nvSpPr>
          <p:cNvPr id="512" name="Google Shape;512;p87"/>
          <p:cNvSpPr txBox="1">
            <a:spLocks noGrp="1"/>
          </p:cNvSpPr>
          <p:nvPr>
            <p:ph type="body" idx="2"/>
          </p:nvPr>
        </p:nvSpPr>
        <p:spPr>
          <a:xfrm>
            <a:off x="323193" y="4547013"/>
            <a:ext cx="3852000" cy="402300"/>
          </a:xfrm>
          <a:prstGeom prst="rect">
            <a:avLst/>
          </a:prstGeom>
          <a:noFill/>
          <a:ln>
            <a:noFill/>
          </a:ln>
        </p:spPr>
        <p:txBody>
          <a:bodyPr spcFirstLastPara="1" wrap="square" lIns="68575" tIns="34275" rIns="68575" bIns="34275" anchor="b" anchorCtr="0">
            <a:noAutofit/>
          </a:bodyPr>
          <a:lstStyle>
            <a:lvl1pPr marL="457200" lvl="0" indent="-228600" rtl="0">
              <a:lnSpc>
                <a:spcPct val="100000"/>
              </a:lnSpc>
              <a:spcBef>
                <a:spcPts val="0"/>
              </a:spcBef>
              <a:spcAft>
                <a:spcPts val="0"/>
              </a:spcAft>
              <a:buSzPts val="1800"/>
              <a:buNone/>
              <a:defRPr sz="800">
                <a:solidFill>
                  <a:srgbClr val="5B9BD5"/>
                </a:solidFill>
                <a:latin typeface="Arial"/>
                <a:ea typeface="Arial"/>
                <a:cs typeface="Arial"/>
                <a:sym typeface="Arial"/>
              </a:defRPr>
            </a:lvl1pPr>
            <a:lvl2pPr marL="914400" lvl="1" indent="-228600" rtl="0">
              <a:lnSpc>
                <a:spcPct val="100000"/>
              </a:lnSpc>
              <a:spcBef>
                <a:spcPts val="0"/>
              </a:spcBef>
              <a:spcAft>
                <a:spcPts val="0"/>
              </a:spcAft>
              <a:buSzPts val="1400"/>
              <a:buNone/>
              <a:defRPr sz="900">
                <a:solidFill>
                  <a:srgbClr val="5B9BD5"/>
                </a:solidFill>
                <a:latin typeface="Arial"/>
                <a:ea typeface="Arial"/>
                <a:cs typeface="Arial"/>
                <a:sym typeface="Arial"/>
              </a:defRPr>
            </a:lvl2pPr>
            <a:lvl3pPr marL="1371600" lvl="2" indent="-228600" rtl="0">
              <a:lnSpc>
                <a:spcPct val="100000"/>
              </a:lnSpc>
              <a:spcBef>
                <a:spcPts val="300"/>
              </a:spcBef>
              <a:spcAft>
                <a:spcPts val="0"/>
              </a:spcAft>
              <a:buSzPts val="1400"/>
              <a:buNone/>
              <a:defRPr sz="900">
                <a:solidFill>
                  <a:srgbClr val="5B9BD5"/>
                </a:solidFill>
                <a:latin typeface="Arial"/>
                <a:ea typeface="Arial"/>
                <a:cs typeface="Arial"/>
                <a:sym typeface="Arial"/>
              </a:defRPr>
            </a:lvl3pPr>
            <a:lvl4pPr marL="1828800" lvl="3" indent="-228600" rtl="0">
              <a:lnSpc>
                <a:spcPct val="100000"/>
              </a:lnSpc>
              <a:spcBef>
                <a:spcPts val="300"/>
              </a:spcBef>
              <a:spcAft>
                <a:spcPts val="0"/>
              </a:spcAft>
              <a:buSzPts val="1400"/>
              <a:buNone/>
              <a:defRPr sz="900">
                <a:solidFill>
                  <a:srgbClr val="5B9BD5"/>
                </a:solidFill>
                <a:latin typeface="Arial"/>
                <a:ea typeface="Arial"/>
                <a:cs typeface="Arial"/>
                <a:sym typeface="Arial"/>
              </a:defRPr>
            </a:lvl4pPr>
            <a:lvl5pPr marL="2286000" lvl="4" indent="-228600" rtl="0">
              <a:lnSpc>
                <a:spcPct val="100000"/>
              </a:lnSpc>
              <a:spcBef>
                <a:spcPts val="300"/>
              </a:spcBef>
              <a:spcAft>
                <a:spcPts val="0"/>
              </a:spcAft>
              <a:buSzPts val="1400"/>
              <a:buNone/>
              <a:defRPr sz="900">
                <a:solidFill>
                  <a:srgbClr val="5B9BD5"/>
                </a:solidFill>
                <a:latin typeface="Arial"/>
                <a:ea typeface="Arial"/>
                <a:cs typeface="Arial"/>
                <a:sym typeface="Arial"/>
              </a:defRPr>
            </a:lvl5pPr>
            <a:lvl6pPr marL="2743200" lvl="5" indent="-228600" rtl="0">
              <a:lnSpc>
                <a:spcPct val="100000"/>
              </a:lnSpc>
              <a:spcBef>
                <a:spcPts val="300"/>
              </a:spcBef>
              <a:spcAft>
                <a:spcPts val="0"/>
              </a:spcAft>
              <a:buSzPts val="1400"/>
              <a:buNone/>
              <a:defRPr sz="1500">
                <a:solidFill>
                  <a:srgbClr val="000000"/>
                </a:solidFill>
                <a:latin typeface="Arial"/>
                <a:ea typeface="Arial"/>
                <a:cs typeface="Arial"/>
                <a:sym typeface="Arial"/>
              </a:defRPr>
            </a:lvl6pPr>
            <a:lvl7pPr marL="3200400" lvl="6" indent="-228600" rtl="0">
              <a:lnSpc>
                <a:spcPct val="100000"/>
              </a:lnSpc>
              <a:spcBef>
                <a:spcPts val="300"/>
              </a:spcBef>
              <a:spcAft>
                <a:spcPts val="0"/>
              </a:spcAft>
              <a:buSzPts val="1400"/>
              <a:buNone/>
              <a:defRPr sz="1500">
                <a:solidFill>
                  <a:srgbClr val="000000"/>
                </a:solidFill>
                <a:latin typeface="Arial"/>
                <a:ea typeface="Arial"/>
                <a:cs typeface="Arial"/>
                <a:sym typeface="Arial"/>
              </a:defRPr>
            </a:lvl7pPr>
            <a:lvl8pPr marL="3657600" lvl="7" indent="-228600" rtl="0">
              <a:lnSpc>
                <a:spcPct val="100000"/>
              </a:lnSpc>
              <a:spcBef>
                <a:spcPts val="300"/>
              </a:spcBef>
              <a:spcAft>
                <a:spcPts val="0"/>
              </a:spcAft>
              <a:buSzPts val="1400"/>
              <a:buNone/>
              <a:defRPr sz="1500">
                <a:solidFill>
                  <a:srgbClr val="000000"/>
                </a:solidFill>
                <a:latin typeface="Arial"/>
                <a:ea typeface="Arial"/>
                <a:cs typeface="Arial"/>
                <a:sym typeface="Arial"/>
              </a:defRPr>
            </a:lvl8pPr>
            <a:lvl9pPr marL="4114800" lvl="8" indent="-228600" rtl="0">
              <a:lnSpc>
                <a:spcPct val="100000"/>
              </a:lnSpc>
              <a:spcBef>
                <a:spcPts val="300"/>
              </a:spcBef>
              <a:spcAft>
                <a:spcPts val="0"/>
              </a:spcAft>
              <a:buSzPts val="1400"/>
              <a:buNone/>
              <a:defRPr sz="1500">
                <a:solidFill>
                  <a:srgbClr val="000000"/>
                </a:solidFill>
                <a:latin typeface="Arial"/>
                <a:ea typeface="Arial"/>
                <a:cs typeface="Arial"/>
                <a:sym typeface="Arial"/>
              </a:defRPr>
            </a:lvl9pPr>
          </a:lstStyle>
          <a:p>
            <a:endParaRPr/>
          </a:p>
        </p:txBody>
      </p:sp>
      <p:sp>
        <p:nvSpPr>
          <p:cNvPr id="513" name="Google Shape;513;p87"/>
          <p:cNvSpPr txBox="1">
            <a:spLocks noGrp="1"/>
          </p:cNvSpPr>
          <p:nvPr>
            <p:ph type="body" idx="3"/>
          </p:nvPr>
        </p:nvSpPr>
        <p:spPr>
          <a:xfrm>
            <a:off x="4310446" y="4547013"/>
            <a:ext cx="3852000" cy="402300"/>
          </a:xfrm>
          <a:prstGeom prst="rect">
            <a:avLst/>
          </a:prstGeom>
          <a:noFill/>
          <a:ln>
            <a:noFill/>
          </a:ln>
        </p:spPr>
        <p:txBody>
          <a:bodyPr spcFirstLastPara="1" wrap="square" lIns="68575" tIns="34275" rIns="68575" bIns="34275" anchor="b" anchorCtr="0">
            <a:noAutofit/>
          </a:bodyPr>
          <a:lstStyle>
            <a:lvl1pPr marL="457200" lvl="0" indent="-228600" algn="r" rtl="0">
              <a:lnSpc>
                <a:spcPct val="100000"/>
              </a:lnSpc>
              <a:spcBef>
                <a:spcPts val="0"/>
              </a:spcBef>
              <a:spcAft>
                <a:spcPts val="0"/>
              </a:spcAft>
              <a:buSzPts val="1800"/>
              <a:buNone/>
              <a:defRPr sz="800">
                <a:solidFill>
                  <a:srgbClr val="5B9BD5"/>
                </a:solidFill>
                <a:latin typeface="Arial"/>
                <a:ea typeface="Arial"/>
                <a:cs typeface="Arial"/>
                <a:sym typeface="Arial"/>
              </a:defRPr>
            </a:lvl1pPr>
            <a:lvl2pPr marL="914400" lvl="1" indent="-228600" rtl="0">
              <a:lnSpc>
                <a:spcPct val="100000"/>
              </a:lnSpc>
              <a:spcBef>
                <a:spcPts val="0"/>
              </a:spcBef>
              <a:spcAft>
                <a:spcPts val="0"/>
              </a:spcAft>
              <a:buSzPts val="1400"/>
              <a:buNone/>
              <a:defRPr sz="900">
                <a:solidFill>
                  <a:srgbClr val="5B9BD5"/>
                </a:solidFill>
                <a:latin typeface="Arial"/>
                <a:ea typeface="Arial"/>
                <a:cs typeface="Arial"/>
                <a:sym typeface="Arial"/>
              </a:defRPr>
            </a:lvl2pPr>
            <a:lvl3pPr marL="1371600" lvl="2" indent="-228600" rtl="0">
              <a:lnSpc>
                <a:spcPct val="100000"/>
              </a:lnSpc>
              <a:spcBef>
                <a:spcPts val="300"/>
              </a:spcBef>
              <a:spcAft>
                <a:spcPts val="0"/>
              </a:spcAft>
              <a:buSzPts val="1400"/>
              <a:buNone/>
              <a:defRPr sz="900">
                <a:solidFill>
                  <a:srgbClr val="5B9BD5"/>
                </a:solidFill>
                <a:latin typeface="Arial"/>
                <a:ea typeface="Arial"/>
                <a:cs typeface="Arial"/>
                <a:sym typeface="Arial"/>
              </a:defRPr>
            </a:lvl3pPr>
            <a:lvl4pPr marL="1828800" lvl="3" indent="-228600" rtl="0">
              <a:lnSpc>
                <a:spcPct val="100000"/>
              </a:lnSpc>
              <a:spcBef>
                <a:spcPts val="300"/>
              </a:spcBef>
              <a:spcAft>
                <a:spcPts val="0"/>
              </a:spcAft>
              <a:buSzPts val="1400"/>
              <a:buNone/>
              <a:defRPr sz="900">
                <a:solidFill>
                  <a:srgbClr val="5B9BD5"/>
                </a:solidFill>
                <a:latin typeface="Arial"/>
                <a:ea typeface="Arial"/>
                <a:cs typeface="Arial"/>
                <a:sym typeface="Arial"/>
              </a:defRPr>
            </a:lvl4pPr>
            <a:lvl5pPr marL="2286000" lvl="4" indent="-228600" rtl="0">
              <a:lnSpc>
                <a:spcPct val="100000"/>
              </a:lnSpc>
              <a:spcBef>
                <a:spcPts val="300"/>
              </a:spcBef>
              <a:spcAft>
                <a:spcPts val="0"/>
              </a:spcAft>
              <a:buSzPts val="1400"/>
              <a:buNone/>
              <a:defRPr sz="900">
                <a:solidFill>
                  <a:srgbClr val="5B9BD5"/>
                </a:solidFill>
                <a:latin typeface="Arial"/>
                <a:ea typeface="Arial"/>
                <a:cs typeface="Arial"/>
                <a:sym typeface="Arial"/>
              </a:defRPr>
            </a:lvl5pPr>
            <a:lvl6pPr marL="2743200" lvl="5" indent="-228600" rtl="0">
              <a:lnSpc>
                <a:spcPct val="100000"/>
              </a:lnSpc>
              <a:spcBef>
                <a:spcPts val="300"/>
              </a:spcBef>
              <a:spcAft>
                <a:spcPts val="0"/>
              </a:spcAft>
              <a:buSzPts val="1400"/>
              <a:buNone/>
              <a:defRPr sz="1500">
                <a:solidFill>
                  <a:srgbClr val="000000"/>
                </a:solidFill>
                <a:latin typeface="Arial"/>
                <a:ea typeface="Arial"/>
                <a:cs typeface="Arial"/>
                <a:sym typeface="Arial"/>
              </a:defRPr>
            </a:lvl6pPr>
            <a:lvl7pPr marL="3200400" lvl="6" indent="-228600" rtl="0">
              <a:lnSpc>
                <a:spcPct val="100000"/>
              </a:lnSpc>
              <a:spcBef>
                <a:spcPts val="300"/>
              </a:spcBef>
              <a:spcAft>
                <a:spcPts val="0"/>
              </a:spcAft>
              <a:buSzPts val="1400"/>
              <a:buNone/>
              <a:defRPr sz="1500">
                <a:solidFill>
                  <a:srgbClr val="000000"/>
                </a:solidFill>
                <a:latin typeface="Arial"/>
                <a:ea typeface="Arial"/>
                <a:cs typeface="Arial"/>
                <a:sym typeface="Arial"/>
              </a:defRPr>
            </a:lvl7pPr>
            <a:lvl8pPr marL="3657600" lvl="7" indent="-228600" rtl="0">
              <a:lnSpc>
                <a:spcPct val="100000"/>
              </a:lnSpc>
              <a:spcBef>
                <a:spcPts val="300"/>
              </a:spcBef>
              <a:spcAft>
                <a:spcPts val="0"/>
              </a:spcAft>
              <a:buSzPts val="1400"/>
              <a:buNone/>
              <a:defRPr sz="1500">
                <a:solidFill>
                  <a:srgbClr val="000000"/>
                </a:solidFill>
                <a:latin typeface="Arial"/>
                <a:ea typeface="Arial"/>
                <a:cs typeface="Arial"/>
                <a:sym typeface="Arial"/>
              </a:defRPr>
            </a:lvl8pPr>
            <a:lvl9pPr marL="4114800" lvl="8" indent="-228600" rtl="0">
              <a:lnSpc>
                <a:spcPct val="100000"/>
              </a:lnSpc>
              <a:spcBef>
                <a:spcPts val="300"/>
              </a:spcBef>
              <a:spcAft>
                <a:spcPts val="0"/>
              </a:spcAft>
              <a:buSzPts val="1400"/>
              <a:buNone/>
              <a:defRPr sz="1500">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4"/>
        <p:cNvGrpSpPr/>
        <p:nvPr/>
      </p:nvGrpSpPr>
      <p:grpSpPr>
        <a:xfrm>
          <a:off x="0" y="0"/>
          <a:ext cx="0" cy="0"/>
          <a:chOff x="0" y="0"/>
          <a:chExt cx="0" cy="0"/>
        </a:xfrm>
      </p:grpSpPr>
      <p:sp>
        <p:nvSpPr>
          <p:cNvPr id="515" name="Google Shape;515;p8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16" name="Google Shape;516;p8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17" name="Google Shape;517;p8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18" name="Google Shape;518;p8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19" name="Google Shape;519;p8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524"/>
        <p:cNvGrpSpPr/>
        <p:nvPr/>
      </p:nvGrpSpPr>
      <p:grpSpPr>
        <a:xfrm>
          <a:off x="0" y="0"/>
          <a:ext cx="0" cy="0"/>
          <a:chOff x="0" y="0"/>
          <a:chExt cx="0" cy="0"/>
        </a:xfrm>
      </p:grpSpPr>
      <p:sp>
        <p:nvSpPr>
          <p:cNvPr id="525" name="Google Shape;525;p90"/>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6" name="Google Shape;526;p90"/>
          <p:cNvSpPr txBox="1">
            <a:spLocks noGrp="1"/>
          </p:cNvSpPr>
          <p:nvPr>
            <p:ph type="body" idx="1"/>
          </p:nvPr>
        </p:nvSpPr>
        <p:spPr>
          <a:xfrm>
            <a:off x="2286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AutoNum type="arabicPeriod"/>
              <a:defRPr sz="1400"/>
            </a:lvl1pPr>
            <a:lvl2pPr marL="914400" lvl="1" indent="-304800" algn="l" rtl="0">
              <a:lnSpc>
                <a:spcPct val="100000"/>
              </a:lnSpc>
              <a:spcBef>
                <a:spcPts val="200"/>
              </a:spcBef>
              <a:spcAft>
                <a:spcPts val="0"/>
              </a:spcAft>
              <a:buClr>
                <a:srgbClr val="000000"/>
              </a:buClr>
              <a:buSzPts val="1200"/>
              <a:buFont typeface="Calibri"/>
              <a:buAutoNum type="arabicPeriod"/>
              <a:defRPr sz="1200"/>
            </a:lvl2pPr>
            <a:lvl3pPr marL="1371600" lvl="2" indent="-292100" algn="l" rtl="0">
              <a:lnSpc>
                <a:spcPct val="100000"/>
              </a:lnSpc>
              <a:spcBef>
                <a:spcPts val="200"/>
              </a:spcBef>
              <a:spcAft>
                <a:spcPts val="0"/>
              </a:spcAft>
              <a:buClr>
                <a:srgbClr val="000000"/>
              </a:buClr>
              <a:buSzPts val="1000"/>
              <a:buFont typeface="Calibri"/>
              <a:buAutoNum type="arabicPeriod"/>
              <a:defRPr sz="1000"/>
            </a:lvl3pPr>
            <a:lvl4pPr marL="1828800" lvl="3" indent="-285750" algn="l" rtl="0">
              <a:lnSpc>
                <a:spcPct val="100000"/>
              </a:lnSpc>
              <a:spcBef>
                <a:spcPts val="200"/>
              </a:spcBef>
              <a:spcAft>
                <a:spcPts val="0"/>
              </a:spcAft>
              <a:buClr>
                <a:srgbClr val="000000"/>
              </a:buClr>
              <a:buSzPts val="900"/>
              <a:buFont typeface="Calibri"/>
              <a:buAutoNum type="arabicPeriod"/>
              <a:defRPr sz="900"/>
            </a:lvl4pPr>
            <a:lvl5pPr marL="2286000" lvl="4" indent="-285750" algn="l" rtl="0">
              <a:lnSpc>
                <a:spcPct val="100000"/>
              </a:lnSpc>
              <a:spcBef>
                <a:spcPts val="200"/>
              </a:spcBef>
              <a:spcAft>
                <a:spcPts val="0"/>
              </a:spcAft>
              <a:buClr>
                <a:srgbClr val="000000"/>
              </a:buClr>
              <a:buSzPts val="900"/>
              <a:buFont typeface="Calibri"/>
              <a:buAutoNum type="arabicPeriod"/>
              <a:defRPr sz="900"/>
            </a:lvl5pPr>
            <a:lvl6pPr marL="2743200" lvl="5" indent="-285750" algn="l" rtl="0">
              <a:lnSpc>
                <a:spcPct val="100000"/>
              </a:lnSpc>
              <a:spcBef>
                <a:spcPts val="200"/>
              </a:spcBef>
              <a:spcAft>
                <a:spcPts val="0"/>
              </a:spcAft>
              <a:buClr>
                <a:srgbClr val="000000"/>
              </a:buClr>
              <a:buSzPts val="900"/>
              <a:buFont typeface="Calibri"/>
              <a:buAutoNum type="arabicPeriod"/>
              <a:defRPr sz="900"/>
            </a:lvl6pPr>
            <a:lvl7pPr marL="3200400" lvl="6" indent="-285750" algn="l" rtl="0">
              <a:lnSpc>
                <a:spcPct val="100000"/>
              </a:lnSpc>
              <a:spcBef>
                <a:spcPts val="200"/>
              </a:spcBef>
              <a:spcAft>
                <a:spcPts val="0"/>
              </a:spcAft>
              <a:buClr>
                <a:srgbClr val="000000"/>
              </a:buClr>
              <a:buSzPts val="900"/>
              <a:buFont typeface="Calibri"/>
              <a:buAutoNum type="arabicPeriod"/>
              <a:defRPr sz="900"/>
            </a:lvl7pPr>
            <a:lvl8pPr marL="3657600" lvl="7" indent="-285750" algn="l" rtl="0">
              <a:lnSpc>
                <a:spcPct val="100000"/>
              </a:lnSpc>
              <a:spcBef>
                <a:spcPts val="200"/>
              </a:spcBef>
              <a:spcAft>
                <a:spcPts val="0"/>
              </a:spcAft>
              <a:buClr>
                <a:srgbClr val="000000"/>
              </a:buClr>
              <a:buSzPts val="900"/>
              <a:buFont typeface="Calibri"/>
              <a:buAutoNum type="arabicPeriod"/>
              <a:defRPr sz="900"/>
            </a:lvl8pPr>
            <a:lvl9pPr marL="4114800" lvl="8" indent="-285750" algn="l" rtl="0">
              <a:lnSpc>
                <a:spcPct val="100000"/>
              </a:lnSpc>
              <a:spcBef>
                <a:spcPts val="200"/>
              </a:spcBef>
              <a:spcAft>
                <a:spcPts val="0"/>
              </a:spcAft>
              <a:buClr>
                <a:srgbClr val="000000"/>
              </a:buClr>
              <a:buSzPts val="900"/>
              <a:buFont typeface="Calibri"/>
              <a:buAutoNum type="arabicPeriod"/>
              <a:defRPr sz="900"/>
            </a:lvl9pPr>
          </a:lstStyle>
          <a:p>
            <a:endParaRPr/>
          </a:p>
        </p:txBody>
      </p:sp>
      <p:sp>
        <p:nvSpPr>
          <p:cNvPr id="527" name="Google Shape;527;p90"/>
          <p:cNvSpPr txBox="1">
            <a:spLocks noGrp="1"/>
          </p:cNvSpPr>
          <p:nvPr>
            <p:ph type="body" idx="2"/>
          </p:nvPr>
        </p:nvSpPr>
        <p:spPr>
          <a:xfrm>
            <a:off x="2324100" y="800100"/>
            <a:ext cx="2019300" cy="2263200"/>
          </a:xfrm>
          <a:prstGeom prst="rect">
            <a:avLst/>
          </a:prstGeom>
          <a:noFill/>
          <a:ln>
            <a:noFill/>
          </a:ln>
        </p:spPr>
        <p:txBody>
          <a:bodyPr spcFirstLastPara="1" wrap="square" lIns="91425" tIns="45700" rIns="91425" bIns="45700" anchor="t" anchorCtr="0">
            <a:normAutofit/>
          </a:bodyPr>
          <a:lstStyle>
            <a:lvl1pPr marL="457200" lvl="0" indent="-317500" algn="l" rtl="0">
              <a:lnSpc>
                <a:spcPct val="100000"/>
              </a:lnSpc>
              <a:spcBef>
                <a:spcPts val="300"/>
              </a:spcBef>
              <a:spcAft>
                <a:spcPts val="0"/>
              </a:spcAft>
              <a:buClr>
                <a:srgbClr val="000000"/>
              </a:buClr>
              <a:buSzPts val="1400"/>
              <a:buFont typeface="Calibri"/>
              <a:buAutoNum type="arabicPeriod"/>
              <a:defRPr sz="1400"/>
            </a:lvl1pPr>
            <a:lvl2pPr marL="914400" lvl="1" indent="-304800" algn="l" rtl="0">
              <a:lnSpc>
                <a:spcPct val="100000"/>
              </a:lnSpc>
              <a:spcBef>
                <a:spcPts val="200"/>
              </a:spcBef>
              <a:spcAft>
                <a:spcPts val="0"/>
              </a:spcAft>
              <a:buClr>
                <a:srgbClr val="000000"/>
              </a:buClr>
              <a:buSzPts val="1200"/>
              <a:buFont typeface="Calibri"/>
              <a:buAutoNum type="arabicPeriod"/>
              <a:defRPr sz="1200"/>
            </a:lvl2pPr>
            <a:lvl3pPr marL="1371600" lvl="2" indent="-292100" algn="l" rtl="0">
              <a:lnSpc>
                <a:spcPct val="100000"/>
              </a:lnSpc>
              <a:spcBef>
                <a:spcPts val="200"/>
              </a:spcBef>
              <a:spcAft>
                <a:spcPts val="0"/>
              </a:spcAft>
              <a:buClr>
                <a:srgbClr val="000000"/>
              </a:buClr>
              <a:buSzPts val="1000"/>
              <a:buFont typeface="Calibri"/>
              <a:buAutoNum type="arabicPeriod"/>
              <a:defRPr sz="1000"/>
            </a:lvl3pPr>
            <a:lvl4pPr marL="1828800" lvl="3" indent="-285750" algn="l" rtl="0">
              <a:lnSpc>
                <a:spcPct val="100000"/>
              </a:lnSpc>
              <a:spcBef>
                <a:spcPts val="200"/>
              </a:spcBef>
              <a:spcAft>
                <a:spcPts val="0"/>
              </a:spcAft>
              <a:buClr>
                <a:srgbClr val="000000"/>
              </a:buClr>
              <a:buSzPts val="900"/>
              <a:buFont typeface="Calibri"/>
              <a:buAutoNum type="arabicPeriod"/>
              <a:defRPr sz="900"/>
            </a:lvl4pPr>
            <a:lvl5pPr marL="2286000" lvl="4" indent="-285750" algn="l" rtl="0">
              <a:lnSpc>
                <a:spcPct val="100000"/>
              </a:lnSpc>
              <a:spcBef>
                <a:spcPts val="200"/>
              </a:spcBef>
              <a:spcAft>
                <a:spcPts val="0"/>
              </a:spcAft>
              <a:buClr>
                <a:srgbClr val="000000"/>
              </a:buClr>
              <a:buSzPts val="900"/>
              <a:buFont typeface="Calibri"/>
              <a:buAutoNum type="arabicPeriod"/>
              <a:defRPr sz="900"/>
            </a:lvl5pPr>
            <a:lvl6pPr marL="2743200" lvl="5" indent="-285750" algn="l" rtl="0">
              <a:lnSpc>
                <a:spcPct val="100000"/>
              </a:lnSpc>
              <a:spcBef>
                <a:spcPts val="200"/>
              </a:spcBef>
              <a:spcAft>
                <a:spcPts val="0"/>
              </a:spcAft>
              <a:buClr>
                <a:srgbClr val="000000"/>
              </a:buClr>
              <a:buSzPts val="900"/>
              <a:buFont typeface="Calibri"/>
              <a:buAutoNum type="arabicPeriod"/>
              <a:defRPr sz="900"/>
            </a:lvl6pPr>
            <a:lvl7pPr marL="3200400" lvl="6" indent="-285750" algn="l" rtl="0">
              <a:lnSpc>
                <a:spcPct val="100000"/>
              </a:lnSpc>
              <a:spcBef>
                <a:spcPts val="200"/>
              </a:spcBef>
              <a:spcAft>
                <a:spcPts val="0"/>
              </a:spcAft>
              <a:buClr>
                <a:srgbClr val="000000"/>
              </a:buClr>
              <a:buSzPts val="900"/>
              <a:buFont typeface="Calibri"/>
              <a:buAutoNum type="arabicPeriod"/>
              <a:defRPr sz="900"/>
            </a:lvl7pPr>
            <a:lvl8pPr marL="3657600" lvl="7" indent="-285750" algn="l" rtl="0">
              <a:lnSpc>
                <a:spcPct val="100000"/>
              </a:lnSpc>
              <a:spcBef>
                <a:spcPts val="200"/>
              </a:spcBef>
              <a:spcAft>
                <a:spcPts val="0"/>
              </a:spcAft>
              <a:buClr>
                <a:srgbClr val="000000"/>
              </a:buClr>
              <a:buSzPts val="900"/>
              <a:buFont typeface="Calibri"/>
              <a:buAutoNum type="arabicPeriod"/>
              <a:defRPr sz="900"/>
            </a:lvl8pPr>
            <a:lvl9pPr marL="4114800" lvl="8" indent="-285750" algn="l" rtl="0">
              <a:lnSpc>
                <a:spcPct val="100000"/>
              </a:lnSpc>
              <a:spcBef>
                <a:spcPts val="200"/>
              </a:spcBef>
              <a:spcAft>
                <a:spcPts val="0"/>
              </a:spcAft>
              <a:buClr>
                <a:srgbClr val="000000"/>
              </a:buClr>
              <a:buSzPts val="900"/>
              <a:buFont typeface="Calibri"/>
              <a:buAutoNum type="arabicPeriod"/>
              <a:defRPr sz="900"/>
            </a:lvl9pPr>
          </a:lstStyle>
          <a:p>
            <a:endParaRPr/>
          </a:p>
        </p:txBody>
      </p:sp>
      <p:sp>
        <p:nvSpPr>
          <p:cNvPr id="528" name="Google Shape;528;p90"/>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9"/>
        <p:cNvGrpSpPr/>
        <p:nvPr/>
      </p:nvGrpSpPr>
      <p:grpSpPr>
        <a:xfrm>
          <a:off x="0" y="0"/>
          <a:ext cx="0" cy="0"/>
          <a:chOff x="0" y="0"/>
          <a:chExt cx="0" cy="0"/>
        </a:xfrm>
      </p:grpSpPr>
      <p:sp>
        <p:nvSpPr>
          <p:cNvPr id="530" name="Google Shape;530;p9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Clr>
                <a:schemeClr val="dk1"/>
              </a:buClr>
              <a:buSzPts val="900"/>
              <a:buFont typeface="Calibri"/>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31" name="Google Shape;531;p91"/>
          <p:cNvSpPr txBox="1">
            <a:spLocks noGrp="1"/>
          </p:cNvSpPr>
          <p:nvPr>
            <p:ph type="body" idx="1"/>
          </p:nvPr>
        </p:nvSpPr>
        <p:spPr>
          <a:xfrm>
            <a:off x="228600" y="800100"/>
            <a:ext cx="2019300" cy="2263200"/>
          </a:xfrm>
          <a:prstGeom prst="rect">
            <a:avLst/>
          </a:prstGeom>
          <a:noFill/>
          <a:ln>
            <a:noFill/>
          </a:ln>
        </p:spPr>
        <p:txBody>
          <a:bodyPr spcFirstLastPara="1" wrap="square" lIns="45725" tIns="22850" rIns="45725" bIns="22850" anchor="t" anchorCtr="0">
            <a:noAutofit/>
          </a:bodyPr>
          <a:lstStyle>
            <a:lvl1pPr marL="457200" lvl="0" indent="-317500" algn="l" rtl="0">
              <a:lnSpc>
                <a:spcPct val="100000"/>
              </a:lnSpc>
              <a:spcBef>
                <a:spcPts val="300"/>
              </a:spcBef>
              <a:spcAft>
                <a:spcPts val="0"/>
              </a:spcAft>
              <a:buClr>
                <a:schemeClr val="dk1"/>
              </a:buClr>
              <a:buSzPts val="1400"/>
              <a:buFont typeface="Calibri"/>
              <a:buChar char="●"/>
              <a:defRPr sz="1400"/>
            </a:lvl1pPr>
            <a:lvl2pPr marL="914400" lvl="1" indent="-304800" algn="l" rtl="0">
              <a:lnSpc>
                <a:spcPct val="100000"/>
              </a:lnSpc>
              <a:spcBef>
                <a:spcPts val="1600"/>
              </a:spcBef>
              <a:spcAft>
                <a:spcPts val="0"/>
              </a:spcAft>
              <a:buClr>
                <a:schemeClr val="dk1"/>
              </a:buClr>
              <a:buSzPts val="1200"/>
              <a:buFont typeface="Calibri"/>
              <a:buChar char="○"/>
              <a:defRPr sz="1200"/>
            </a:lvl2pPr>
            <a:lvl3pPr marL="1371600" lvl="2" indent="-292100" algn="l" rtl="0">
              <a:lnSpc>
                <a:spcPct val="100000"/>
              </a:lnSpc>
              <a:spcBef>
                <a:spcPts val="1600"/>
              </a:spcBef>
              <a:spcAft>
                <a:spcPts val="0"/>
              </a:spcAft>
              <a:buClr>
                <a:schemeClr val="dk1"/>
              </a:buClr>
              <a:buSzPts val="1000"/>
              <a:buFont typeface="Calibri"/>
              <a:buChar char="■"/>
              <a:defRPr sz="1000"/>
            </a:lvl3pPr>
            <a:lvl4pPr marL="1828800" lvl="3" indent="-285750" algn="l" rtl="0">
              <a:lnSpc>
                <a:spcPct val="100000"/>
              </a:lnSpc>
              <a:spcBef>
                <a:spcPts val="1600"/>
              </a:spcBef>
              <a:spcAft>
                <a:spcPts val="0"/>
              </a:spcAft>
              <a:buClr>
                <a:schemeClr val="dk1"/>
              </a:buClr>
              <a:buSzPts val="900"/>
              <a:buFont typeface="Calibri"/>
              <a:buChar char="●"/>
              <a:defRPr sz="900"/>
            </a:lvl4pPr>
            <a:lvl5pPr marL="2286000" lvl="4" indent="-285750" algn="l" rtl="0">
              <a:lnSpc>
                <a:spcPct val="100000"/>
              </a:lnSpc>
              <a:spcBef>
                <a:spcPts val="1600"/>
              </a:spcBef>
              <a:spcAft>
                <a:spcPts val="0"/>
              </a:spcAft>
              <a:buClr>
                <a:schemeClr val="dk1"/>
              </a:buClr>
              <a:buSzPts val="900"/>
              <a:buFont typeface="Calibri"/>
              <a:buChar char="○"/>
              <a:defRPr sz="900"/>
            </a:lvl5pPr>
            <a:lvl6pPr marL="2743200" lvl="5" indent="-285750" algn="l" rtl="0">
              <a:lnSpc>
                <a:spcPct val="100000"/>
              </a:lnSpc>
              <a:spcBef>
                <a:spcPts val="1600"/>
              </a:spcBef>
              <a:spcAft>
                <a:spcPts val="0"/>
              </a:spcAft>
              <a:buClr>
                <a:schemeClr val="dk1"/>
              </a:buClr>
              <a:buSzPts val="900"/>
              <a:buFont typeface="Calibri"/>
              <a:buChar char="■"/>
              <a:defRPr sz="900"/>
            </a:lvl6pPr>
            <a:lvl7pPr marL="3200400" lvl="6" indent="-285750" algn="l" rtl="0">
              <a:lnSpc>
                <a:spcPct val="100000"/>
              </a:lnSpc>
              <a:spcBef>
                <a:spcPts val="1600"/>
              </a:spcBef>
              <a:spcAft>
                <a:spcPts val="0"/>
              </a:spcAft>
              <a:buClr>
                <a:schemeClr val="dk1"/>
              </a:buClr>
              <a:buSzPts val="900"/>
              <a:buFont typeface="Calibri"/>
              <a:buChar char="●"/>
              <a:defRPr sz="900"/>
            </a:lvl7pPr>
            <a:lvl8pPr marL="3657600" lvl="7" indent="-285750" algn="l" rtl="0">
              <a:lnSpc>
                <a:spcPct val="100000"/>
              </a:lnSpc>
              <a:spcBef>
                <a:spcPts val="1600"/>
              </a:spcBef>
              <a:spcAft>
                <a:spcPts val="0"/>
              </a:spcAft>
              <a:buClr>
                <a:schemeClr val="dk1"/>
              </a:buClr>
              <a:buSzPts val="900"/>
              <a:buFont typeface="Calibri"/>
              <a:buChar char="○"/>
              <a:defRPr sz="900"/>
            </a:lvl8pPr>
            <a:lvl9pPr marL="4114800" lvl="8" indent="-285750" algn="l" rtl="0">
              <a:lnSpc>
                <a:spcPct val="100000"/>
              </a:lnSpc>
              <a:spcBef>
                <a:spcPts val="1600"/>
              </a:spcBef>
              <a:spcAft>
                <a:spcPts val="1600"/>
              </a:spcAft>
              <a:buClr>
                <a:schemeClr val="dk1"/>
              </a:buClr>
              <a:buSzPts val="900"/>
              <a:buFont typeface="Calibri"/>
              <a:buChar char="■"/>
              <a:defRPr sz="900"/>
            </a:lvl9pPr>
          </a:lstStyle>
          <a:p>
            <a:endParaRPr/>
          </a:p>
        </p:txBody>
      </p:sp>
      <p:sp>
        <p:nvSpPr>
          <p:cNvPr id="532" name="Google Shape;532;p91"/>
          <p:cNvSpPr txBox="1">
            <a:spLocks noGrp="1"/>
          </p:cNvSpPr>
          <p:nvPr>
            <p:ph type="body" idx="2"/>
          </p:nvPr>
        </p:nvSpPr>
        <p:spPr>
          <a:xfrm>
            <a:off x="2324100" y="800100"/>
            <a:ext cx="2019300" cy="2263200"/>
          </a:xfrm>
          <a:prstGeom prst="rect">
            <a:avLst/>
          </a:prstGeom>
          <a:noFill/>
          <a:ln>
            <a:noFill/>
          </a:ln>
        </p:spPr>
        <p:txBody>
          <a:bodyPr spcFirstLastPara="1" wrap="square" lIns="45725" tIns="22850" rIns="45725" bIns="22850" anchor="t" anchorCtr="0">
            <a:noAutofit/>
          </a:bodyPr>
          <a:lstStyle>
            <a:lvl1pPr marL="457200" lvl="0" indent="-317500" algn="l" rtl="0">
              <a:lnSpc>
                <a:spcPct val="100000"/>
              </a:lnSpc>
              <a:spcBef>
                <a:spcPts val="300"/>
              </a:spcBef>
              <a:spcAft>
                <a:spcPts val="0"/>
              </a:spcAft>
              <a:buClr>
                <a:schemeClr val="dk1"/>
              </a:buClr>
              <a:buSzPts val="1400"/>
              <a:buFont typeface="Calibri"/>
              <a:buChar char="●"/>
              <a:defRPr sz="1400"/>
            </a:lvl1pPr>
            <a:lvl2pPr marL="914400" lvl="1" indent="-304800" algn="l" rtl="0">
              <a:lnSpc>
                <a:spcPct val="100000"/>
              </a:lnSpc>
              <a:spcBef>
                <a:spcPts val="1600"/>
              </a:spcBef>
              <a:spcAft>
                <a:spcPts val="0"/>
              </a:spcAft>
              <a:buClr>
                <a:schemeClr val="dk1"/>
              </a:buClr>
              <a:buSzPts val="1200"/>
              <a:buFont typeface="Calibri"/>
              <a:buChar char="○"/>
              <a:defRPr sz="1200"/>
            </a:lvl2pPr>
            <a:lvl3pPr marL="1371600" lvl="2" indent="-292100" algn="l" rtl="0">
              <a:lnSpc>
                <a:spcPct val="100000"/>
              </a:lnSpc>
              <a:spcBef>
                <a:spcPts val="1600"/>
              </a:spcBef>
              <a:spcAft>
                <a:spcPts val="0"/>
              </a:spcAft>
              <a:buClr>
                <a:schemeClr val="dk1"/>
              </a:buClr>
              <a:buSzPts val="1000"/>
              <a:buFont typeface="Calibri"/>
              <a:buChar char="■"/>
              <a:defRPr sz="1000"/>
            </a:lvl3pPr>
            <a:lvl4pPr marL="1828800" lvl="3" indent="-285750" algn="l" rtl="0">
              <a:lnSpc>
                <a:spcPct val="100000"/>
              </a:lnSpc>
              <a:spcBef>
                <a:spcPts val="1600"/>
              </a:spcBef>
              <a:spcAft>
                <a:spcPts val="0"/>
              </a:spcAft>
              <a:buClr>
                <a:schemeClr val="dk1"/>
              </a:buClr>
              <a:buSzPts val="900"/>
              <a:buFont typeface="Calibri"/>
              <a:buChar char="●"/>
              <a:defRPr sz="900"/>
            </a:lvl4pPr>
            <a:lvl5pPr marL="2286000" lvl="4" indent="-285750" algn="l" rtl="0">
              <a:lnSpc>
                <a:spcPct val="100000"/>
              </a:lnSpc>
              <a:spcBef>
                <a:spcPts val="1600"/>
              </a:spcBef>
              <a:spcAft>
                <a:spcPts val="0"/>
              </a:spcAft>
              <a:buClr>
                <a:schemeClr val="dk1"/>
              </a:buClr>
              <a:buSzPts val="900"/>
              <a:buFont typeface="Calibri"/>
              <a:buChar char="○"/>
              <a:defRPr sz="900"/>
            </a:lvl5pPr>
            <a:lvl6pPr marL="2743200" lvl="5" indent="-285750" algn="l" rtl="0">
              <a:lnSpc>
                <a:spcPct val="100000"/>
              </a:lnSpc>
              <a:spcBef>
                <a:spcPts val="1600"/>
              </a:spcBef>
              <a:spcAft>
                <a:spcPts val="0"/>
              </a:spcAft>
              <a:buClr>
                <a:schemeClr val="dk1"/>
              </a:buClr>
              <a:buSzPts val="900"/>
              <a:buFont typeface="Calibri"/>
              <a:buChar char="■"/>
              <a:defRPr sz="900"/>
            </a:lvl6pPr>
            <a:lvl7pPr marL="3200400" lvl="6" indent="-285750" algn="l" rtl="0">
              <a:lnSpc>
                <a:spcPct val="100000"/>
              </a:lnSpc>
              <a:spcBef>
                <a:spcPts val="1600"/>
              </a:spcBef>
              <a:spcAft>
                <a:spcPts val="0"/>
              </a:spcAft>
              <a:buClr>
                <a:schemeClr val="dk1"/>
              </a:buClr>
              <a:buSzPts val="900"/>
              <a:buFont typeface="Calibri"/>
              <a:buChar char="●"/>
              <a:defRPr sz="900"/>
            </a:lvl7pPr>
            <a:lvl8pPr marL="3657600" lvl="7" indent="-285750" algn="l" rtl="0">
              <a:lnSpc>
                <a:spcPct val="100000"/>
              </a:lnSpc>
              <a:spcBef>
                <a:spcPts val="1600"/>
              </a:spcBef>
              <a:spcAft>
                <a:spcPts val="0"/>
              </a:spcAft>
              <a:buClr>
                <a:schemeClr val="dk1"/>
              </a:buClr>
              <a:buSzPts val="900"/>
              <a:buFont typeface="Calibri"/>
              <a:buChar char="○"/>
              <a:defRPr sz="900"/>
            </a:lvl8pPr>
            <a:lvl9pPr marL="4114800" lvl="8" indent="-285750" algn="l" rtl="0">
              <a:lnSpc>
                <a:spcPct val="100000"/>
              </a:lnSpc>
              <a:spcBef>
                <a:spcPts val="1600"/>
              </a:spcBef>
              <a:spcAft>
                <a:spcPts val="1600"/>
              </a:spcAft>
              <a:buClr>
                <a:schemeClr val="dk1"/>
              </a:buClr>
              <a:buSzPts val="900"/>
              <a:buFont typeface="Calibri"/>
              <a:buChar char="■"/>
              <a:defRPr sz="900"/>
            </a:lvl9pPr>
          </a:lstStyle>
          <a:p>
            <a:endParaRPr/>
          </a:p>
        </p:txBody>
      </p:sp>
      <p:sp>
        <p:nvSpPr>
          <p:cNvPr id="533" name="Google Shape;533;p91"/>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endParaRPr/>
          </a:p>
        </p:txBody>
      </p:sp>
      <p:sp>
        <p:nvSpPr>
          <p:cNvPr id="534" name="Google Shape;534;p91"/>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endParaRPr/>
          </a:p>
        </p:txBody>
      </p:sp>
      <p:sp>
        <p:nvSpPr>
          <p:cNvPr id="535" name="Google Shape;535;p91"/>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36"/>
        <p:cNvGrpSpPr/>
        <p:nvPr/>
      </p:nvGrpSpPr>
      <p:grpSpPr>
        <a:xfrm>
          <a:off x="0" y="0"/>
          <a:ext cx="0" cy="0"/>
          <a:chOff x="0" y="0"/>
          <a:chExt cx="0" cy="0"/>
        </a:xfrm>
      </p:grpSpPr>
      <p:sp>
        <p:nvSpPr>
          <p:cNvPr id="537" name="Google Shape;537;p92"/>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C243C"/>
              </a:buClr>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8" name="Google Shape;538;p92"/>
          <p:cNvSpPr txBox="1">
            <a:spLocks noGrp="1"/>
          </p:cNvSpPr>
          <p:nvPr>
            <p:ph type="ftr" idx="11"/>
          </p:nvPr>
        </p:nvSpPr>
        <p:spPr>
          <a:xfrm>
            <a:off x="1005840" y="4960870"/>
            <a:ext cx="5370000" cy="178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39" name="Google Shape;539;p92"/>
          <p:cNvSpPr txBox="1">
            <a:spLocks noGrp="1"/>
          </p:cNvSpPr>
          <p:nvPr>
            <p:ph type="dt" idx="10"/>
          </p:nvPr>
        </p:nvSpPr>
        <p:spPr>
          <a:xfrm>
            <a:off x="6656832" y="4960870"/>
            <a:ext cx="720000" cy="1782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40" name="Google Shape;540;p92"/>
          <p:cNvSpPr txBox="1">
            <a:spLocks noGrp="1"/>
          </p:cNvSpPr>
          <p:nvPr>
            <p:ph type="sldNum" idx="12"/>
          </p:nvPr>
        </p:nvSpPr>
        <p:spPr>
          <a:xfrm>
            <a:off x="7658100" y="4960870"/>
            <a:ext cx="480300" cy="178200"/>
          </a:xfrm>
          <a:prstGeom prst="rect">
            <a:avLst/>
          </a:prstGeom>
          <a:noFill/>
          <a:ln>
            <a:noFill/>
          </a:ln>
        </p:spPr>
        <p:txBody>
          <a:bodyPr spcFirstLastPara="1" wrap="square" lIns="68575" tIns="34275" rIns="68575" bIns="34275" anchor="ctr" anchorCtr="0">
            <a:normAutofit fontScale="77500" lnSpcReduction="20000"/>
          </a:bodyPr>
          <a:lstStyle>
            <a:lvl1pPr marL="0" marR="0" lvl="0"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32"/>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541"/>
        <p:cNvGrpSpPr/>
        <p:nvPr/>
      </p:nvGrpSpPr>
      <p:grpSpPr>
        <a:xfrm>
          <a:off x="0" y="0"/>
          <a:ext cx="0" cy="0"/>
          <a:chOff x="0" y="0"/>
          <a:chExt cx="0" cy="0"/>
        </a:xfrm>
      </p:grpSpPr>
      <p:sp>
        <p:nvSpPr>
          <p:cNvPr id="542" name="Google Shape;542;p93"/>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3" name="Google Shape;543;p93"/>
          <p:cNvSpPr txBox="1">
            <a:spLocks noGrp="1"/>
          </p:cNvSpPr>
          <p:nvPr>
            <p:ph type="body" idx="1"/>
          </p:nvPr>
        </p:nvSpPr>
        <p:spPr>
          <a:xfrm>
            <a:off x="228600" y="800100"/>
            <a:ext cx="4114800" cy="22632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200"/>
              </a:spcBef>
              <a:spcAft>
                <a:spcPts val="0"/>
              </a:spcAft>
              <a:buClr>
                <a:srgbClr val="000000"/>
              </a:buClr>
              <a:buSzPts val="1600"/>
              <a:buFont typeface="Calibri"/>
              <a:buAutoNum type="arabicPeriod"/>
              <a:defRPr/>
            </a:lvl1pPr>
            <a:lvl2pPr marL="914400" lvl="1" indent="-317500" algn="l" rtl="0">
              <a:lnSpc>
                <a:spcPct val="100000"/>
              </a:lnSpc>
              <a:spcBef>
                <a:spcPts val="200"/>
              </a:spcBef>
              <a:spcAft>
                <a:spcPts val="0"/>
              </a:spcAft>
              <a:buClr>
                <a:srgbClr val="000000"/>
              </a:buClr>
              <a:buSzPts val="1400"/>
              <a:buFont typeface="Calibri"/>
              <a:buAutoNum type="arabicPeriod"/>
              <a:defRPr/>
            </a:lvl2pPr>
            <a:lvl3pPr marL="1371600" lvl="2" indent="-304800" algn="l" rtl="0">
              <a:lnSpc>
                <a:spcPct val="100000"/>
              </a:lnSpc>
              <a:spcBef>
                <a:spcPts val="200"/>
              </a:spcBef>
              <a:spcAft>
                <a:spcPts val="0"/>
              </a:spcAft>
              <a:buClr>
                <a:srgbClr val="000000"/>
              </a:buClr>
              <a:buSzPts val="1200"/>
              <a:buFont typeface="Calibri"/>
              <a:buAutoNum type="arabicPeriod"/>
              <a:defRPr/>
            </a:lvl3pPr>
            <a:lvl4pPr marL="1828800" lvl="3" indent="-292100" algn="l" rtl="0">
              <a:lnSpc>
                <a:spcPct val="100000"/>
              </a:lnSpc>
              <a:spcBef>
                <a:spcPts val="200"/>
              </a:spcBef>
              <a:spcAft>
                <a:spcPts val="0"/>
              </a:spcAft>
              <a:buClr>
                <a:srgbClr val="000000"/>
              </a:buClr>
              <a:buSzPts val="1000"/>
              <a:buFont typeface="Calibri"/>
              <a:buAutoNum type="arabicPeriod"/>
              <a:defRPr/>
            </a:lvl4pPr>
            <a:lvl5pPr marL="2286000" lvl="4" indent="-292100" algn="l" rtl="0">
              <a:lnSpc>
                <a:spcPct val="100000"/>
              </a:lnSpc>
              <a:spcBef>
                <a:spcPts val="200"/>
              </a:spcBef>
              <a:spcAft>
                <a:spcPts val="0"/>
              </a:spcAft>
              <a:buClr>
                <a:srgbClr val="000000"/>
              </a:buClr>
              <a:buSzPts val="1000"/>
              <a:buFont typeface="Calibri"/>
              <a:buAutoNum type="arabicPeriod"/>
              <a:defRPr/>
            </a:lvl5pPr>
            <a:lvl6pPr marL="2743200" lvl="5" indent="-292100" algn="l" rtl="0">
              <a:lnSpc>
                <a:spcPct val="100000"/>
              </a:lnSpc>
              <a:spcBef>
                <a:spcPts val="200"/>
              </a:spcBef>
              <a:spcAft>
                <a:spcPts val="0"/>
              </a:spcAft>
              <a:buClr>
                <a:srgbClr val="000000"/>
              </a:buClr>
              <a:buSzPts val="1000"/>
              <a:buFont typeface="Calibri"/>
              <a:buAutoNum type="arabicPeriod"/>
              <a:defRPr/>
            </a:lvl6pPr>
            <a:lvl7pPr marL="3200400" lvl="6" indent="-292100" algn="l" rtl="0">
              <a:lnSpc>
                <a:spcPct val="100000"/>
              </a:lnSpc>
              <a:spcBef>
                <a:spcPts val="200"/>
              </a:spcBef>
              <a:spcAft>
                <a:spcPts val="0"/>
              </a:spcAft>
              <a:buClr>
                <a:srgbClr val="000000"/>
              </a:buClr>
              <a:buSzPts val="1000"/>
              <a:buFont typeface="Calibri"/>
              <a:buAutoNum type="arabicPeriod"/>
              <a:defRPr/>
            </a:lvl7pPr>
            <a:lvl8pPr marL="3657600" lvl="7" indent="-292100" algn="l" rtl="0">
              <a:lnSpc>
                <a:spcPct val="100000"/>
              </a:lnSpc>
              <a:spcBef>
                <a:spcPts val="200"/>
              </a:spcBef>
              <a:spcAft>
                <a:spcPts val="0"/>
              </a:spcAft>
              <a:buClr>
                <a:srgbClr val="000000"/>
              </a:buClr>
              <a:buSzPts val="1000"/>
              <a:buFont typeface="Calibri"/>
              <a:buAutoNum type="arabicPeriod"/>
              <a:defRPr/>
            </a:lvl8pPr>
            <a:lvl9pPr marL="4114800" lvl="8" indent="-292100" algn="l" rtl="0">
              <a:lnSpc>
                <a:spcPct val="100000"/>
              </a:lnSpc>
              <a:spcBef>
                <a:spcPts val="200"/>
              </a:spcBef>
              <a:spcAft>
                <a:spcPts val="0"/>
              </a:spcAft>
              <a:buClr>
                <a:srgbClr val="000000"/>
              </a:buClr>
              <a:buSzPts val="1000"/>
              <a:buFont typeface="Calibri"/>
              <a:buAutoNum type="arabicPeriod"/>
              <a:defRPr/>
            </a:lvl9pPr>
          </a:lstStyle>
          <a:p>
            <a:endParaRPr/>
          </a:p>
        </p:txBody>
      </p:sp>
      <p:sp>
        <p:nvSpPr>
          <p:cNvPr id="544" name="Google Shape;544;p93"/>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5"/>
        <p:cNvGrpSpPr/>
        <p:nvPr/>
      </p:nvGrpSpPr>
      <p:grpSpPr>
        <a:xfrm>
          <a:off x="0" y="0"/>
          <a:ext cx="0" cy="0"/>
          <a:chOff x="0" y="0"/>
          <a:chExt cx="0" cy="0"/>
        </a:xfrm>
      </p:grpSpPr>
      <p:sp>
        <p:nvSpPr>
          <p:cNvPr id="546" name="Google Shape;546;p94"/>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9pPr>
          </a:lstStyle>
          <a:p>
            <a:endParaRPr/>
          </a:p>
        </p:txBody>
      </p:sp>
      <p:sp>
        <p:nvSpPr>
          <p:cNvPr id="547" name="Google Shape;547;p94"/>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700"/>
              <a:buFont typeface="Arial"/>
              <a:buNone/>
              <a:defRPr sz="1100" b="0" i="0" u="none" strike="noStrike" cap="none">
                <a:solidFill>
                  <a:schemeClr val="dk1"/>
                </a:solidFill>
                <a:latin typeface="Arial"/>
                <a:ea typeface="Arial"/>
                <a:cs typeface="Arial"/>
                <a:sym typeface="Arial"/>
              </a:defRPr>
            </a:lvl9pPr>
          </a:lstStyle>
          <a:p>
            <a:endParaRPr/>
          </a:p>
        </p:txBody>
      </p:sp>
      <p:sp>
        <p:nvSpPr>
          <p:cNvPr id="548" name="Google Shape;548;p94"/>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 3">
  <p:cSld name="2_3">
    <p:spTree>
      <p:nvGrpSpPr>
        <p:cNvPr id="1" name="Shape 549"/>
        <p:cNvGrpSpPr/>
        <p:nvPr/>
      </p:nvGrpSpPr>
      <p:grpSpPr>
        <a:xfrm>
          <a:off x="0" y="0"/>
          <a:ext cx="0" cy="0"/>
          <a:chOff x="0" y="0"/>
          <a:chExt cx="0" cy="0"/>
        </a:xfrm>
      </p:grpSpPr>
      <p:sp>
        <p:nvSpPr>
          <p:cNvPr id="550" name="Google Shape;550;p95"/>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1200"/>
              </a:spcBef>
              <a:spcAft>
                <a:spcPts val="0"/>
              </a:spcAft>
              <a:buSzPts val="1600"/>
              <a:buAutoNum type="arabicPeriod"/>
              <a:defRPr>
                <a:solidFill>
                  <a:srgbClr val="035C79"/>
                </a:solidFill>
              </a:defRPr>
            </a:lvl1pPr>
            <a:lvl2pPr marL="914400" lvl="1" indent="-317500" algn="l" rtl="0">
              <a:lnSpc>
                <a:spcPct val="100000"/>
              </a:lnSpc>
              <a:spcBef>
                <a:spcPts val="300"/>
              </a:spcBef>
              <a:spcAft>
                <a:spcPts val="0"/>
              </a:spcAft>
              <a:buSzPts val="1400"/>
              <a:buAutoNum type="arabicPeriod"/>
              <a:defRPr>
                <a:solidFill>
                  <a:srgbClr val="035C79"/>
                </a:solidFill>
              </a:defRPr>
            </a:lvl2pPr>
            <a:lvl3pPr marL="1371600" lvl="2" indent="-304800" algn="l" rtl="0">
              <a:lnSpc>
                <a:spcPct val="100000"/>
              </a:lnSpc>
              <a:spcBef>
                <a:spcPts val="300"/>
              </a:spcBef>
              <a:spcAft>
                <a:spcPts val="0"/>
              </a:spcAft>
              <a:buSzPts val="1200"/>
              <a:buAutoNum type="arabicPeriod"/>
              <a:defRPr>
                <a:solidFill>
                  <a:srgbClr val="035C79"/>
                </a:solidFill>
              </a:defRPr>
            </a:lvl3pPr>
            <a:lvl4pPr marL="1828800" lvl="3" indent="-292100" algn="l" rtl="0">
              <a:lnSpc>
                <a:spcPct val="100000"/>
              </a:lnSpc>
              <a:spcBef>
                <a:spcPts val="300"/>
              </a:spcBef>
              <a:spcAft>
                <a:spcPts val="0"/>
              </a:spcAft>
              <a:buSzPts val="1000"/>
              <a:buAutoNum type="arabicPeriod"/>
              <a:defRPr/>
            </a:lvl4pPr>
            <a:lvl5pPr marL="2286000" lvl="4" indent="-279400" algn="l" rtl="0">
              <a:lnSpc>
                <a:spcPct val="100000"/>
              </a:lnSpc>
              <a:spcBef>
                <a:spcPts val="300"/>
              </a:spcBef>
              <a:spcAft>
                <a:spcPts val="0"/>
              </a:spcAft>
              <a:buSzPts val="800"/>
              <a:buAutoNum type="arabicPeriod"/>
              <a:defRPr/>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551" name="Google Shape;551;p95"/>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552" name="Google Shape;552;p95"/>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553" name="Google Shape;553;p95"/>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 5">
  <p:cSld name="2_5">
    <p:spTree>
      <p:nvGrpSpPr>
        <p:cNvPr id="1" name="Shape 554"/>
        <p:cNvGrpSpPr/>
        <p:nvPr/>
      </p:nvGrpSpPr>
      <p:grpSpPr>
        <a:xfrm>
          <a:off x="0" y="0"/>
          <a:ext cx="0" cy="0"/>
          <a:chOff x="0" y="0"/>
          <a:chExt cx="0" cy="0"/>
        </a:xfrm>
      </p:grpSpPr>
      <p:sp>
        <p:nvSpPr>
          <p:cNvPr id="555" name="Google Shape;555;p96"/>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1200"/>
              </a:spcBef>
              <a:spcAft>
                <a:spcPts val="0"/>
              </a:spcAft>
              <a:buSzPts val="1600"/>
              <a:buAutoNum type="arabicPeriod"/>
              <a:defRPr>
                <a:solidFill>
                  <a:srgbClr val="035C79"/>
                </a:solidFill>
              </a:defRPr>
            </a:lvl1pPr>
            <a:lvl2pPr marL="914400" lvl="1" indent="-317500" algn="l" rtl="0">
              <a:lnSpc>
                <a:spcPct val="100000"/>
              </a:lnSpc>
              <a:spcBef>
                <a:spcPts val="300"/>
              </a:spcBef>
              <a:spcAft>
                <a:spcPts val="0"/>
              </a:spcAft>
              <a:buSzPts val="1400"/>
              <a:buAutoNum type="arabicPeriod"/>
              <a:defRPr>
                <a:solidFill>
                  <a:srgbClr val="035C79"/>
                </a:solidFill>
              </a:defRPr>
            </a:lvl2pPr>
            <a:lvl3pPr marL="1371600" lvl="2" indent="-304800" algn="l" rtl="0">
              <a:lnSpc>
                <a:spcPct val="100000"/>
              </a:lnSpc>
              <a:spcBef>
                <a:spcPts val="300"/>
              </a:spcBef>
              <a:spcAft>
                <a:spcPts val="0"/>
              </a:spcAft>
              <a:buSzPts val="1200"/>
              <a:buAutoNum type="arabicPeriod"/>
              <a:defRPr>
                <a:solidFill>
                  <a:srgbClr val="035C79"/>
                </a:solidFill>
              </a:defRPr>
            </a:lvl3pPr>
            <a:lvl4pPr marL="1828800" lvl="3" indent="-292100" algn="l" rtl="0">
              <a:lnSpc>
                <a:spcPct val="100000"/>
              </a:lnSpc>
              <a:spcBef>
                <a:spcPts val="300"/>
              </a:spcBef>
              <a:spcAft>
                <a:spcPts val="0"/>
              </a:spcAft>
              <a:buSzPts val="1000"/>
              <a:buAutoNum type="arabicPeriod"/>
              <a:defRPr/>
            </a:lvl4pPr>
            <a:lvl5pPr marL="2286000" lvl="4" indent="-279400" algn="l" rtl="0">
              <a:lnSpc>
                <a:spcPct val="100000"/>
              </a:lnSpc>
              <a:spcBef>
                <a:spcPts val="300"/>
              </a:spcBef>
              <a:spcAft>
                <a:spcPts val="0"/>
              </a:spcAft>
              <a:buSzPts val="800"/>
              <a:buAutoNum type="arabicPeriod"/>
              <a:defRPr/>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556" name="Google Shape;556;p96"/>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557" name="Google Shape;557;p96"/>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558" name="Google Shape;558;p96"/>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 1">
  <p:cSld name="2_1">
    <p:spTree>
      <p:nvGrpSpPr>
        <p:cNvPr id="1" name="Shape 559"/>
        <p:cNvGrpSpPr/>
        <p:nvPr/>
      </p:nvGrpSpPr>
      <p:grpSpPr>
        <a:xfrm>
          <a:off x="0" y="0"/>
          <a:ext cx="0" cy="0"/>
          <a:chOff x="0" y="0"/>
          <a:chExt cx="0" cy="0"/>
        </a:xfrm>
      </p:grpSpPr>
      <p:sp>
        <p:nvSpPr>
          <p:cNvPr id="560" name="Google Shape;560;p97"/>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1200"/>
              </a:spcBef>
              <a:spcAft>
                <a:spcPts val="0"/>
              </a:spcAft>
              <a:buSzPts val="1600"/>
              <a:buAutoNum type="arabicPeriod"/>
              <a:defRPr>
                <a:solidFill>
                  <a:srgbClr val="035C79"/>
                </a:solidFill>
              </a:defRPr>
            </a:lvl1pPr>
            <a:lvl2pPr marL="914400" lvl="1" indent="-317500" algn="l" rtl="0">
              <a:lnSpc>
                <a:spcPct val="100000"/>
              </a:lnSpc>
              <a:spcBef>
                <a:spcPts val="300"/>
              </a:spcBef>
              <a:spcAft>
                <a:spcPts val="0"/>
              </a:spcAft>
              <a:buSzPts val="1400"/>
              <a:buAutoNum type="arabicPeriod"/>
              <a:defRPr>
                <a:solidFill>
                  <a:srgbClr val="035C79"/>
                </a:solidFill>
              </a:defRPr>
            </a:lvl2pPr>
            <a:lvl3pPr marL="1371600" lvl="2" indent="-304800" algn="l" rtl="0">
              <a:lnSpc>
                <a:spcPct val="100000"/>
              </a:lnSpc>
              <a:spcBef>
                <a:spcPts val="300"/>
              </a:spcBef>
              <a:spcAft>
                <a:spcPts val="0"/>
              </a:spcAft>
              <a:buSzPts val="1200"/>
              <a:buAutoNum type="arabicPeriod"/>
              <a:defRPr>
                <a:solidFill>
                  <a:srgbClr val="035C79"/>
                </a:solidFill>
              </a:defRPr>
            </a:lvl3pPr>
            <a:lvl4pPr marL="1828800" lvl="3" indent="-292100" algn="l" rtl="0">
              <a:lnSpc>
                <a:spcPct val="100000"/>
              </a:lnSpc>
              <a:spcBef>
                <a:spcPts val="300"/>
              </a:spcBef>
              <a:spcAft>
                <a:spcPts val="0"/>
              </a:spcAft>
              <a:buSzPts val="1000"/>
              <a:buAutoNum type="arabicPeriod"/>
              <a:defRPr/>
            </a:lvl4pPr>
            <a:lvl5pPr marL="2286000" lvl="4" indent="-279400" algn="l" rtl="0">
              <a:lnSpc>
                <a:spcPct val="100000"/>
              </a:lnSpc>
              <a:spcBef>
                <a:spcPts val="300"/>
              </a:spcBef>
              <a:spcAft>
                <a:spcPts val="0"/>
              </a:spcAft>
              <a:buSzPts val="800"/>
              <a:buAutoNum type="arabicPeriod"/>
              <a:defRPr/>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561" name="Google Shape;561;p97"/>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562" name="Google Shape;562;p97"/>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563" name="Google Shape;563;p97"/>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 2">
  <p:cSld name="2_2">
    <p:spTree>
      <p:nvGrpSpPr>
        <p:cNvPr id="1" name="Shape 564"/>
        <p:cNvGrpSpPr/>
        <p:nvPr/>
      </p:nvGrpSpPr>
      <p:grpSpPr>
        <a:xfrm>
          <a:off x="0" y="0"/>
          <a:ext cx="0" cy="0"/>
          <a:chOff x="0" y="0"/>
          <a:chExt cx="0" cy="0"/>
        </a:xfrm>
      </p:grpSpPr>
      <p:sp>
        <p:nvSpPr>
          <p:cNvPr id="565" name="Google Shape;565;p98"/>
          <p:cNvSpPr txBox="1">
            <a:spLocks noGrp="1"/>
          </p:cNvSpPr>
          <p:nvPr>
            <p:ph type="body" idx="1"/>
          </p:nvPr>
        </p:nvSpPr>
        <p:spPr>
          <a:xfrm>
            <a:off x="323850" y="971550"/>
            <a:ext cx="8496300" cy="3828900"/>
          </a:xfrm>
          <a:prstGeom prst="rect">
            <a:avLst/>
          </a:prstGeom>
          <a:noFill/>
          <a:ln>
            <a:noFill/>
          </a:ln>
        </p:spPr>
        <p:txBody>
          <a:bodyPr spcFirstLastPara="1" wrap="square" lIns="68575" tIns="34275" rIns="68575" bIns="34275" anchor="t" anchorCtr="0">
            <a:normAutofit/>
          </a:bodyPr>
          <a:lstStyle>
            <a:lvl1pPr marL="457200" lvl="0" indent="-330200" algn="l" rtl="0">
              <a:lnSpc>
                <a:spcPct val="100000"/>
              </a:lnSpc>
              <a:spcBef>
                <a:spcPts val="1200"/>
              </a:spcBef>
              <a:spcAft>
                <a:spcPts val="0"/>
              </a:spcAft>
              <a:buSzPts val="1600"/>
              <a:buAutoNum type="arabicPeriod"/>
              <a:defRPr>
                <a:solidFill>
                  <a:srgbClr val="035C79"/>
                </a:solidFill>
              </a:defRPr>
            </a:lvl1pPr>
            <a:lvl2pPr marL="914400" lvl="1" indent="-317500" algn="l" rtl="0">
              <a:lnSpc>
                <a:spcPct val="100000"/>
              </a:lnSpc>
              <a:spcBef>
                <a:spcPts val="300"/>
              </a:spcBef>
              <a:spcAft>
                <a:spcPts val="0"/>
              </a:spcAft>
              <a:buSzPts val="1400"/>
              <a:buAutoNum type="arabicPeriod"/>
              <a:defRPr>
                <a:solidFill>
                  <a:srgbClr val="035C79"/>
                </a:solidFill>
              </a:defRPr>
            </a:lvl2pPr>
            <a:lvl3pPr marL="1371600" lvl="2" indent="-304800" algn="l" rtl="0">
              <a:lnSpc>
                <a:spcPct val="100000"/>
              </a:lnSpc>
              <a:spcBef>
                <a:spcPts val="300"/>
              </a:spcBef>
              <a:spcAft>
                <a:spcPts val="0"/>
              </a:spcAft>
              <a:buSzPts val="1200"/>
              <a:buAutoNum type="arabicPeriod"/>
              <a:defRPr>
                <a:solidFill>
                  <a:srgbClr val="035C79"/>
                </a:solidFill>
              </a:defRPr>
            </a:lvl3pPr>
            <a:lvl4pPr marL="1828800" lvl="3" indent="-292100" algn="l" rtl="0">
              <a:lnSpc>
                <a:spcPct val="100000"/>
              </a:lnSpc>
              <a:spcBef>
                <a:spcPts val="300"/>
              </a:spcBef>
              <a:spcAft>
                <a:spcPts val="0"/>
              </a:spcAft>
              <a:buSzPts val="1000"/>
              <a:buAutoNum type="arabicPeriod"/>
              <a:defRPr/>
            </a:lvl4pPr>
            <a:lvl5pPr marL="2286000" lvl="4" indent="-279400" algn="l" rtl="0">
              <a:lnSpc>
                <a:spcPct val="100000"/>
              </a:lnSpc>
              <a:spcBef>
                <a:spcPts val="300"/>
              </a:spcBef>
              <a:spcAft>
                <a:spcPts val="0"/>
              </a:spcAft>
              <a:buSzPts val="800"/>
              <a:buAutoNum type="arabicPeriod"/>
              <a:defRPr/>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566" name="Google Shape;566;p98"/>
          <p:cNvSpPr txBox="1">
            <a:spLocks noGrp="1"/>
          </p:cNvSpPr>
          <p:nvPr>
            <p:ph type="body" idx="2"/>
          </p:nvPr>
        </p:nvSpPr>
        <p:spPr>
          <a:xfrm>
            <a:off x="323193"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567" name="Google Shape;567;p98"/>
          <p:cNvSpPr txBox="1">
            <a:spLocks noGrp="1"/>
          </p:cNvSpPr>
          <p:nvPr>
            <p:ph type="body" idx="3"/>
          </p:nvPr>
        </p:nvSpPr>
        <p:spPr>
          <a:xfrm>
            <a:off x="4310446" y="4547013"/>
            <a:ext cx="3852000" cy="402600"/>
          </a:xfrm>
          <a:prstGeom prst="rect">
            <a:avLst/>
          </a:prstGeom>
          <a:noFill/>
          <a:ln>
            <a:noFill/>
          </a:ln>
        </p:spPr>
        <p:txBody>
          <a:bodyPr spcFirstLastPara="1" wrap="square" lIns="68575" tIns="34275" rIns="68575" bIns="34275" anchor="b" anchorCtr="0">
            <a:normAutofit/>
          </a:bodyPr>
          <a:lstStyle>
            <a:lvl1pPr marL="457200" lvl="0" indent="-228600" algn="l" rtl="0">
              <a:lnSpc>
                <a:spcPct val="100000"/>
              </a:lnSpc>
              <a:spcBef>
                <a:spcPts val="0"/>
              </a:spcBef>
              <a:spcAft>
                <a:spcPts val="0"/>
              </a:spcAft>
              <a:buSzPts val="1600"/>
              <a:buNone/>
              <a:defRPr sz="800"/>
            </a:lvl1pPr>
            <a:lvl2pPr marL="914400" lvl="1" indent="-317500" algn="l" rtl="0">
              <a:lnSpc>
                <a:spcPct val="100000"/>
              </a:lnSpc>
              <a:spcBef>
                <a:spcPts val="300"/>
              </a:spcBef>
              <a:spcAft>
                <a:spcPts val="0"/>
              </a:spcAft>
              <a:buSzPts val="1400"/>
              <a:buAutoNum type="arabicPeriod"/>
              <a:defRPr sz="900"/>
            </a:lvl2pPr>
            <a:lvl3pPr marL="1371600" lvl="2" indent="-304800" algn="l" rtl="0">
              <a:lnSpc>
                <a:spcPct val="100000"/>
              </a:lnSpc>
              <a:spcBef>
                <a:spcPts val="300"/>
              </a:spcBef>
              <a:spcAft>
                <a:spcPts val="0"/>
              </a:spcAft>
              <a:buSzPts val="1200"/>
              <a:buAutoNum type="arabicPeriod"/>
              <a:defRPr sz="900"/>
            </a:lvl3pPr>
            <a:lvl4pPr marL="1828800" lvl="3" indent="-292100" algn="l" rtl="0">
              <a:lnSpc>
                <a:spcPct val="100000"/>
              </a:lnSpc>
              <a:spcBef>
                <a:spcPts val="300"/>
              </a:spcBef>
              <a:spcAft>
                <a:spcPts val="0"/>
              </a:spcAft>
              <a:buSzPts val="1000"/>
              <a:buAutoNum type="arabicPeriod"/>
              <a:defRPr sz="900"/>
            </a:lvl4pPr>
            <a:lvl5pPr marL="2286000" lvl="4" indent="-279400" algn="l" rtl="0">
              <a:lnSpc>
                <a:spcPct val="100000"/>
              </a:lnSpc>
              <a:spcBef>
                <a:spcPts val="300"/>
              </a:spcBef>
              <a:spcAft>
                <a:spcPts val="0"/>
              </a:spcAft>
              <a:buSzPts val="800"/>
              <a:buAutoNum type="arabicPeriod"/>
              <a:defRPr sz="900"/>
            </a:lvl5pPr>
            <a:lvl6pPr marL="2743200" lvl="5" indent="-323850" algn="l" rtl="0">
              <a:lnSpc>
                <a:spcPct val="100000"/>
              </a:lnSpc>
              <a:spcBef>
                <a:spcPts val="300"/>
              </a:spcBef>
              <a:spcAft>
                <a:spcPts val="0"/>
              </a:spcAft>
              <a:buSzPts val="1500"/>
              <a:buAutoNum type="arabicPeriod"/>
              <a:defRPr/>
            </a:lvl6pPr>
            <a:lvl7pPr marL="3200400" lvl="6" indent="-323850" algn="l" rtl="0">
              <a:lnSpc>
                <a:spcPct val="100000"/>
              </a:lnSpc>
              <a:spcBef>
                <a:spcPts val="300"/>
              </a:spcBef>
              <a:spcAft>
                <a:spcPts val="0"/>
              </a:spcAft>
              <a:buSzPts val="1500"/>
              <a:buAutoNum type="arabicPeriod"/>
              <a:defRPr/>
            </a:lvl7pPr>
            <a:lvl8pPr marL="3657600" lvl="7" indent="-323850" algn="l" rtl="0">
              <a:lnSpc>
                <a:spcPct val="100000"/>
              </a:lnSpc>
              <a:spcBef>
                <a:spcPts val="300"/>
              </a:spcBef>
              <a:spcAft>
                <a:spcPts val="0"/>
              </a:spcAft>
              <a:buSzPts val="1500"/>
              <a:buAutoNum type="arabicPeriod"/>
              <a:defRPr/>
            </a:lvl8pPr>
            <a:lvl9pPr marL="4114800" lvl="8" indent="-323850" algn="l" rtl="0">
              <a:lnSpc>
                <a:spcPct val="100000"/>
              </a:lnSpc>
              <a:spcBef>
                <a:spcPts val="300"/>
              </a:spcBef>
              <a:spcAft>
                <a:spcPts val="0"/>
              </a:spcAft>
              <a:buSzPts val="1500"/>
              <a:buAutoNum type="arabicPeriod"/>
              <a:defRPr/>
            </a:lvl9pPr>
          </a:lstStyle>
          <a:p>
            <a:endParaRPr/>
          </a:p>
        </p:txBody>
      </p:sp>
      <p:sp>
        <p:nvSpPr>
          <p:cNvPr id="568" name="Google Shape;568;p98"/>
          <p:cNvSpPr txBox="1">
            <a:spLocks noGrp="1"/>
          </p:cNvSpPr>
          <p:nvPr>
            <p:ph type="title"/>
          </p:nvPr>
        </p:nvSpPr>
        <p:spPr>
          <a:xfrm>
            <a:off x="323850" y="205981"/>
            <a:ext cx="8496300" cy="3630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569"/>
        <p:cNvGrpSpPr/>
        <p:nvPr/>
      </p:nvGrpSpPr>
      <p:grpSpPr>
        <a:xfrm>
          <a:off x="0" y="0"/>
          <a:ext cx="0" cy="0"/>
          <a:chOff x="0" y="0"/>
          <a:chExt cx="0" cy="0"/>
        </a:xfrm>
      </p:grpSpPr>
      <p:sp>
        <p:nvSpPr>
          <p:cNvPr id="570" name="Google Shape;570;p99"/>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
  <p:cSld name="2">
    <p:spTree>
      <p:nvGrpSpPr>
        <p:cNvPr id="1" name="Shape 571"/>
        <p:cNvGrpSpPr/>
        <p:nvPr/>
      </p:nvGrpSpPr>
      <p:grpSpPr>
        <a:xfrm>
          <a:off x="0" y="0"/>
          <a:ext cx="0" cy="0"/>
          <a:chOff x="0" y="0"/>
          <a:chExt cx="0" cy="0"/>
        </a:xfrm>
      </p:grpSpPr>
      <p:sp>
        <p:nvSpPr>
          <p:cNvPr id="572" name="Google Shape;572;p100"/>
          <p:cNvSpPr txBox="1">
            <a:spLocks noGrp="1"/>
          </p:cNvSpPr>
          <p:nvPr>
            <p:ph type="title"/>
          </p:nvPr>
        </p:nvSpPr>
        <p:spPr>
          <a:xfrm>
            <a:off x="342900" y="1065213"/>
            <a:ext cx="3886200" cy="7350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3" name="Google Shape;573;p100"/>
          <p:cNvSpPr txBox="1">
            <a:spLocks noGrp="1"/>
          </p:cNvSpPr>
          <p:nvPr>
            <p:ph type="subTitle" idx="1"/>
          </p:nvPr>
        </p:nvSpPr>
        <p:spPr>
          <a:xfrm>
            <a:off x="685800" y="1943100"/>
            <a:ext cx="3200400" cy="8763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300"/>
              </a:spcBef>
              <a:spcAft>
                <a:spcPts val="0"/>
              </a:spcAft>
              <a:buClr>
                <a:srgbClr val="888888"/>
              </a:buClr>
              <a:buSzPts val="1600"/>
              <a:buFont typeface="Calibri"/>
              <a:buNone/>
              <a:defRPr>
                <a:solidFill>
                  <a:srgbClr val="888888"/>
                </a:solidFill>
              </a:defRPr>
            </a:lvl1pPr>
            <a:lvl2pPr lvl="1" algn="l" rtl="0">
              <a:lnSpc>
                <a:spcPct val="100000"/>
              </a:lnSpc>
              <a:spcBef>
                <a:spcPts val="300"/>
              </a:spcBef>
              <a:spcAft>
                <a:spcPts val="0"/>
              </a:spcAft>
              <a:buClr>
                <a:srgbClr val="000000"/>
              </a:buClr>
              <a:buSzPts val="1800"/>
              <a:buAutoNum type="arabicPeriod"/>
              <a:defRPr/>
            </a:lvl2pPr>
            <a:lvl3pPr lvl="2" algn="l" rtl="0">
              <a:lnSpc>
                <a:spcPct val="100000"/>
              </a:lnSpc>
              <a:spcBef>
                <a:spcPts val="200"/>
              </a:spcBef>
              <a:spcAft>
                <a:spcPts val="0"/>
              </a:spcAft>
              <a:buClr>
                <a:srgbClr val="000000"/>
              </a:buClr>
              <a:buSzPts val="1800"/>
              <a:buAutoNum type="arabicPeriod"/>
              <a:defRPr/>
            </a:lvl3pPr>
            <a:lvl4pPr lvl="3" algn="l" rtl="0">
              <a:lnSpc>
                <a:spcPct val="100000"/>
              </a:lnSpc>
              <a:spcBef>
                <a:spcPts val="200"/>
              </a:spcBef>
              <a:spcAft>
                <a:spcPts val="0"/>
              </a:spcAft>
              <a:buClr>
                <a:srgbClr val="000000"/>
              </a:buClr>
              <a:buSzPts val="1800"/>
              <a:buAutoNum type="arabicPeriod"/>
              <a:defRPr/>
            </a:lvl4pPr>
            <a:lvl5pPr lvl="4" algn="l" rtl="0">
              <a:lnSpc>
                <a:spcPct val="100000"/>
              </a:lnSpc>
              <a:spcBef>
                <a:spcPts val="200"/>
              </a:spcBef>
              <a:spcAft>
                <a:spcPts val="0"/>
              </a:spcAft>
              <a:buClr>
                <a:srgbClr val="000000"/>
              </a:buClr>
              <a:buSzPts val="1800"/>
              <a:buAutoNum type="arabicPeriod"/>
              <a:defRPr/>
            </a:lvl5pPr>
            <a:lvl6pPr lvl="5" algn="l" rtl="0">
              <a:lnSpc>
                <a:spcPct val="100000"/>
              </a:lnSpc>
              <a:spcBef>
                <a:spcPts val="200"/>
              </a:spcBef>
              <a:spcAft>
                <a:spcPts val="0"/>
              </a:spcAft>
              <a:buClr>
                <a:srgbClr val="000000"/>
              </a:buClr>
              <a:buSzPts val="1800"/>
              <a:buAutoNum type="arabicPeriod"/>
              <a:defRPr/>
            </a:lvl6pPr>
            <a:lvl7pPr lvl="6" algn="l" rtl="0">
              <a:lnSpc>
                <a:spcPct val="100000"/>
              </a:lnSpc>
              <a:spcBef>
                <a:spcPts val="200"/>
              </a:spcBef>
              <a:spcAft>
                <a:spcPts val="0"/>
              </a:spcAft>
              <a:buClr>
                <a:srgbClr val="000000"/>
              </a:buClr>
              <a:buSzPts val="1800"/>
              <a:buAutoNum type="arabicPeriod"/>
              <a:defRPr/>
            </a:lvl7pPr>
            <a:lvl8pPr lvl="7" algn="l" rtl="0">
              <a:lnSpc>
                <a:spcPct val="100000"/>
              </a:lnSpc>
              <a:spcBef>
                <a:spcPts val="200"/>
              </a:spcBef>
              <a:spcAft>
                <a:spcPts val="0"/>
              </a:spcAft>
              <a:buClr>
                <a:srgbClr val="000000"/>
              </a:buClr>
              <a:buSzPts val="1800"/>
              <a:buAutoNum type="arabicPeriod"/>
              <a:defRPr/>
            </a:lvl8pPr>
            <a:lvl9pPr lvl="8" algn="l" rtl="0">
              <a:lnSpc>
                <a:spcPct val="100000"/>
              </a:lnSpc>
              <a:spcBef>
                <a:spcPts val="200"/>
              </a:spcBef>
              <a:spcAft>
                <a:spcPts val="0"/>
              </a:spcAft>
              <a:buClr>
                <a:srgbClr val="000000"/>
              </a:buClr>
              <a:buSzPts val="1800"/>
              <a:buAutoNum type="arabicPeriod"/>
              <a:defRPr/>
            </a:lvl9pPr>
          </a:lstStyle>
          <a:p>
            <a:endParaRPr/>
          </a:p>
        </p:txBody>
      </p:sp>
      <p:sp>
        <p:nvSpPr>
          <p:cNvPr id="574" name="Google Shape;574;p100"/>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4">
  <p:cSld name="4">
    <p:spTree>
      <p:nvGrpSpPr>
        <p:cNvPr id="1" name="Shape 575"/>
        <p:cNvGrpSpPr/>
        <p:nvPr/>
      </p:nvGrpSpPr>
      <p:grpSpPr>
        <a:xfrm>
          <a:off x="0" y="0"/>
          <a:ext cx="0" cy="0"/>
          <a:chOff x="0" y="0"/>
          <a:chExt cx="0" cy="0"/>
        </a:xfrm>
      </p:grpSpPr>
      <p:sp>
        <p:nvSpPr>
          <p:cNvPr id="576" name="Google Shape;576;p101"/>
          <p:cNvSpPr txBox="1">
            <a:spLocks noGrp="1"/>
          </p:cNvSpPr>
          <p:nvPr>
            <p:ph type="title"/>
          </p:nvPr>
        </p:nvSpPr>
        <p:spPr>
          <a:xfrm>
            <a:off x="361156" y="2203450"/>
            <a:ext cx="3886200" cy="6810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0"/>
              </a:spcBef>
              <a:spcAft>
                <a:spcPts val="0"/>
              </a:spcAft>
              <a:buSzPts val="1400"/>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7" name="Google Shape;577;p101"/>
          <p:cNvSpPr txBox="1">
            <a:spLocks noGrp="1"/>
          </p:cNvSpPr>
          <p:nvPr>
            <p:ph type="body" idx="1"/>
          </p:nvPr>
        </p:nvSpPr>
        <p:spPr>
          <a:xfrm>
            <a:off x="361156" y="1453357"/>
            <a:ext cx="3886200" cy="750000"/>
          </a:xfrm>
          <a:prstGeom prst="rect">
            <a:avLst/>
          </a:prstGeom>
          <a:noFill/>
          <a:ln>
            <a:noFill/>
          </a:ln>
        </p:spPr>
        <p:txBody>
          <a:bodyPr spcFirstLastPara="1" wrap="square" lIns="91425" tIns="45700" rIns="91425" bIns="45700" anchor="b" anchorCtr="0">
            <a:normAutofit/>
          </a:bodyPr>
          <a:lstStyle>
            <a:lvl1pPr marL="457200" lvl="0" indent="-292100" algn="l" rtl="0">
              <a:lnSpc>
                <a:spcPct val="100000"/>
              </a:lnSpc>
              <a:spcBef>
                <a:spcPts val="200"/>
              </a:spcBef>
              <a:spcAft>
                <a:spcPts val="0"/>
              </a:spcAft>
              <a:buClr>
                <a:srgbClr val="888888"/>
              </a:buClr>
              <a:buSzPts val="1000"/>
              <a:buFont typeface="Calibri"/>
              <a:buAutoNum type="arabicPeriod"/>
              <a:defRPr sz="1000">
                <a:solidFill>
                  <a:srgbClr val="888888"/>
                </a:solidFill>
              </a:defRPr>
            </a:lvl1pPr>
            <a:lvl2pPr marL="914400" lvl="1" indent="-285750" algn="l" rtl="0">
              <a:lnSpc>
                <a:spcPct val="100000"/>
              </a:lnSpc>
              <a:spcBef>
                <a:spcPts val="200"/>
              </a:spcBef>
              <a:spcAft>
                <a:spcPts val="0"/>
              </a:spcAft>
              <a:buClr>
                <a:srgbClr val="888888"/>
              </a:buClr>
              <a:buSzPts val="900"/>
              <a:buFont typeface="Calibri"/>
              <a:buAutoNum type="arabicPeriod"/>
              <a:defRPr sz="900">
                <a:solidFill>
                  <a:srgbClr val="888888"/>
                </a:solidFill>
              </a:defRPr>
            </a:lvl2pPr>
            <a:lvl3pPr marL="1371600" lvl="2" indent="-279400" algn="l" rtl="0">
              <a:lnSpc>
                <a:spcPct val="100000"/>
              </a:lnSpc>
              <a:spcBef>
                <a:spcPts val="200"/>
              </a:spcBef>
              <a:spcAft>
                <a:spcPts val="0"/>
              </a:spcAft>
              <a:buClr>
                <a:srgbClr val="888888"/>
              </a:buClr>
              <a:buSzPts val="800"/>
              <a:buFont typeface="Calibri"/>
              <a:buAutoNum type="arabicPeriod"/>
              <a:defRPr sz="800">
                <a:solidFill>
                  <a:srgbClr val="888888"/>
                </a:solidFill>
              </a:defRPr>
            </a:lvl3pPr>
            <a:lvl4pPr marL="1828800" lvl="3"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4pPr>
            <a:lvl5pPr marL="2286000" lvl="4"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5pPr>
            <a:lvl6pPr marL="2743200" lvl="5"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6pPr>
            <a:lvl7pPr marL="3200400" lvl="6"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7pPr>
            <a:lvl8pPr marL="3657600" lvl="7"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8pPr>
            <a:lvl9pPr marL="4114800" lvl="8" indent="-273050" algn="l" rtl="0">
              <a:lnSpc>
                <a:spcPct val="100000"/>
              </a:lnSpc>
              <a:spcBef>
                <a:spcPts val="200"/>
              </a:spcBef>
              <a:spcAft>
                <a:spcPts val="0"/>
              </a:spcAft>
              <a:buClr>
                <a:srgbClr val="888888"/>
              </a:buClr>
              <a:buSzPts val="700"/>
              <a:buFont typeface="Calibri"/>
              <a:buAutoNum type="arabicPeriod"/>
              <a:defRPr sz="700">
                <a:solidFill>
                  <a:srgbClr val="888888"/>
                </a:solidFill>
              </a:defRPr>
            </a:lvl9pPr>
          </a:lstStyle>
          <a:p>
            <a:endParaRPr/>
          </a:p>
        </p:txBody>
      </p:sp>
      <p:sp>
        <p:nvSpPr>
          <p:cNvPr id="578" name="Google Shape;578;p101"/>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6">
  <p:cSld name="6">
    <p:spTree>
      <p:nvGrpSpPr>
        <p:cNvPr id="1" name="Shape 579"/>
        <p:cNvGrpSpPr/>
        <p:nvPr/>
      </p:nvGrpSpPr>
      <p:grpSpPr>
        <a:xfrm>
          <a:off x="0" y="0"/>
          <a:ext cx="0" cy="0"/>
          <a:chOff x="0" y="0"/>
          <a:chExt cx="0" cy="0"/>
        </a:xfrm>
      </p:grpSpPr>
      <p:sp>
        <p:nvSpPr>
          <p:cNvPr id="580" name="Google Shape;580;p102"/>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1" name="Google Shape;581;p102"/>
          <p:cNvSpPr txBox="1">
            <a:spLocks noGrp="1"/>
          </p:cNvSpPr>
          <p:nvPr>
            <p:ph type="body" idx="1"/>
          </p:nvPr>
        </p:nvSpPr>
        <p:spPr>
          <a:xfrm>
            <a:off x="228600" y="767556"/>
            <a:ext cx="2020200" cy="319800"/>
          </a:xfrm>
          <a:prstGeom prst="rect">
            <a:avLst/>
          </a:prstGeom>
          <a:noFill/>
          <a:ln>
            <a:noFill/>
          </a:ln>
        </p:spPr>
        <p:txBody>
          <a:bodyPr spcFirstLastPara="1" wrap="square" lIns="91425" tIns="45700" rIns="91425" bIns="45700" anchor="b" anchorCtr="0">
            <a:normAutofit/>
          </a:bodyPr>
          <a:lstStyle>
            <a:lvl1pPr marL="457200" lvl="0" indent="-304800" algn="l" rtl="0">
              <a:lnSpc>
                <a:spcPct val="100000"/>
              </a:lnSpc>
              <a:spcBef>
                <a:spcPts val="200"/>
              </a:spcBef>
              <a:spcAft>
                <a:spcPts val="0"/>
              </a:spcAft>
              <a:buClr>
                <a:srgbClr val="000000"/>
              </a:buClr>
              <a:buSzPts val="1200"/>
              <a:buFont typeface="Calibri"/>
              <a:buAutoNum type="arabicPeriod"/>
              <a:defRPr sz="1200" b="1"/>
            </a:lvl1pPr>
            <a:lvl2pPr marL="914400" lvl="1" indent="-292100" algn="l" rtl="0">
              <a:lnSpc>
                <a:spcPct val="100000"/>
              </a:lnSpc>
              <a:spcBef>
                <a:spcPts val="200"/>
              </a:spcBef>
              <a:spcAft>
                <a:spcPts val="0"/>
              </a:spcAft>
              <a:buClr>
                <a:srgbClr val="000000"/>
              </a:buClr>
              <a:buSzPts val="1000"/>
              <a:buFont typeface="Calibri"/>
              <a:buAutoNum type="arabicPeriod"/>
              <a:defRPr sz="1000" b="1"/>
            </a:lvl2pPr>
            <a:lvl3pPr marL="1371600" lvl="2" indent="-285750" algn="l" rtl="0">
              <a:lnSpc>
                <a:spcPct val="100000"/>
              </a:lnSpc>
              <a:spcBef>
                <a:spcPts val="200"/>
              </a:spcBef>
              <a:spcAft>
                <a:spcPts val="0"/>
              </a:spcAft>
              <a:buClr>
                <a:srgbClr val="000000"/>
              </a:buClr>
              <a:buSzPts val="900"/>
              <a:buFont typeface="Calibri"/>
              <a:buAutoNum type="arabicPeriod"/>
              <a:defRPr sz="900" b="1"/>
            </a:lvl3pPr>
            <a:lvl4pPr marL="1828800" lvl="3" indent="-279400" algn="l" rtl="0">
              <a:lnSpc>
                <a:spcPct val="100000"/>
              </a:lnSpc>
              <a:spcBef>
                <a:spcPts val="200"/>
              </a:spcBef>
              <a:spcAft>
                <a:spcPts val="0"/>
              </a:spcAft>
              <a:buClr>
                <a:srgbClr val="000000"/>
              </a:buClr>
              <a:buSzPts val="800"/>
              <a:buFont typeface="Calibri"/>
              <a:buAutoNum type="arabicPeriod"/>
              <a:defRPr sz="800" b="1"/>
            </a:lvl4pPr>
            <a:lvl5pPr marL="2286000" lvl="4" indent="-279400" algn="l" rtl="0">
              <a:lnSpc>
                <a:spcPct val="100000"/>
              </a:lnSpc>
              <a:spcBef>
                <a:spcPts val="200"/>
              </a:spcBef>
              <a:spcAft>
                <a:spcPts val="0"/>
              </a:spcAft>
              <a:buClr>
                <a:srgbClr val="000000"/>
              </a:buClr>
              <a:buSzPts val="800"/>
              <a:buFont typeface="Calibri"/>
              <a:buAutoNum type="arabicPeriod"/>
              <a:defRPr sz="800" b="1"/>
            </a:lvl5pPr>
            <a:lvl6pPr marL="2743200" lvl="5" indent="-279400" algn="l" rtl="0">
              <a:lnSpc>
                <a:spcPct val="100000"/>
              </a:lnSpc>
              <a:spcBef>
                <a:spcPts val="200"/>
              </a:spcBef>
              <a:spcAft>
                <a:spcPts val="0"/>
              </a:spcAft>
              <a:buClr>
                <a:srgbClr val="000000"/>
              </a:buClr>
              <a:buSzPts val="800"/>
              <a:buFont typeface="Calibri"/>
              <a:buAutoNum type="arabicPeriod"/>
              <a:defRPr sz="800" b="1"/>
            </a:lvl6pPr>
            <a:lvl7pPr marL="3200400" lvl="6" indent="-279400" algn="l" rtl="0">
              <a:lnSpc>
                <a:spcPct val="100000"/>
              </a:lnSpc>
              <a:spcBef>
                <a:spcPts val="200"/>
              </a:spcBef>
              <a:spcAft>
                <a:spcPts val="0"/>
              </a:spcAft>
              <a:buClr>
                <a:srgbClr val="000000"/>
              </a:buClr>
              <a:buSzPts val="800"/>
              <a:buFont typeface="Calibri"/>
              <a:buAutoNum type="arabicPeriod"/>
              <a:defRPr sz="800" b="1"/>
            </a:lvl7pPr>
            <a:lvl8pPr marL="3657600" lvl="7" indent="-279400" algn="l" rtl="0">
              <a:lnSpc>
                <a:spcPct val="100000"/>
              </a:lnSpc>
              <a:spcBef>
                <a:spcPts val="200"/>
              </a:spcBef>
              <a:spcAft>
                <a:spcPts val="0"/>
              </a:spcAft>
              <a:buClr>
                <a:srgbClr val="000000"/>
              </a:buClr>
              <a:buSzPts val="800"/>
              <a:buFont typeface="Calibri"/>
              <a:buAutoNum type="arabicPeriod"/>
              <a:defRPr sz="800" b="1"/>
            </a:lvl8pPr>
            <a:lvl9pPr marL="4114800" lvl="8" indent="-279400" algn="l" rtl="0">
              <a:lnSpc>
                <a:spcPct val="100000"/>
              </a:lnSpc>
              <a:spcBef>
                <a:spcPts val="200"/>
              </a:spcBef>
              <a:spcAft>
                <a:spcPts val="0"/>
              </a:spcAft>
              <a:buClr>
                <a:srgbClr val="000000"/>
              </a:buClr>
              <a:buSzPts val="800"/>
              <a:buFont typeface="Calibri"/>
              <a:buAutoNum type="arabicPeriod"/>
              <a:defRPr sz="800" b="1"/>
            </a:lvl9pPr>
          </a:lstStyle>
          <a:p>
            <a:endParaRPr/>
          </a:p>
        </p:txBody>
      </p:sp>
      <p:sp>
        <p:nvSpPr>
          <p:cNvPr id="582" name="Google Shape;582;p102"/>
          <p:cNvSpPr txBox="1">
            <a:spLocks noGrp="1"/>
          </p:cNvSpPr>
          <p:nvPr>
            <p:ph type="body" idx="2"/>
          </p:nvPr>
        </p:nvSpPr>
        <p:spPr>
          <a:xfrm>
            <a:off x="228600" y="1087438"/>
            <a:ext cx="2020200" cy="1975800"/>
          </a:xfrm>
          <a:prstGeom prst="rect">
            <a:avLst/>
          </a:prstGeom>
          <a:noFill/>
          <a:ln>
            <a:noFill/>
          </a:ln>
        </p:spPr>
        <p:txBody>
          <a:bodyPr spcFirstLastPara="1" wrap="square" lIns="91425" tIns="45700" rIns="91425" bIns="45700" anchor="t" anchorCtr="0">
            <a:normAutofit/>
          </a:bodyPr>
          <a:lstStyle>
            <a:lvl1pPr marL="457200" lvl="0" indent="-304800" algn="l" rtl="0">
              <a:lnSpc>
                <a:spcPct val="100000"/>
              </a:lnSpc>
              <a:spcBef>
                <a:spcPts val="200"/>
              </a:spcBef>
              <a:spcAft>
                <a:spcPts val="0"/>
              </a:spcAft>
              <a:buClr>
                <a:srgbClr val="000000"/>
              </a:buClr>
              <a:buSzPts val="1200"/>
              <a:buFont typeface="Calibri"/>
              <a:buAutoNum type="arabicPeriod"/>
              <a:defRPr sz="1200"/>
            </a:lvl1pPr>
            <a:lvl2pPr marL="914400" lvl="1" indent="-292100" algn="l" rtl="0">
              <a:lnSpc>
                <a:spcPct val="100000"/>
              </a:lnSpc>
              <a:spcBef>
                <a:spcPts val="200"/>
              </a:spcBef>
              <a:spcAft>
                <a:spcPts val="0"/>
              </a:spcAft>
              <a:buClr>
                <a:srgbClr val="000000"/>
              </a:buClr>
              <a:buSzPts val="1000"/>
              <a:buFont typeface="Calibri"/>
              <a:buAutoNum type="arabicPeriod"/>
              <a:defRPr sz="1000"/>
            </a:lvl2pPr>
            <a:lvl3pPr marL="1371600" lvl="2" indent="-285750" algn="l" rtl="0">
              <a:lnSpc>
                <a:spcPct val="100000"/>
              </a:lnSpc>
              <a:spcBef>
                <a:spcPts val="200"/>
              </a:spcBef>
              <a:spcAft>
                <a:spcPts val="0"/>
              </a:spcAft>
              <a:buClr>
                <a:srgbClr val="000000"/>
              </a:buClr>
              <a:buSzPts val="900"/>
              <a:buFont typeface="Calibri"/>
              <a:buAutoNum type="arabicPeriod"/>
              <a:defRPr sz="900"/>
            </a:lvl3pPr>
            <a:lvl4pPr marL="1828800" lvl="3" indent="-279400" algn="l" rtl="0">
              <a:lnSpc>
                <a:spcPct val="100000"/>
              </a:lnSpc>
              <a:spcBef>
                <a:spcPts val="200"/>
              </a:spcBef>
              <a:spcAft>
                <a:spcPts val="0"/>
              </a:spcAft>
              <a:buClr>
                <a:srgbClr val="000000"/>
              </a:buClr>
              <a:buSzPts val="800"/>
              <a:buFont typeface="Calibri"/>
              <a:buAutoNum type="arabicPeriod"/>
              <a:defRPr sz="800"/>
            </a:lvl4pPr>
            <a:lvl5pPr marL="2286000" lvl="4" indent="-279400" algn="l" rtl="0">
              <a:lnSpc>
                <a:spcPct val="100000"/>
              </a:lnSpc>
              <a:spcBef>
                <a:spcPts val="200"/>
              </a:spcBef>
              <a:spcAft>
                <a:spcPts val="0"/>
              </a:spcAft>
              <a:buClr>
                <a:srgbClr val="000000"/>
              </a:buClr>
              <a:buSzPts val="800"/>
              <a:buFont typeface="Calibri"/>
              <a:buAutoNum type="arabicPeriod"/>
              <a:defRPr sz="800"/>
            </a:lvl5pPr>
            <a:lvl6pPr marL="2743200" lvl="5" indent="-279400" algn="l" rtl="0">
              <a:lnSpc>
                <a:spcPct val="100000"/>
              </a:lnSpc>
              <a:spcBef>
                <a:spcPts val="200"/>
              </a:spcBef>
              <a:spcAft>
                <a:spcPts val="0"/>
              </a:spcAft>
              <a:buClr>
                <a:srgbClr val="000000"/>
              </a:buClr>
              <a:buSzPts val="800"/>
              <a:buFont typeface="Calibri"/>
              <a:buAutoNum type="arabicPeriod"/>
              <a:defRPr sz="800"/>
            </a:lvl6pPr>
            <a:lvl7pPr marL="3200400" lvl="6" indent="-279400" algn="l" rtl="0">
              <a:lnSpc>
                <a:spcPct val="100000"/>
              </a:lnSpc>
              <a:spcBef>
                <a:spcPts val="200"/>
              </a:spcBef>
              <a:spcAft>
                <a:spcPts val="0"/>
              </a:spcAft>
              <a:buClr>
                <a:srgbClr val="000000"/>
              </a:buClr>
              <a:buSzPts val="800"/>
              <a:buFont typeface="Calibri"/>
              <a:buAutoNum type="arabicPeriod"/>
              <a:defRPr sz="800"/>
            </a:lvl7pPr>
            <a:lvl8pPr marL="3657600" lvl="7" indent="-279400" algn="l" rtl="0">
              <a:lnSpc>
                <a:spcPct val="100000"/>
              </a:lnSpc>
              <a:spcBef>
                <a:spcPts val="200"/>
              </a:spcBef>
              <a:spcAft>
                <a:spcPts val="0"/>
              </a:spcAft>
              <a:buClr>
                <a:srgbClr val="000000"/>
              </a:buClr>
              <a:buSzPts val="800"/>
              <a:buFont typeface="Calibri"/>
              <a:buAutoNum type="arabicPeriod"/>
              <a:defRPr sz="800"/>
            </a:lvl8pPr>
            <a:lvl9pPr marL="4114800" lvl="8" indent="-279400" algn="l" rtl="0">
              <a:lnSpc>
                <a:spcPct val="100000"/>
              </a:lnSpc>
              <a:spcBef>
                <a:spcPts val="200"/>
              </a:spcBef>
              <a:spcAft>
                <a:spcPts val="0"/>
              </a:spcAft>
              <a:buClr>
                <a:srgbClr val="000000"/>
              </a:buClr>
              <a:buSzPts val="800"/>
              <a:buFont typeface="Calibri"/>
              <a:buAutoNum type="arabicPeriod"/>
              <a:defRPr sz="800"/>
            </a:lvl9pPr>
          </a:lstStyle>
          <a:p>
            <a:endParaRPr/>
          </a:p>
        </p:txBody>
      </p:sp>
      <p:sp>
        <p:nvSpPr>
          <p:cNvPr id="583" name="Google Shape;583;p102"/>
          <p:cNvSpPr txBox="1">
            <a:spLocks noGrp="1"/>
          </p:cNvSpPr>
          <p:nvPr>
            <p:ph type="body" idx="3"/>
          </p:nvPr>
        </p:nvSpPr>
        <p:spPr>
          <a:xfrm>
            <a:off x="2322513" y="767556"/>
            <a:ext cx="2020800" cy="319800"/>
          </a:xfrm>
          <a:prstGeom prst="rect">
            <a:avLst/>
          </a:prstGeom>
          <a:noFill/>
          <a:ln>
            <a:noFill/>
          </a:ln>
        </p:spPr>
        <p:txBody>
          <a:bodyPr spcFirstLastPara="1" wrap="square" lIns="91425" tIns="45700" rIns="91425" bIns="45700" anchor="b" anchorCtr="0">
            <a:normAutofit/>
          </a:bodyPr>
          <a:lstStyle>
            <a:lvl1pPr marL="457200" lvl="0" indent="-304800" algn="l" rtl="0">
              <a:lnSpc>
                <a:spcPct val="100000"/>
              </a:lnSpc>
              <a:spcBef>
                <a:spcPts val="200"/>
              </a:spcBef>
              <a:spcAft>
                <a:spcPts val="0"/>
              </a:spcAft>
              <a:buClr>
                <a:srgbClr val="000000"/>
              </a:buClr>
              <a:buSzPts val="1200"/>
              <a:buFont typeface="Calibri"/>
              <a:buAutoNum type="arabicPeriod"/>
              <a:defRPr sz="1200" b="1"/>
            </a:lvl1pPr>
            <a:lvl2pPr marL="914400" lvl="1" indent="-292100" algn="l" rtl="0">
              <a:lnSpc>
                <a:spcPct val="100000"/>
              </a:lnSpc>
              <a:spcBef>
                <a:spcPts val="200"/>
              </a:spcBef>
              <a:spcAft>
                <a:spcPts val="0"/>
              </a:spcAft>
              <a:buClr>
                <a:srgbClr val="000000"/>
              </a:buClr>
              <a:buSzPts val="1000"/>
              <a:buFont typeface="Calibri"/>
              <a:buAutoNum type="arabicPeriod"/>
              <a:defRPr sz="1000" b="1"/>
            </a:lvl2pPr>
            <a:lvl3pPr marL="1371600" lvl="2" indent="-285750" algn="l" rtl="0">
              <a:lnSpc>
                <a:spcPct val="100000"/>
              </a:lnSpc>
              <a:spcBef>
                <a:spcPts val="200"/>
              </a:spcBef>
              <a:spcAft>
                <a:spcPts val="0"/>
              </a:spcAft>
              <a:buClr>
                <a:srgbClr val="000000"/>
              </a:buClr>
              <a:buSzPts val="900"/>
              <a:buFont typeface="Calibri"/>
              <a:buAutoNum type="arabicPeriod"/>
              <a:defRPr sz="900" b="1"/>
            </a:lvl3pPr>
            <a:lvl4pPr marL="1828800" lvl="3" indent="-279400" algn="l" rtl="0">
              <a:lnSpc>
                <a:spcPct val="100000"/>
              </a:lnSpc>
              <a:spcBef>
                <a:spcPts val="200"/>
              </a:spcBef>
              <a:spcAft>
                <a:spcPts val="0"/>
              </a:spcAft>
              <a:buClr>
                <a:srgbClr val="000000"/>
              </a:buClr>
              <a:buSzPts val="800"/>
              <a:buFont typeface="Calibri"/>
              <a:buAutoNum type="arabicPeriod"/>
              <a:defRPr sz="800" b="1"/>
            </a:lvl4pPr>
            <a:lvl5pPr marL="2286000" lvl="4" indent="-279400" algn="l" rtl="0">
              <a:lnSpc>
                <a:spcPct val="100000"/>
              </a:lnSpc>
              <a:spcBef>
                <a:spcPts val="200"/>
              </a:spcBef>
              <a:spcAft>
                <a:spcPts val="0"/>
              </a:spcAft>
              <a:buClr>
                <a:srgbClr val="000000"/>
              </a:buClr>
              <a:buSzPts val="800"/>
              <a:buFont typeface="Calibri"/>
              <a:buAutoNum type="arabicPeriod"/>
              <a:defRPr sz="800" b="1"/>
            </a:lvl5pPr>
            <a:lvl6pPr marL="2743200" lvl="5" indent="-279400" algn="l" rtl="0">
              <a:lnSpc>
                <a:spcPct val="100000"/>
              </a:lnSpc>
              <a:spcBef>
                <a:spcPts val="200"/>
              </a:spcBef>
              <a:spcAft>
                <a:spcPts val="0"/>
              </a:spcAft>
              <a:buClr>
                <a:srgbClr val="000000"/>
              </a:buClr>
              <a:buSzPts val="800"/>
              <a:buFont typeface="Calibri"/>
              <a:buAutoNum type="arabicPeriod"/>
              <a:defRPr sz="800" b="1"/>
            </a:lvl6pPr>
            <a:lvl7pPr marL="3200400" lvl="6" indent="-279400" algn="l" rtl="0">
              <a:lnSpc>
                <a:spcPct val="100000"/>
              </a:lnSpc>
              <a:spcBef>
                <a:spcPts val="200"/>
              </a:spcBef>
              <a:spcAft>
                <a:spcPts val="0"/>
              </a:spcAft>
              <a:buClr>
                <a:srgbClr val="000000"/>
              </a:buClr>
              <a:buSzPts val="800"/>
              <a:buFont typeface="Calibri"/>
              <a:buAutoNum type="arabicPeriod"/>
              <a:defRPr sz="800" b="1"/>
            </a:lvl7pPr>
            <a:lvl8pPr marL="3657600" lvl="7" indent="-279400" algn="l" rtl="0">
              <a:lnSpc>
                <a:spcPct val="100000"/>
              </a:lnSpc>
              <a:spcBef>
                <a:spcPts val="200"/>
              </a:spcBef>
              <a:spcAft>
                <a:spcPts val="0"/>
              </a:spcAft>
              <a:buClr>
                <a:srgbClr val="000000"/>
              </a:buClr>
              <a:buSzPts val="800"/>
              <a:buFont typeface="Calibri"/>
              <a:buAutoNum type="arabicPeriod"/>
              <a:defRPr sz="800" b="1"/>
            </a:lvl8pPr>
            <a:lvl9pPr marL="4114800" lvl="8" indent="-279400" algn="l" rtl="0">
              <a:lnSpc>
                <a:spcPct val="100000"/>
              </a:lnSpc>
              <a:spcBef>
                <a:spcPts val="200"/>
              </a:spcBef>
              <a:spcAft>
                <a:spcPts val="0"/>
              </a:spcAft>
              <a:buClr>
                <a:srgbClr val="000000"/>
              </a:buClr>
              <a:buSzPts val="800"/>
              <a:buFont typeface="Calibri"/>
              <a:buAutoNum type="arabicPeriod"/>
              <a:defRPr sz="800" b="1"/>
            </a:lvl9pPr>
          </a:lstStyle>
          <a:p>
            <a:endParaRPr/>
          </a:p>
        </p:txBody>
      </p:sp>
      <p:sp>
        <p:nvSpPr>
          <p:cNvPr id="584" name="Google Shape;584;p102"/>
          <p:cNvSpPr txBox="1">
            <a:spLocks noGrp="1"/>
          </p:cNvSpPr>
          <p:nvPr>
            <p:ph type="body" idx="4"/>
          </p:nvPr>
        </p:nvSpPr>
        <p:spPr>
          <a:xfrm>
            <a:off x="2322513" y="1087438"/>
            <a:ext cx="2020800" cy="1975800"/>
          </a:xfrm>
          <a:prstGeom prst="rect">
            <a:avLst/>
          </a:prstGeom>
          <a:noFill/>
          <a:ln>
            <a:noFill/>
          </a:ln>
        </p:spPr>
        <p:txBody>
          <a:bodyPr spcFirstLastPara="1" wrap="square" lIns="91425" tIns="45700" rIns="91425" bIns="45700" anchor="t" anchorCtr="0">
            <a:normAutofit/>
          </a:bodyPr>
          <a:lstStyle>
            <a:lvl1pPr marL="457200" lvl="0" indent="-304800" algn="l" rtl="0">
              <a:lnSpc>
                <a:spcPct val="100000"/>
              </a:lnSpc>
              <a:spcBef>
                <a:spcPts val="200"/>
              </a:spcBef>
              <a:spcAft>
                <a:spcPts val="0"/>
              </a:spcAft>
              <a:buClr>
                <a:srgbClr val="000000"/>
              </a:buClr>
              <a:buSzPts val="1200"/>
              <a:buFont typeface="Calibri"/>
              <a:buAutoNum type="arabicPeriod"/>
              <a:defRPr sz="1200"/>
            </a:lvl1pPr>
            <a:lvl2pPr marL="914400" lvl="1" indent="-292100" algn="l" rtl="0">
              <a:lnSpc>
                <a:spcPct val="100000"/>
              </a:lnSpc>
              <a:spcBef>
                <a:spcPts val="200"/>
              </a:spcBef>
              <a:spcAft>
                <a:spcPts val="0"/>
              </a:spcAft>
              <a:buClr>
                <a:srgbClr val="000000"/>
              </a:buClr>
              <a:buSzPts val="1000"/>
              <a:buFont typeface="Calibri"/>
              <a:buAutoNum type="arabicPeriod"/>
              <a:defRPr sz="1000"/>
            </a:lvl2pPr>
            <a:lvl3pPr marL="1371600" lvl="2" indent="-285750" algn="l" rtl="0">
              <a:lnSpc>
                <a:spcPct val="100000"/>
              </a:lnSpc>
              <a:spcBef>
                <a:spcPts val="200"/>
              </a:spcBef>
              <a:spcAft>
                <a:spcPts val="0"/>
              </a:spcAft>
              <a:buClr>
                <a:srgbClr val="000000"/>
              </a:buClr>
              <a:buSzPts val="900"/>
              <a:buFont typeface="Calibri"/>
              <a:buAutoNum type="arabicPeriod"/>
              <a:defRPr sz="900"/>
            </a:lvl3pPr>
            <a:lvl4pPr marL="1828800" lvl="3" indent="-279400" algn="l" rtl="0">
              <a:lnSpc>
                <a:spcPct val="100000"/>
              </a:lnSpc>
              <a:spcBef>
                <a:spcPts val="200"/>
              </a:spcBef>
              <a:spcAft>
                <a:spcPts val="0"/>
              </a:spcAft>
              <a:buClr>
                <a:srgbClr val="000000"/>
              </a:buClr>
              <a:buSzPts val="800"/>
              <a:buFont typeface="Calibri"/>
              <a:buAutoNum type="arabicPeriod"/>
              <a:defRPr sz="800"/>
            </a:lvl4pPr>
            <a:lvl5pPr marL="2286000" lvl="4" indent="-279400" algn="l" rtl="0">
              <a:lnSpc>
                <a:spcPct val="100000"/>
              </a:lnSpc>
              <a:spcBef>
                <a:spcPts val="200"/>
              </a:spcBef>
              <a:spcAft>
                <a:spcPts val="0"/>
              </a:spcAft>
              <a:buClr>
                <a:srgbClr val="000000"/>
              </a:buClr>
              <a:buSzPts val="800"/>
              <a:buFont typeface="Calibri"/>
              <a:buAutoNum type="arabicPeriod"/>
              <a:defRPr sz="800"/>
            </a:lvl5pPr>
            <a:lvl6pPr marL="2743200" lvl="5" indent="-279400" algn="l" rtl="0">
              <a:lnSpc>
                <a:spcPct val="100000"/>
              </a:lnSpc>
              <a:spcBef>
                <a:spcPts val="200"/>
              </a:spcBef>
              <a:spcAft>
                <a:spcPts val="0"/>
              </a:spcAft>
              <a:buClr>
                <a:srgbClr val="000000"/>
              </a:buClr>
              <a:buSzPts val="800"/>
              <a:buFont typeface="Calibri"/>
              <a:buAutoNum type="arabicPeriod"/>
              <a:defRPr sz="800"/>
            </a:lvl6pPr>
            <a:lvl7pPr marL="3200400" lvl="6" indent="-279400" algn="l" rtl="0">
              <a:lnSpc>
                <a:spcPct val="100000"/>
              </a:lnSpc>
              <a:spcBef>
                <a:spcPts val="200"/>
              </a:spcBef>
              <a:spcAft>
                <a:spcPts val="0"/>
              </a:spcAft>
              <a:buClr>
                <a:srgbClr val="000000"/>
              </a:buClr>
              <a:buSzPts val="800"/>
              <a:buFont typeface="Calibri"/>
              <a:buAutoNum type="arabicPeriod"/>
              <a:defRPr sz="800"/>
            </a:lvl7pPr>
            <a:lvl8pPr marL="3657600" lvl="7" indent="-279400" algn="l" rtl="0">
              <a:lnSpc>
                <a:spcPct val="100000"/>
              </a:lnSpc>
              <a:spcBef>
                <a:spcPts val="200"/>
              </a:spcBef>
              <a:spcAft>
                <a:spcPts val="0"/>
              </a:spcAft>
              <a:buClr>
                <a:srgbClr val="000000"/>
              </a:buClr>
              <a:buSzPts val="800"/>
              <a:buFont typeface="Calibri"/>
              <a:buAutoNum type="arabicPeriod"/>
              <a:defRPr sz="800"/>
            </a:lvl8pPr>
            <a:lvl9pPr marL="4114800" lvl="8" indent="-279400" algn="l" rtl="0">
              <a:lnSpc>
                <a:spcPct val="100000"/>
              </a:lnSpc>
              <a:spcBef>
                <a:spcPts val="200"/>
              </a:spcBef>
              <a:spcAft>
                <a:spcPts val="0"/>
              </a:spcAft>
              <a:buClr>
                <a:srgbClr val="000000"/>
              </a:buClr>
              <a:buSzPts val="800"/>
              <a:buFont typeface="Calibri"/>
              <a:buAutoNum type="arabicPeriod"/>
              <a:defRPr sz="800"/>
            </a:lvl9pPr>
          </a:lstStyle>
          <a:p>
            <a:endParaRPr/>
          </a:p>
        </p:txBody>
      </p:sp>
      <p:sp>
        <p:nvSpPr>
          <p:cNvPr id="585" name="Google Shape;585;p102"/>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7">
  <p:cSld name="7">
    <p:spTree>
      <p:nvGrpSpPr>
        <p:cNvPr id="1" name="Shape 586"/>
        <p:cNvGrpSpPr/>
        <p:nvPr/>
      </p:nvGrpSpPr>
      <p:grpSpPr>
        <a:xfrm>
          <a:off x="0" y="0"/>
          <a:ext cx="0" cy="0"/>
          <a:chOff x="0" y="0"/>
          <a:chExt cx="0" cy="0"/>
        </a:xfrm>
      </p:grpSpPr>
      <p:sp>
        <p:nvSpPr>
          <p:cNvPr id="587" name="Google Shape;587;p103"/>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8" name="Google Shape;588;p103"/>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8">
  <p:cSld name="8">
    <p:spTree>
      <p:nvGrpSpPr>
        <p:cNvPr id="1" name="Shape 589"/>
        <p:cNvGrpSpPr/>
        <p:nvPr/>
      </p:nvGrpSpPr>
      <p:grpSpPr>
        <a:xfrm>
          <a:off x="0" y="0"/>
          <a:ext cx="0" cy="0"/>
          <a:chOff x="0" y="0"/>
          <a:chExt cx="0" cy="0"/>
        </a:xfrm>
      </p:grpSpPr>
      <p:sp>
        <p:nvSpPr>
          <p:cNvPr id="590" name="Google Shape;590;p104"/>
          <p:cNvSpPr txBox="1">
            <a:spLocks noGrp="1"/>
          </p:cNvSpPr>
          <p:nvPr>
            <p:ph type="title"/>
          </p:nvPr>
        </p:nvSpPr>
        <p:spPr>
          <a:xfrm>
            <a:off x="228600" y="136525"/>
            <a:ext cx="1504200" cy="580800"/>
          </a:xfrm>
          <a:prstGeom prst="rect">
            <a:avLst/>
          </a:prstGeom>
          <a:noFill/>
          <a:ln>
            <a:noFill/>
          </a:ln>
        </p:spPr>
        <p:txBody>
          <a:bodyPr spcFirstLastPara="1" wrap="square" lIns="91425" tIns="45700" rIns="91425" bIns="45700" anchor="b" anchorCtr="0">
            <a:normAutofit/>
          </a:bodyPr>
          <a:lstStyle>
            <a:lvl1pPr lvl="0" algn="ctr" rtl="0">
              <a:lnSpc>
                <a:spcPct val="100000"/>
              </a:lnSpc>
              <a:spcBef>
                <a:spcPts val="0"/>
              </a:spcBef>
              <a:spcAft>
                <a:spcPts val="0"/>
              </a:spcAft>
              <a:buSzPts val="1400"/>
              <a:buNone/>
              <a:defRPr sz="1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1" name="Google Shape;591;p104"/>
          <p:cNvSpPr txBox="1">
            <a:spLocks noGrp="1"/>
          </p:cNvSpPr>
          <p:nvPr>
            <p:ph type="body" idx="1"/>
          </p:nvPr>
        </p:nvSpPr>
        <p:spPr>
          <a:xfrm>
            <a:off x="1787525" y="136525"/>
            <a:ext cx="2555700" cy="29265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300"/>
              </a:spcBef>
              <a:spcAft>
                <a:spcPts val="0"/>
              </a:spcAft>
              <a:buClr>
                <a:srgbClr val="000000"/>
              </a:buClr>
              <a:buSzPts val="1600"/>
              <a:buFont typeface="Calibri"/>
              <a:buAutoNum type="arabicPeriod"/>
              <a:defRPr sz="1600"/>
            </a:lvl1pPr>
            <a:lvl2pPr marL="914400" lvl="1" indent="-317500" algn="l" rtl="0">
              <a:lnSpc>
                <a:spcPct val="100000"/>
              </a:lnSpc>
              <a:spcBef>
                <a:spcPts val="300"/>
              </a:spcBef>
              <a:spcAft>
                <a:spcPts val="0"/>
              </a:spcAft>
              <a:buClr>
                <a:srgbClr val="000000"/>
              </a:buClr>
              <a:buSzPts val="1400"/>
              <a:buFont typeface="Calibri"/>
              <a:buAutoNum type="arabicPeriod"/>
              <a:defRPr sz="1400"/>
            </a:lvl2pPr>
            <a:lvl3pPr marL="1371600" lvl="2" indent="-304800" algn="l" rtl="0">
              <a:lnSpc>
                <a:spcPct val="100000"/>
              </a:lnSpc>
              <a:spcBef>
                <a:spcPts val="200"/>
              </a:spcBef>
              <a:spcAft>
                <a:spcPts val="0"/>
              </a:spcAft>
              <a:buClr>
                <a:srgbClr val="000000"/>
              </a:buClr>
              <a:buSzPts val="1200"/>
              <a:buFont typeface="Calibri"/>
              <a:buAutoNum type="arabicPeriod"/>
              <a:defRPr sz="1200"/>
            </a:lvl3pPr>
            <a:lvl4pPr marL="1828800" lvl="3" indent="-292100" algn="l" rtl="0">
              <a:lnSpc>
                <a:spcPct val="100000"/>
              </a:lnSpc>
              <a:spcBef>
                <a:spcPts val="200"/>
              </a:spcBef>
              <a:spcAft>
                <a:spcPts val="0"/>
              </a:spcAft>
              <a:buClr>
                <a:srgbClr val="000000"/>
              </a:buClr>
              <a:buSzPts val="1000"/>
              <a:buFont typeface="Calibri"/>
              <a:buAutoNum type="arabicPeriod"/>
              <a:defRPr sz="1000"/>
            </a:lvl4pPr>
            <a:lvl5pPr marL="2286000" lvl="4" indent="-292100" algn="l" rtl="0">
              <a:lnSpc>
                <a:spcPct val="100000"/>
              </a:lnSpc>
              <a:spcBef>
                <a:spcPts val="200"/>
              </a:spcBef>
              <a:spcAft>
                <a:spcPts val="0"/>
              </a:spcAft>
              <a:buClr>
                <a:srgbClr val="000000"/>
              </a:buClr>
              <a:buSzPts val="1000"/>
              <a:buFont typeface="Calibri"/>
              <a:buAutoNum type="arabicPeriod"/>
              <a:defRPr sz="1000"/>
            </a:lvl5pPr>
            <a:lvl6pPr marL="2743200" lvl="5" indent="-292100" algn="l" rtl="0">
              <a:lnSpc>
                <a:spcPct val="100000"/>
              </a:lnSpc>
              <a:spcBef>
                <a:spcPts val="200"/>
              </a:spcBef>
              <a:spcAft>
                <a:spcPts val="0"/>
              </a:spcAft>
              <a:buClr>
                <a:srgbClr val="000000"/>
              </a:buClr>
              <a:buSzPts val="1000"/>
              <a:buFont typeface="Calibri"/>
              <a:buAutoNum type="arabicPeriod"/>
              <a:defRPr sz="1000"/>
            </a:lvl6pPr>
            <a:lvl7pPr marL="3200400" lvl="6" indent="-292100" algn="l" rtl="0">
              <a:lnSpc>
                <a:spcPct val="100000"/>
              </a:lnSpc>
              <a:spcBef>
                <a:spcPts val="200"/>
              </a:spcBef>
              <a:spcAft>
                <a:spcPts val="0"/>
              </a:spcAft>
              <a:buClr>
                <a:srgbClr val="000000"/>
              </a:buClr>
              <a:buSzPts val="1000"/>
              <a:buFont typeface="Calibri"/>
              <a:buAutoNum type="arabicPeriod"/>
              <a:defRPr sz="1000"/>
            </a:lvl7pPr>
            <a:lvl8pPr marL="3657600" lvl="7" indent="-292100" algn="l" rtl="0">
              <a:lnSpc>
                <a:spcPct val="100000"/>
              </a:lnSpc>
              <a:spcBef>
                <a:spcPts val="200"/>
              </a:spcBef>
              <a:spcAft>
                <a:spcPts val="0"/>
              </a:spcAft>
              <a:buClr>
                <a:srgbClr val="000000"/>
              </a:buClr>
              <a:buSzPts val="1000"/>
              <a:buFont typeface="Calibri"/>
              <a:buAutoNum type="arabicPeriod"/>
              <a:defRPr sz="1000"/>
            </a:lvl8pPr>
            <a:lvl9pPr marL="4114800" lvl="8" indent="-292100" algn="l" rtl="0">
              <a:lnSpc>
                <a:spcPct val="100000"/>
              </a:lnSpc>
              <a:spcBef>
                <a:spcPts val="200"/>
              </a:spcBef>
              <a:spcAft>
                <a:spcPts val="0"/>
              </a:spcAft>
              <a:buClr>
                <a:srgbClr val="000000"/>
              </a:buClr>
              <a:buSzPts val="1000"/>
              <a:buFont typeface="Calibri"/>
              <a:buAutoNum type="arabicPeriod"/>
              <a:defRPr sz="1000"/>
            </a:lvl9pPr>
          </a:lstStyle>
          <a:p>
            <a:endParaRPr/>
          </a:p>
        </p:txBody>
      </p:sp>
      <p:sp>
        <p:nvSpPr>
          <p:cNvPr id="592" name="Google Shape;592;p104"/>
          <p:cNvSpPr txBox="1">
            <a:spLocks noGrp="1"/>
          </p:cNvSpPr>
          <p:nvPr>
            <p:ph type="body" idx="2"/>
          </p:nvPr>
        </p:nvSpPr>
        <p:spPr>
          <a:xfrm>
            <a:off x="228600" y="717550"/>
            <a:ext cx="1504200" cy="2345700"/>
          </a:xfrm>
          <a:prstGeom prst="rect">
            <a:avLst/>
          </a:prstGeom>
          <a:noFill/>
          <a:ln>
            <a:noFill/>
          </a:ln>
        </p:spPr>
        <p:txBody>
          <a:bodyPr spcFirstLastPara="1" wrap="square" lIns="91425" tIns="45700" rIns="91425" bIns="45700" anchor="t" anchorCtr="0">
            <a:normAutofit/>
          </a:bodyPr>
          <a:lstStyle>
            <a:lvl1pPr marL="457200" lvl="0" indent="-273050" algn="l" rtl="0">
              <a:lnSpc>
                <a:spcPct val="100000"/>
              </a:lnSpc>
              <a:spcBef>
                <a:spcPts val="200"/>
              </a:spcBef>
              <a:spcAft>
                <a:spcPts val="0"/>
              </a:spcAft>
              <a:buClr>
                <a:srgbClr val="000000"/>
              </a:buClr>
              <a:buSzPts val="700"/>
              <a:buFont typeface="Calibri"/>
              <a:buAutoNum type="arabicPeriod"/>
              <a:defRPr sz="700"/>
            </a:lvl1pPr>
            <a:lvl2pPr marL="914400" lvl="1" indent="-266700" algn="l" rtl="0">
              <a:lnSpc>
                <a:spcPct val="100000"/>
              </a:lnSpc>
              <a:spcBef>
                <a:spcPts val="200"/>
              </a:spcBef>
              <a:spcAft>
                <a:spcPts val="0"/>
              </a:spcAft>
              <a:buClr>
                <a:srgbClr val="000000"/>
              </a:buClr>
              <a:buSzPts val="600"/>
              <a:buFont typeface="Calibri"/>
              <a:buAutoNum type="arabicPeriod"/>
              <a:defRPr sz="600"/>
            </a:lvl2pPr>
            <a:lvl3pPr marL="1371600" lvl="2" indent="-260350" algn="l" rtl="0">
              <a:lnSpc>
                <a:spcPct val="100000"/>
              </a:lnSpc>
              <a:spcBef>
                <a:spcPts val="100"/>
              </a:spcBef>
              <a:spcAft>
                <a:spcPts val="0"/>
              </a:spcAft>
              <a:buClr>
                <a:srgbClr val="000000"/>
              </a:buClr>
              <a:buSzPts val="500"/>
              <a:buFont typeface="Calibri"/>
              <a:buAutoNum type="arabicPeriod"/>
              <a:defRPr sz="500"/>
            </a:lvl3pPr>
            <a:lvl4pPr marL="1828800" lvl="3" indent="-260350" algn="l" rtl="0">
              <a:lnSpc>
                <a:spcPct val="100000"/>
              </a:lnSpc>
              <a:spcBef>
                <a:spcPts val="100"/>
              </a:spcBef>
              <a:spcAft>
                <a:spcPts val="0"/>
              </a:spcAft>
              <a:buClr>
                <a:srgbClr val="000000"/>
              </a:buClr>
              <a:buSzPts val="500"/>
              <a:buFont typeface="Calibri"/>
              <a:buAutoNum type="arabicPeriod"/>
              <a:defRPr sz="500"/>
            </a:lvl4pPr>
            <a:lvl5pPr marL="2286000" lvl="4" indent="-260350" algn="l" rtl="0">
              <a:lnSpc>
                <a:spcPct val="100000"/>
              </a:lnSpc>
              <a:spcBef>
                <a:spcPts val="100"/>
              </a:spcBef>
              <a:spcAft>
                <a:spcPts val="0"/>
              </a:spcAft>
              <a:buClr>
                <a:srgbClr val="000000"/>
              </a:buClr>
              <a:buSzPts val="500"/>
              <a:buFont typeface="Calibri"/>
              <a:buAutoNum type="arabicPeriod"/>
              <a:defRPr sz="500"/>
            </a:lvl5pPr>
            <a:lvl6pPr marL="2743200" lvl="5" indent="-260350" algn="l" rtl="0">
              <a:lnSpc>
                <a:spcPct val="100000"/>
              </a:lnSpc>
              <a:spcBef>
                <a:spcPts val="100"/>
              </a:spcBef>
              <a:spcAft>
                <a:spcPts val="0"/>
              </a:spcAft>
              <a:buClr>
                <a:srgbClr val="000000"/>
              </a:buClr>
              <a:buSzPts val="500"/>
              <a:buFont typeface="Calibri"/>
              <a:buAutoNum type="arabicPeriod"/>
              <a:defRPr sz="500"/>
            </a:lvl6pPr>
            <a:lvl7pPr marL="3200400" lvl="6" indent="-260350" algn="l" rtl="0">
              <a:lnSpc>
                <a:spcPct val="100000"/>
              </a:lnSpc>
              <a:spcBef>
                <a:spcPts val="100"/>
              </a:spcBef>
              <a:spcAft>
                <a:spcPts val="0"/>
              </a:spcAft>
              <a:buClr>
                <a:srgbClr val="000000"/>
              </a:buClr>
              <a:buSzPts val="500"/>
              <a:buFont typeface="Calibri"/>
              <a:buAutoNum type="arabicPeriod"/>
              <a:defRPr sz="500"/>
            </a:lvl7pPr>
            <a:lvl8pPr marL="3657600" lvl="7" indent="-260350" algn="l" rtl="0">
              <a:lnSpc>
                <a:spcPct val="100000"/>
              </a:lnSpc>
              <a:spcBef>
                <a:spcPts val="100"/>
              </a:spcBef>
              <a:spcAft>
                <a:spcPts val="0"/>
              </a:spcAft>
              <a:buClr>
                <a:srgbClr val="000000"/>
              </a:buClr>
              <a:buSzPts val="500"/>
              <a:buFont typeface="Calibri"/>
              <a:buAutoNum type="arabicPeriod"/>
              <a:defRPr sz="500"/>
            </a:lvl8pPr>
            <a:lvl9pPr marL="4114800" lvl="8" indent="-260350" algn="l" rtl="0">
              <a:lnSpc>
                <a:spcPct val="100000"/>
              </a:lnSpc>
              <a:spcBef>
                <a:spcPts val="100"/>
              </a:spcBef>
              <a:spcAft>
                <a:spcPts val="0"/>
              </a:spcAft>
              <a:buClr>
                <a:srgbClr val="000000"/>
              </a:buClr>
              <a:buSzPts val="500"/>
              <a:buFont typeface="Calibri"/>
              <a:buAutoNum type="arabicPeriod"/>
              <a:defRPr sz="500"/>
            </a:lvl9pPr>
          </a:lstStyle>
          <a:p>
            <a:endParaRPr/>
          </a:p>
        </p:txBody>
      </p:sp>
      <p:sp>
        <p:nvSpPr>
          <p:cNvPr id="593" name="Google Shape;593;p104"/>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9">
  <p:cSld name="9">
    <p:spTree>
      <p:nvGrpSpPr>
        <p:cNvPr id="1" name="Shape 594"/>
        <p:cNvGrpSpPr/>
        <p:nvPr/>
      </p:nvGrpSpPr>
      <p:grpSpPr>
        <a:xfrm>
          <a:off x="0" y="0"/>
          <a:ext cx="0" cy="0"/>
          <a:chOff x="0" y="0"/>
          <a:chExt cx="0" cy="0"/>
        </a:xfrm>
      </p:grpSpPr>
      <p:sp>
        <p:nvSpPr>
          <p:cNvPr id="595" name="Google Shape;595;p105"/>
          <p:cNvSpPr txBox="1">
            <a:spLocks noGrp="1"/>
          </p:cNvSpPr>
          <p:nvPr>
            <p:ph type="title"/>
          </p:nvPr>
        </p:nvSpPr>
        <p:spPr>
          <a:xfrm>
            <a:off x="896144" y="2400300"/>
            <a:ext cx="2743200" cy="283200"/>
          </a:xfrm>
          <a:prstGeom prst="rect">
            <a:avLst/>
          </a:prstGeom>
          <a:noFill/>
          <a:ln>
            <a:noFill/>
          </a:ln>
        </p:spPr>
        <p:txBody>
          <a:bodyPr spcFirstLastPara="1" wrap="square" lIns="91425" tIns="45700" rIns="91425" bIns="45700" anchor="b" anchorCtr="0">
            <a:normAutofit/>
          </a:bodyPr>
          <a:lstStyle>
            <a:lvl1pPr lvl="0" algn="ctr" rtl="0">
              <a:lnSpc>
                <a:spcPct val="100000"/>
              </a:lnSpc>
              <a:spcBef>
                <a:spcPts val="0"/>
              </a:spcBef>
              <a:spcAft>
                <a:spcPts val="0"/>
              </a:spcAft>
              <a:buSzPts val="1400"/>
              <a:buNone/>
              <a:defRPr sz="1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6" name="Google Shape;596;p105"/>
          <p:cNvSpPr/>
          <p:nvPr/>
        </p:nvSpPr>
        <p:spPr>
          <a:xfrm>
            <a:off x="896144" y="306388"/>
            <a:ext cx="2743200" cy="2057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97" name="Google Shape;597;p105"/>
          <p:cNvSpPr txBox="1">
            <a:spLocks noGrp="1"/>
          </p:cNvSpPr>
          <p:nvPr>
            <p:ph type="body" idx="1"/>
          </p:nvPr>
        </p:nvSpPr>
        <p:spPr>
          <a:xfrm>
            <a:off x="896144" y="2683669"/>
            <a:ext cx="2743200" cy="402600"/>
          </a:xfrm>
          <a:prstGeom prst="rect">
            <a:avLst/>
          </a:prstGeom>
          <a:noFill/>
          <a:ln>
            <a:noFill/>
          </a:ln>
        </p:spPr>
        <p:txBody>
          <a:bodyPr spcFirstLastPara="1" wrap="square" lIns="91425" tIns="45700" rIns="91425" bIns="45700" anchor="t" anchorCtr="0">
            <a:normAutofit/>
          </a:bodyPr>
          <a:lstStyle>
            <a:lvl1pPr marL="457200" lvl="0" indent="-273050" algn="l" rtl="0">
              <a:lnSpc>
                <a:spcPct val="100000"/>
              </a:lnSpc>
              <a:spcBef>
                <a:spcPts val="200"/>
              </a:spcBef>
              <a:spcAft>
                <a:spcPts val="0"/>
              </a:spcAft>
              <a:buClr>
                <a:srgbClr val="000000"/>
              </a:buClr>
              <a:buSzPts val="700"/>
              <a:buFont typeface="Calibri"/>
              <a:buAutoNum type="arabicPeriod"/>
              <a:defRPr sz="700"/>
            </a:lvl1pPr>
            <a:lvl2pPr marL="914400" lvl="1" indent="-266700" algn="l" rtl="0">
              <a:lnSpc>
                <a:spcPct val="100000"/>
              </a:lnSpc>
              <a:spcBef>
                <a:spcPts val="200"/>
              </a:spcBef>
              <a:spcAft>
                <a:spcPts val="0"/>
              </a:spcAft>
              <a:buClr>
                <a:srgbClr val="000000"/>
              </a:buClr>
              <a:buSzPts val="600"/>
              <a:buFont typeface="Calibri"/>
              <a:buAutoNum type="arabicPeriod"/>
              <a:defRPr sz="600"/>
            </a:lvl2pPr>
            <a:lvl3pPr marL="1371600" lvl="2" indent="-260350" algn="l" rtl="0">
              <a:lnSpc>
                <a:spcPct val="100000"/>
              </a:lnSpc>
              <a:spcBef>
                <a:spcPts val="100"/>
              </a:spcBef>
              <a:spcAft>
                <a:spcPts val="0"/>
              </a:spcAft>
              <a:buClr>
                <a:srgbClr val="000000"/>
              </a:buClr>
              <a:buSzPts val="500"/>
              <a:buFont typeface="Calibri"/>
              <a:buAutoNum type="arabicPeriod"/>
              <a:defRPr sz="500"/>
            </a:lvl3pPr>
            <a:lvl4pPr marL="1828800" lvl="3" indent="-260350" algn="l" rtl="0">
              <a:lnSpc>
                <a:spcPct val="100000"/>
              </a:lnSpc>
              <a:spcBef>
                <a:spcPts val="100"/>
              </a:spcBef>
              <a:spcAft>
                <a:spcPts val="0"/>
              </a:spcAft>
              <a:buClr>
                <a:srgbClr val="000000"/>
              </a:buClr>
              <a:buSzPts val="500"/>
              <a:buFont typeface="Calibri"/>
              <a:buAutoNum type="arabicPeriod"/>
              <a:defRPr sz="500"/>
            </a:lvl4pPr>
            <a:lvl5pPr marL="2286000" lvl="4" indent="-260350" algn="l" rtl="0">
              <a:lnSpc>
                <a:spcPct val="100000"/>
              </a:lnSpc>
              <a:spcBef>
                <a:spcPts val="100"/>
              </a:spcBef>
              <a:spcAft>
                <a:spcPts val="0"/>
              </a:spcAft>
              <a:buClr>
                <a:srgbClr val="000000"/>
              </a:buClr>
              <a:buSzPts val="500"/>
              <a:buFont typeface="Calibri"/>
              <a:buAutoNum type="arabicPeriod"/>
              <a:defRPr sz="500"/>
            </a:lvl5pPr>
            <a:lvl6pPr marL="2743200" lvl="5" indent="-260350" algn="l" rtl="0">
              <a:lnSpc>
                <a:spcPct val="100000"/>
              </a:lnSpc>
              <a:spcBef>
                <a:spcPts val="100"/>
              </a:spcBef>
              <a:spcAft>
                <a:spcPts val="0"/>
              </a:spcAft>
              <a:buClr>
                <a:srgbClr val="000000"/>
              </a:buClr>
              <a:buSzPts val="500"/>
              <a:buFont typeface="Calibri"/>
              <a:buAutoNum type="arabicPeriod"/>
              <a:defRPr sz="500"/>
            </a:lvl6pPr>
            <a:lvl7pPr marL="3200400" lvl="6" indent="-260350" algn="l" rtl="0">
              <a:lnSpc>
                <a:spcPct val="100000"/>
              </a:lnSpc>
              <a:spcBef>
                <a:spcPts val="100"/>
              </a:spcBef>
              <a:spcAft>
                <a:spcPts val="0"/>
              </a:spcAft>
              <a:buClr>
                <a:srgbClr val="000000"/>
              </a:buClr>
              <a:buSzPts val="500"/>
              <a:buFont typeface="Calibri"/>
              <a:buAutoNum type="arabicPeriod"/>
              <a:defRPr sz="500"/>
            </a:lvl7pPr>
            <a:lvl8pPr marL="3657600" lvl="7" indent="-260350" algn="l" rtl="0">
              <a:lnSpc>
                <a:spcPct val="100000"/>
              </a:lnSpc>
              <a:spcBef>
                <a:spcPts val="100"/>
              </a:spcBef>
              <a:spcAft>
                <a:spcPts val="0"/>
              </a:spcAft>
              <a:buClr>
                <a:srgbClr val="000000"/>
              </a:buClr>
              <a:buSzPts val="500"/>
              <a:buFont typeface="Calibri"/>
              <a:buAutoNum type="arabicPeriod"/>
              <a:defRPr sz="500"/>
            </a:lvl8pPr>
            <a:lvl9pPr marL="4114800" lvl="8" indent="-260350" algn="l" rtl="0">
              <a:lnSpc>
                <a:spcPct val="100000"/>
              </a:lnSpc>
              <a:spcBef>
                <a:spcPts val="100"/>
              </a:spcBef>
              <a:spcAft>
                <a:spcPts val="0"/>
              </a:spcAft>
              <a:buClr>
                <a:srgbClr val="000000"/>
              </a:buClr>
              <a:buSzPts val="500"/>
              <a:buFont typeface="Calibri"/>
              <a:buAutoNum type="arabicPeriod"/>
              <a:defRPr sz="500"/>
            </a:lvl9pPr>
          </a:lstStyle>
          <a:p>
            <a:endParaRPr/>
          </a:p>
        </p:txBody>
      </p:sp>
      <p:sp>
        <p:nvSpPr>
          <p:cNvPr id="598" name="Google Shape;598;p105"/>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599"/>
        <p:cNvGrpSpPr/>
        <p:nvPr/>
      </p:nvGrpSpPr>
      <p:grpSpPr>
        <a:xfrm>
          <a:off x="0" y="0"/>
          <a:ext cx="0" cy="0"/>
          <a:chOff x="0" y="0"/>
          <a:chExt cx="0" cy="0"/>
        </a:xfrm>
      </p:grpSpPr>
      <p:sp>
        <p:nvSpPr>
          <p:cNvPr id="600" name="Google Shape;600;p106"/>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1" name="Google Shape;601;p106"/>
          <p:cNvSpPr txBox="1">
            <a:spLocks noGrp="1"/>
          </p:cNvSpPr>
          <p:nvPr>
            <p:ph type="body" idx="1"/>
          </p:nvPr>
        </p:nvSpPr>
        <p:spPr>
          <a:xfrm rot="5400000">
            <a:off x="1154400" y="-125700"/>
            <a:ext cx="2263200" cy="4114800"/>
          </a:xfrm>
          <a:prstGeom prst="rect">
            <a:avLst/>
          </a:prstGeom>
          <a:noFill/>
          <a:ln>
            <a:noFill/>
          </a:ln>
        </p:spPr>
        <p:txBody>
          <a:bodyPr spcFirstLastPara="1" wrap="square" lIns="91425" tIns="45700" rIns="91425" bIns="45700" anchor="t" anchorCtr="0">
            <a:normAutofit/>
          </a:bodyPr>
          <a:lstStyle>
            <a:lvl1pPr marL="457200" lvl="0" indent="-330200" algn="l" rtl="0">
              <a:lnSpc>
                <a:spcPct val="100000"/>
              </a:lnSpc>
              <a:spcBef>
                <a:spcPts val="200"/>
              </a:spcBef>
              <a:spcAft>
                <a:spcPts val="0"/>
              </a:spcAft>
              <a:buClr>
                <a:srgbClr val="000000"/>
              </a:buClr>
              <a:buSzPts val="1600"/>
              <a:buFont typeface="Calibri"/>
              <a:buAutoNum type="arabicPeriod"/>
              <a:defRPr/>
            </a:lvl1pPr>
            <a:lvl2pPr marL="914400" lvl="1" indent="-317500" algn="l" rtl="0">
              <a:lnSpc>
                <a:spcPct val="100000"/>
              </a:lnSpc>
              <a:spcBef>
                <a:spcPts val="200"/>
              </a:spcBef>
              <a:spcAft>
                <a:spcPts val="0"/>
              </a:spcAft>
              <a:buClr>
                <a:srgbClr val="000000"/>
              </a:buClr>
              <a:buSzPts val="1400"/>
              <a:buFont typeface="Calibri"/>
              <a:buAutoNum type="arabicPeriod"/>
              <a:defRPr/>
            </a:lvl2pPr>
            <a:lvl3pPr marL="1371600" lvl="2" indent="-304800" algn="l" rtl="0">
              <a:lnSpc>
                <a:spcPct val="100000"/>
              </a:lnSpc>
              <a:spcBef>
                <a:spcPts val="200"/>
              </a:spcBef>
              <a:spcAft>
                <a:spcPts val="0"/>
              </a:spcAft>
              <a:buClr>
                <a:srgbClr val="000000"/>
              </a:buClr>
              <a:buSzPts val="1200"/>
              <a:buFont typeface="Calibri"/>
              <a:buAutoNum type="arabicPeriod"/>
              <a:defRPr/>
            </a:lvl3pPr>
            <a:lvl4pPr marL="1828800" lvl="3" indent="-292100" algn="l" rtl="0">
              <a:lnSpc>
                <a:spcPct val="100000"/>
              </a:lnSpc>
              <a:spcBef>
                <a:spcPts val="200"/>
              </a:spcBef>
              <a:spcAft>
                <a:spcPts val="0"/>
              </a:spcAft>
              <a:buClr>
                <a:srgbClr val="000000"/>
              </a:buClr>
              <a:buSzPts val="1000"/>
              <a:buFont typeface="Calibri"/>
              <a:buAutoNum type="arabicPeriod"/>
              <a:defRPr/>
            </a:lvl4pPr>
            <a:lvl5pPr marL="2286000" lvl="4" indent="-292100" algn="l" rtl="0">
              <a:lnSpc>
                <a:spcPct val="100000"/>
              </a:lnSpc>
              <a:spcBef>
                <a:spcPts val="200"/>
              </a:spcBef>
              <a:spcAft>
                <a:spcPts val="0"/>
              </a:spcAft>
              <a:buClr>
                <a:srgbClr val="000000"/>
              </a:buClr>
              <a:buSzPts val="1000"/>
              <a:buFont typeface="Calibri"/>
              <a:buAutoNum type="arabicPeriod"/>
              <a:defRPr/>
            </a:lvl5pPr>
            <a:lvl6pPr marL="2743200" lvl="5" indent="-292100" algn="l" rtl="0">
              <a:lnSpc>
                <a:spcPct val="100000"/>
              </a:lnSpc>
              <a:spcBef>
                <a:spcPts val="200"/>
              </a:spcBef>
              <a:spcAft>
                <a:spcPts val="0"/>
              </a:spcAft>
              <a:buClr>
                <a:srgbClr val="000000"/>
              </a:buClr>
              <a:buSzPts val="1000"/>
              <a:buFont typeface="Calibri"/>
              <a:buAutoNum type="arabicPeriod"/>
              <a:defRPr/>
            </a:lvl6pPr>
            <a:lvl7pPr marL="3200400" lvl="6" indent="-292100" algn="l" rtl="0">
              <a:lnSpc>
                <a:spcPct val="100000"/>
              </a:lnSpc>
              <a:spcBef>
                <a:spcPts val="200"/>
              </a:spcBef>
              <a:spcAft>
                <a:spcPts val="0"/>
              </a:spcAft>
              <a:buClr>
                <a:srgbClr val="000000"/>
              </a:buClr>
              <a:buSzPts val="1000"/>
              <a:buFont typeface="Calibri"/>
              <a:buAutoNum type="arabicPeriod"/>
              <a:defRPr/>
            </a:lvl7pPr>
            <a:lvl8pPr marL="3657600" lvl="7" indent="-292100" algn="l" rtl="0">
              <a:lnSpc>
                <a:spcPct val="100000"/>
              </a:lnSpc>
              <a:spcBef>
                <a:spcPts val="200"/>
              </a:spcBef>
              <a:spcAft>
                <a:spcPts val="0"/>
              </a:spcAft>
              <a:buClr>
                <a:srgbClr val="000000"/>
              </a:buClr>
              <a:buSzPts val="1000"/>
              <a:buFont typeface="Calibri"/>
              <a:buAutoNum type="arabicPeriod"/>
              <a:defRPr/>
            </a:lvl8pPr>
            <a:lvl9pPr marL="4114800" lvl="8" indent="-292100" algn="l" rtl="0">
              <a:lnSpc>
                <a:spcPct val="100000"/>
              </a:lnSpc>
              <a:spcBef>
                <a:spcPts val="200"/>
              </a:spcBef>
              <a:spcAft>
                <a:spcPts val="0"/>
              </a:spcAft>
              <a:buClr>
                <a:srgbClr val="000000"/>
              </a:buClr>
              <a:buSzPts val="1000"/>
              <a:buFont typeface="Calibri"/>
              <a:buAutoNum type="arabicPeriod"/>
              <a:defRPr/>
            </a:lvl9pPr>
          </a:lstStyle>
          <a:p>
            <a:endParaRPr/>
          </a:p>
        </p:txBody>
      </p:sp>
      <p:sp>
        <p:nvSpPr>
          <p:cNvPr id="602" name="Google Shape;602;p106"/>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10" Type="http://schemas.openxmlformats.org/officeDocument/2006/relationships/theme" Target="../theme/theme1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6" Type="http://schemas.openxmlformats.org/officeDocument/2006/relationships/theme" Target="../theme/theme1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5" Type="http://schemas.openxmlformats.org/officeDocument/2006/relationships/slideLayout" Target="../slideLayouts/slideLayout179.xml"/><Relationship Id="rId10" Type="http://schemas.openxmlformats.org/officeDocument/2006/relationships/theme" Target="../theme/theme12.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theme" Target="../theme/theme13.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theme" Target="../theme/theme14.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26" Type="http://schemas.openxmlformats.org/officeDocument/2006/relationships/theme" Target="../theme/theme15.xml"/><Relationship Id="rId3" Type="http://schemas.openxmlformats.org/officeDocument/2006/relationships/slideLayout" Target="../slideLayouts/slideLayout215.xml"/><Relationship Id="rId21" Type="http://schemas.openxmlformats.org/officeDocument/2006/relationships/slideLayout" Target="../slideLayouts/slideLayout233.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5" Type="http://schemas.openxmlformats.org/officeDocument/2006/relationships/slideLayout" Target="../slideLayouts/slideLayout237.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24" Type="http://schemas.openxmlformats.org/officeDocument/2006/relationships/slideLayout" Target="../slideLayouts/slideLayout236.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slideLayout" Target="../slideLayouts/slideLayout235.xml"/><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slideLayout" Target="../slideLayouts/slideLayout2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6.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theme" Target="../theme/theme7.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theme" Target="../theme/theme8.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0"/>
        <p:cNvGrpSpPr/>
        <p:nvPr/>
      </p:nvGrpSpPr>
      <p:grpSpPr>
        <a:xfrm>
          <a:off x="0" y="0"/>
          <a:ext cx="0" cy="0"/>
          <a:chOff x="0" y="0"/>
          <a:chExt cx="0" cy="0"/>
        </a:xfrm>
      </p:grpSpPr>
      <p:sp>
        <p:nvSpPr>
          <p:cNvPr id="1001" name="Google Shape;1001;p16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2" name="Google Shape;1002;p16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3" name="Google Shape;1003;p16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04" name="Google Shape;1004;p16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05" name="Google Shape;1005;p16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64"/>
        <p:cNvGrpSpPr/>
        <p:nvPr/>
      </p:nvGrpSpPr>
      <p:grpSpPr>
        <a:xfrm>
          <a:off x="0" y="0"/>
          <a:ext cx="0" cy="0"/>
          <a:chOff x="0" y="0"/>
          <a:chExt cx="0" cy="0"/>
        </a:xfrm>
      </p:grpSpPr>
      <p:sp>
        <p:nvSpPr>
          <p:cNvPr id="1065" name="Google Shape;1065;p1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66" name="Google Shape;1066;p17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067" name="Google Shape;1067;p1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9"/>
        <p:cNvGrpSpPr/>
        <p:nvPr/>
      </p:nvGrpSpPr>
      <p:grpSpPr>
        <a:xfrm>
          <a:off x="0" y="0"/>
          <a:ext cx="0" cy="0"/>
          <a:chOff x="0" y="0"/>
          <a:chExt cx="0" cy="0"/>
        </a:xfrm>
      </p:grpSpPr>
      <p:sp>
        <p:nvSpPr>
          <p:cNvPr id="1150" name="Google Shape;1150;p18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1" name="Google Shape;1151;p18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2" name="Google Shape;1152;p18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53" name="Google Shape;1153;p18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54" name="Google Shape;1154;p18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09"/>
        <p:cNvGrpSpPr/>
        <p:nvPr/>
      </p:nvGrpSpPr>
      <p:grpSpPr>
        <a:xfrm>
          <a:off x="0" y="0"/>
          <a:ext cx="0" cy="0"/>
          <a:chOff x="0" y="0"/>
          <a:chExt cx="0" cy="0"/>
        </a:xfrm>
      </p:grpSpPr>
      <p:sp>
        <p:nvSpPr>
          <p:cNvPr id="1210" name="Google Shape;1210;p19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211" name="Google Shape;1211;p19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12" name="Google Shape;1212;p1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2"/>
        <p:cNvGrpSpPr/>
        <p:nvPr/>
      </p:nvGrpSpPr>
      <p:grpSpPr>
        <a:xfrm>
          <a:off x="0" y="0"/>
          <a:ext cx="0" cy="0"/>
          <a:chOff x="0" y="0"/>
          <a:chExt cx="0" cy="0"/>
        </a:xfrm>
      </p:grpSpPr>
      <p:sp>
        <p:nvSpPr>
          <p:cNvPr id="1293" name="Google Shape;1293;p2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94" name="Google Shape;1294;p2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95" name="Google Shape;1295;p2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96" name="Google Shape;1296;p2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97" name="Google Shape;1297;p2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05"/>
        <p:cNvGrpSpPr/>
        <p:nvPr/>
      </p:nvGrpSpPr>
      <p:grpSpPr>
        <a:xfrm>
          <a:off x="0" y="0"/>
          <a:ext cx="0" cy="0"/>
          <a:chOff x="0" y="0"/>
          <a:chExt cx="0" cy="0"/>
        </a:xfrm>
      </p:grpSpPr>
      <p:sp>
        <p:nvSpPr>
          <p:cNvPr id="906" name="Google Shape;906;p148"/>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7" name="Google Shape;907;p148"/>
          <p:cNvSpPr txBox="1">
            <a:spLocks noGrp="1"/>
          </p:cNvSpPr>
          <p:nvPr>
            <p:ph type="body" idx="1"/>
          </p:nvPr>
        </p:nvSpPr>
        <p:spPr>
          <a:xfrm>
            <a:off x="228600" y="800100"/>
            <a:ext cx="4114800" cy="226320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300"/>
              </a:spcBef>
              <a:spcAft>
                <a:spcPts val="0"/>
              </a:spcAft>
              <a:buClr>
                <a:srgbClr val="000000"/>
              </a:buClr>
              <a:buSzPts val="1600"/>
              <a:buFont typeface="Calibri"/>
              <a:buAutoNum type="arabicPeriod"/>
              <a:defRPr sz="16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300"/>
              </a:spcBef>
              <a:spcAft>
                <a:spcPts val="0"/>
              </a:spcAft>
              <a:buClr>
                <a:srgbClr val="000000"/>
              </a:buClr>
              <a:buSzPts val="1400"/>
              <a:buFont typeface="Calibri"/>
              <a:buAutoNum type="arabicPeriod"/>
              <a:defRPr sz="1400" b="0" i="0" u="none" strike="noStrike" cap="none">
                <a:solidFill>
                  <a:srgbClr val="000000"/>
                </a:solidFill>
                <a:latin typeface="Calibri"/>
                <a:ea typeface="Calibri"/>
                <a:cs typeface="Calibri"/>
                <a:sym typeface="Calibri"/>
              </a:defRPr>
            </a:lvl2pPr>
            <a:lvl3pPr marL="1371600" marR="0" lvl="2" indent="-304800" algn="l" rtl="0">
              <a:lnSpc>
                <a:spcPct val="100000"/>
              </a:lnSpc>
              <a:spcBef>
                <a:spcPts val="200"/>
              </a:spcBef>
              <a:spcAft>
                <a:spcPts val="0"/>
              </a:spcAft>
              <a:buClr>
                <a:srgbClr val="000000"/>
              </a:buClr>
              <a:buSzPts val="1200"/>
              <a:buFont typeface="Calibri"/>
              <a:buAutoNum type="arabicPeriod"/>
              <a:defRPr sz="1200" b="0" i="0" u="none" strike="noStrike" cap="none">
                <a:solidFill>
                  <a:srgbClr val="000000"/>
                </a:solidFill>
                <a:latin typeface="Calibri"/>
                <a:ea typeface="Calibri"/>
                <a:cs typeface="Calibri"/>
                <a:sym typeface="Calibri"/>
              </a:defRPr>
            </a:lvl3pPr>
            <a:lvl4pPr marL="1828800" marR="0" lvl="3"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4pPr>
            <a:lvl5pPr marL="2286000" marR="0" lvl="4"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5pPr>
            <a:lvl6pPr marL="2743200" marR="0" lvl="5"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6pPr>
            <a:lvl7pPr marL="3200400" marR="0" lvl="6"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7pPr>
            <a:lvl8pPr marL="3657600" marR="0" lvl="7"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8pPr>
            <a:lvl9pPr marL="4114800" marR="0" lvl="8"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9pPr>
          </a:lstStyle>
          <a:p>
            <a:endParaRPr/>
          </a:p>
        </p:txBody>
      </p:sp>
      <p:sp>
        <p:nvSpPr>
          <p:cNvPr id="908" name="Google Shape;908;p148"/>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16874604"/>
      </p:ext>
    </p:extLst>
  </p:cSld>
  <p:clrMap bg1="lt1" tx1="dk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SzPts val="1400"/>
              <a:buNone/>
              <a:defRPr sz="2200" b="0" i="0" u="none" strike="noStrike" cap="none">
                <a:solidFill>
                  <a:srgbClr val="000000"/>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7" name="Google Shape;67;p16"/>
          <p:cNvSpPr txBox="1">
            <a:spLocks noGrp="1"/>
          </p:cNvSpPr>
          <p:nvPr>
            <p:ph type="body" idx="1"/>
          </p:nvPr>
        </p:nvSpPr>
        <p:spPr>
          <a:xfrm>
            <a:off x="228600" y="800100"/>
            <a:ext cx="4114800" cy="226320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300"/>
              </a:spcBef>
              <a:spcAft>
                <a:spcPts val="0"/>
              </a:spcAft>
              <a:buClr>
                <a:srgbClr val="000000"/>
              </a:buClr>
              <a:buSzPts val="1600"/>
              <a:buFont typeface="Calibri"/>
              <a:buAutoNum type="arabicPeriod"/>
              <a:defRPr sz="16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300"/>
              </a:spcBef>
              <a:spcAft>
                <a:spcPts val="0"/>
              </a:spcAft>
              <a:buClr>
                <a:srgbClr val="000000"/>
              </a:buClr>
              <a:buSzPts val="1400"/>
              <a:buFont typeface="Calibri"/>
              <a:buAutoNum type="arabicPeriod"/>
              <a:defRPr sz="1400" b="0" i="0" u="none" strike="noStrike" cap="none">
                <a:solidFill>
                  <a:srgbClr val="000000"/>
                </a:solidFill>
                <a:latin typeface="Calibri"/>
                <a:ea typeface="Calibri"/>
                <a:cs typeface="Calibri"/>
                <a:sym typeface="Calibri"/>
              </a:defRPr>
            </a:lvl2pPr>
            <a:lvl3pPr marL="1371600" marR="0" lvl="2" indent="-304800" algn="l" rtl="0">
              <a:lnSpc>
                <a:spcPct val="100000"/>
              </a:lnSpc>
              <a:spcBef>
                <a:spcPts val="200"/>
              </a:spcBef>
              <a:spcAft>
                <a:spcPts val="0"/>
              </a:spcAft>
              <a:buClr>
                <a:srgbClr val="000000"/>
              </a:buClr>
              <a:buSzPts val="1200"/>
              <a:buFont typeface="Calibri"/>
              <a:buAutoNum type="arabicPeriod"/>
              <a:defRPr sz="1200" b="0" i="0" u="none" strike="noStrike" cap="none">
                <a:solidFill>
                  <a:srgbClr val="000000"/>
                </a:solidFill>
                <a:latin typeface="Calibri"/>
                <a:ea typeface="Calibri"/>
                <a:cs typeface="Calibri"/>
                <a:sym typeface="Calibri"/>
              </a:defRPr>
            </a:lvl3pPr>
            <a:lvl4pPr marL="1828800" marR="0" lvl="3"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4pPr>
            <a:lvl5pPr marL="2286000" marR="0" lvl="4"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5pPr>
            <a:lvl6pPr marL="2743200" marR="0" lvl="5"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6pPr>
            <a:lvl7pPr marL="3200400" marR="0" lvl="6"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7pPr>
            <a:lvl8pPr marL="3657600" marR="0" lvl="7"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8pPr>
            <a:lvl9pPr marL="4114800" marR="0" lvl="8"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9pPr>
          </a:lstStyle>
          <a:p>
            <a:endParaRPr/>
          </a:p>
        </p:txBody>
      </p:sp>
      <p:sp>
        <p:nvSpPr>
          <p:cNvPr id="68" name="Google Shape;68;p16"/>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spcBef>
                <a:spcPts val="0"/>
              </a:spcBef>
              <a:spcAft>
                <a:spcPts val="0"/>
              </a:spcAft>
              <a:buNone/>
              <a:defRPr sz="11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1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1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1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1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1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1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1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9pPr>
          </a:lstStyle>
          <a:p>
            <a:endParaRPr/>
          </a:p>
        </p:txBody>
      </p:sp>
      <p:sp>
        <p:nvSpPr>
          <p:cNvPr id="208" name="Google Shape;208;p33"/>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2pPr>
            <a:lvl3pPr marL="1371600" marR="0" lvl="2"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3pPr>
            <a:lvl4pPr marL="1828800" marR="0" lvl="3"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4pPr>
            <a:lvl5pPr marL="2286000" marR="0" lvl="4"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5pPr>
            <a:lvl6pPr marL="2743200" marR="0" lvl="5"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6pPr>
            <a:lvl7pPr marL="3200400" marR="0" lvl="6"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7pPr>
            <a:lvl8pPr marL="3657600" marR="0" lvl="7"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8pPr>
            <a:lvl9pPr marL="4114800" marR="0" lvl="8"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9pPr>
          </a:lstStyle>
          <a:p>
            <a:endParaRPr/>
          </a:p>
        </p:txBody>
      </p:sp>
      <p:sp>
        <p:nvSpPr>
          <p:cNvPr id="209" name="Google Shape;209;p3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46"/>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rgbClr val="1C243C"/>
              </a:buClr>
              <a:buSzPts val="2600"/>
              <a:buFont typeface="Arial"/>
              <a:buNone/>
              <a:defRPr sz="2600" b="0" i="0" u="none" strike="noStrike" cap="none">
                <a:solidFill>
                  <a:srgbClr val="1C243C"/>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54" name="Google Shape;254;p46"/>
          <p:cNvSpPr txBox="1">
            <a:spLocks noGrp="1"/>
          </p:cNvSpPr>
          <p:nvPr>
            <p:ph type="body" idx="1"/>
          </p:nvPr>
        </p:nvSpPr>
        <p:spPr>
          <a:xfrm>
            <a:off x="1005840" y="1426464"/>
            <a:ext cx="7132200" cy="30957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14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1pPr>
            <a:lvl2pPr marL="914400" marR="0" lvl="1" indent="-317500" algn="l" rtl="0">
              <a:lnSpc>
                <a:spcPct val="90000"/>
              </a:lnSpc>
              <a:spcBef>
                <a:spcPts val="8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04800" algn="l" rtl="0">
              <a:lnSpc>
                <a:spcPct val="90000"/>
              </a:lnSpc>
              <a:spcBef>
                <a:spcPts val="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298450" algn="l" rtl="0">
              <a:lnSpc>
                <a:spcPct val="90000"/>
              </a:lnSpc>
              <a:spcBef>
                <a:spcPts val="6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4pPr>
            <a:lvl5pPr marL="2286000" marR="0" lvl="4" indent="-298450" algn="l" rtl="0">
              <a:lnSpc>
                <a:spcPct val="90000"/>
              </a:lnSpc>
              <a:spcBef>
                <a:spcPts val="6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5pPr>
            <a:lvl6pPr marL="2743200" marR="0" lvl="5" indent="-298450" algn="l" rtl="0">
              <a:lnSpc>
                <a:spcPct val="90000"/>
              </a:lnSpc>
              <a:spcBef>
                <a:spcPts val="600"/>
              </a:spcBef>
              <a:spcAft>
                <a:spcPts val="0"/>
              </a:spcAft>
              <a:buClr>
                <a:schemeClr val="dk2"/>
              </a:buClr>
              <a:buSzPts val="1100"/>
              <a:buFont typeface="Arial"/>
              <a:buChar char="▪"/>
              <a:defRPr sz="1100" b="0" i="0" u="none" strike="noStrike" cap="none">
                <a:solidFill>
                  <a:schemeClr val="dk2"/>
                </a:solidFill>
                <a:latin typeface="Corbel"/>
                <a:ea typeface="Corbel"/>
                <a:cs typeface="Corbel"/>
                <a:sym typeface="Corbel"/>
              </a:defRPr>
            </a:lvl6pPr>
            <a:lvl7pPr marL="3200400" marR="0" lvl="6" indent="-298450" algn="l" rtl="0">
              <a:lnSpc>
                <a:spcPct val="90000"/>
              </a:lnSpc>
              <a:spcBef>
                <a:spcPts val="600"/>
              </a:spcBef>
              <a:spcAft>
                <a:spcPts val="0"/>
              </a:spcAft>
              <a:buClr>
                <a:schemeClr val="dk2"/>
              </a:buClr>
              <a:buSzPts val="1100"/>
              <a:buFont typeface="Arial"/>
              <a:buChar char="▪"/>
              <a:defRPr sz="1100" b="0" i="0" u="none" strike="noStrike" cap="none">
                <a:solidFill>
                  <a:schemeClr val="dk2"/>
                </a:solidFill>
                <a:latin typeface="Corbel"/>
                <a:ea typeface="Corbel"/>
                <a:cs typeface="Corbel"/>
                <a:sym typeface="Corbel"/>
              </a:defRPr>
            </a:lvl7pPr>
            <a:lvl8pPr marL="3657600" marR="0" lvl="7" indent="-298450" algn="l" rtl="0">
              <a:lnSpc>
                <a:spcPct val="90000"/>
              </a:lnSpc>
              <a:spcBef>
                <a:spcPts val="600"/>
              </a:spcBef>
              <a:spcAft>
                <a:spcPts val="0"/>
              </a:spcAft>
              <a:buClr>
                <a:schemeClr val="dk2"/>
              </a:buClr>
              <a:buSzPts val="1100"/>
              <a:buFont typeface="Arial"/>
              <a:buChar char="▪"/>
              <a:defRPr sz="1100" b="0" i="0" u="none" strike="noStrike" cap="none">
                <a:solidFill>
                  <a:schemeClr val="dk2"/>
                </a:solidFill>
                <a:latin typeface="Corbel"/>
                <a:ea typeface="Corbel"/>
                <a:cs typeface="Corbel"/>
                <a:sym typeface="Corbel"/>
              </a:defRPr>
            </a:lvl8pPr>
            <a:lvl9pPr marL="4114800" marR="0" lvl="8" indent="-298450" algn="l" rtl="0">
              <a:lnSpc>
                <a:spcPct val="90000"/>
              </a:lnSpc>
              <a:spcBef>
                <a:spcPts val="600"/>
              </a:spcBef>
              <a:spcAft>
                <a:spcPts val="0"/>
              </a:spcAft>
              <a:buClr>
                <a:schemeClr val="dk2"/>
              </a:buClr>
              <a:buSzPts val="1100"/>
              <a:buFont typeface="Arial"/>
              <a:buChar char="▪"/>
              <a:defRPr sz="1100" b="0" i="0" u="none" strike="noStrike" cap="none">
                <a:solidFill>
                  <a:schemeClr val="dk2"/>
                </a:solidFill>
                <a:latin typeface="Corbel"/>
                <a:ea typeface="Corbel"/>
                <a:cs typeface="Corbel"/>
                <a:sym typeface="Corbel"/>
              </a:defRPr>
            </a:lvl9pPr>
          </a:lstStyle>
          <a:p>
            <a:endParaRPr/>
          </a:p>
        </p:txBody>
      </p:sp>
      <p:sp>
        <p:nvSpPr>
          <p:cNvPr id="255" name="Google Shape;255;p46"/>
          <p:cNvSpPr/>
          <p:nvPr/>
        </p:nvSpPr>
        <p:spPr>
          <a:xfrm>
            <a:off x="1190" y="4937760"/>
            <a:ext cx="9141600" cy="20580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orbel"/>
              <a:buNone/>
            </a:pPr>
            <a:endParaRPr sz="1400" b="0" i="0" u="none" strike="noStrike" cap="none">
              <a:solidFill>
                <a:srgbClr val="FFFFFF"/>
              </a:solidFill>
              <a:latin typeface="Arial"/>
              <a:ea typeface="Arial"/>
              <a:cs typeface="Arial"/>
              <a:sym typeface="Arial"/>
            </a:endParaRPr>
          </a:p>
        </p:txBody>
      </p:sp>
      <p:sp>
        <p:nvSpPr>
          <p:cNvPr id="256" name="Google Shape;256;p46"/>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cap="none">
                <a:solidFill>
                  <a:schemeClr val="lt2"/>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257" name="Google Shape;257;p46"/>
          <p:cNvSpPr/>
          <p:nvPr/>
        </p:nvSpPr>
        <p:spPr>
          <a:xfrm>
            <a:off x="1190" y="4937760"/>
            <a:ext cx="9141600" cy="34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58" name="Google Shape;258;p46"/>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a:solidFill>
                  <a:schemeClr val="lt2"/>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259" name="Google Shape;259;p46"/>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800">
                <a:solidFill>
                  <a:schemeClr val="lt2"/>
                </a:solidFill>
                <a:latin typeface="Arial"/>
                <a:ea typeface="Arial"/>
                <a:cs typeface="Arial"/>
                <a:sym typeface="Arial"/>
              </a:defRPr>
            </a:lvl1pPr>
            <a:lvl2pPr marL="0" marR="0" lvl="1" indent="0" algn="l" rtl="0">
              <a:spcBef>
                <a:spcPts val="0"/>
              </a:spcBef>
              <a:buNone/>
              <a:defRPr sz="800">
                <a:solidFill>
                  <a:schemeClr val="lt2"/>
                </a:solidFill>
                <a:latin typeface="Arial"/>
                <a:ea typeface="Arial"/>
                <a:cs typeface="Arial"/>
                <a:sym typeface="Arial"/>
              </a:defRPr>
            </a:lvl2pPr>
            <a:lvl3pPr marL="0" marR="0" lvl="2" indent="0" algn="l" rtl="0">
              <a:spcBef>
                <a:spcPts val="0"/>
              </a:spcBef>
              <a:buNone/>
              <a:defRPr sz="800">
                <a:solidFill>
                  <a:schemeClr val="lt2"/>
                </a:solidFill>
                <a:latin typeface="Arial"/>
                <a:ea typeface="Arial"/>
                <a:cs typeface="Arial"/>
                <a:sym typeface="Arial"/>
              </a:defRPr>
            </a:lvl3pPr>
            <a:lvl4pPr marL="0" marR="0" lvl="3" indent="0" algn="l" rtl="0">
              <a:spcBef>
                <a:spcPts val="0"/>
              </a:spcBef>
              <a:buNone/>
              <a:defRPr sz="800">
                <a:solidFill>
                  <a:schemeClr val="lt2"/>
                </a:solidFill>
                <a:latin typeface="Arial"/>
                <a:ea typeface="Arial"/>
                <a:cs typeface="Arial"/>
                <a:sym typeface="Arial"/>
              </a:defRPr>
            </a:lvl4pPr>
            <a:lvl5pPr marL="0" marR="0" lvl="4" indent="0" algn="l" rtl="0">
              <a:spcBef>
                <a:spcPts val="0"/>
              </a:spcBef>
              <a:buNone/>
              <a:defRPr sz="800">
                <a:solidFill>
                  <a:schemeClr val="lt2"/>
                </a:solidFill>
                <a:latin typeface="Arial"/>
                <a:ea typeface="Arial"/>
                <a:cs typeface="Arial"/>
                <a:sym typeface="Arial"/>
              </a:defRPr>
            </a:lvl5pPr>
            <a:lvl6pPr marL="0" marR="0" lvl="5" indent="0" algn="l" rtl="0">
              <a:spcBef>
                <a:spcPts val="0"/>
              </a:spcBef>
              <a:buNone/>
              <a:defRPr sz="800">
                <a:solidFill>
                  <a:schemeClr val="lt2"/>
                </a:solidFill>
                <a:latin typeface="Arial"/>
                <a:ea typeface="Arial"/>
                <a:cs typeface="Arial"/>
                <a:sym typeface="Arial"/>
              </a:defRPr>
            </a:lvl6pPr>
            <a:lvl7pPr marL="0" marR="0" lvl="6" indent="0" algn="l" rtl="0">
              <a:spcBef>
                <a:spcPts val="0"/>
              </a:spcBef>
              <a:buNone/>
              <a:defRPr sz="800">
                <a:solidFill>
                  <a:schemeClr val="lt2"/>
                </a:solidFill>
                <a:latin typeface="Arial"/>
                <a:ea typeface="Arial"/>
                <a:cs typeface="Arial"/>
                <a:sym typeface="Arial"/>
              </a:defRPr>
            </a:lvl7pPr>
            <a:lvl8pPr marL="0" marR="0" lvl="7" indent="0" algn="l" rtl="0">
              <a:spcBef>
                <a:spcPts val="0"/>
              </a:spcBef>
              <a:buNone/>
              <a:defRPr sz="800">
                <a:solidFill>
                  <a:schemeClr val="lt2"/>
                </a:solidFill>
                <a:latin typeface="Arial"/>
                <a:ea typeface="Arial"/>
                <a:cs typeface="Arial"/>
                <a:sym typeface="Arial"/>
              </a:defRPr>
            </a:lvl8pPr>
            <a:lvl9pPr marL="0" marR="0" lvl="8" indent="0" algn="l" rtl="0">
              <a:spcBef>
                <a:spcPts val="0"/>
              </a:spcBef>
              <a:buNone/>
              <a:defRPr sz="800">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p60"/>
          <p:cNvSpPr txBox="1">
            <a:spLocks noGrp="1"/>
          </p:cNvSpPr>
          <p:nvPr>
            <p:ph type="title"/>
          </p:nvPr>
        </p:nvSpPr>
        <p:spPr>
          <a:xfrm>
            <a:off x="1005840" y="350520"/>
            <a:ext cx="7132200" cy="9249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rgbClr val="1C243C"/>
              </a:buClr>
              <a:buSzPts val="2600"/>
              <a:buFont typeface="Arial"/>
              <a:buNone/>
              <a:defRPr sz="2600" b="0" i="0" u="none" strike="noStrike" cap="none">
                <a:solidFill>
                  <a:srgbClr val="1C243C"/>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8" name="Google Shape;348;p60"/>
          <p:cNvSpPr txBox="1">
            <a:spLocks noGrp="1"/>
          </p:cNvSpPr>
          <p:nvPr>
            <p:ph type="body" idx="1"/>
          </p:nvPr>
        </p:nvSpPr>
        <p:spPr>
          <a:xfrm>
            <a:off x="1005840" y="1426464"/>
            <a:ext cx="7132200" cy="30957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14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1pPr>
            <a:lvl2pPr marL="914400" marR="0" lvl="1" indent="-317500" algn="l" rtl="0">
              <a:lnSpc>
                <a:spcPct val="90000"/>
              </a:lnSpc>
              <a:spcBef>
                <a:spcPts val="8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04800" algn="l" rtl="0">
              <a:lnSpc>
                <a:spcPct val="90000"/>
              </a:lnSpc>
              <a:spcBef>
                <a:spcPts val="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298450" algn="l" rtl="0">
              <a:lnSpc>
                <a:spcPct val="90000"/>
              </a:lnSpc>
              <a:spcBef>
                <a:spcPts val="6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4pPr>
            <a:lvl5pPr marL="2286000" marR="0" lvl="4" indent="-298450" algn="l" rtl="0">
              <a:lnSpc>
                <a:spcPct val="90000"/>
              </a:lnSpc>
              <a:spcBef>
                <a:spcPts val="6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5pPr>
            <a:lvl6pPr marL="2743200" marR="0" lvl="5" indent="-298450" algn="l" rtl="0">
              <a:lnSpc>
                <a:spcPct val="90000"/>
              </a:lnSpc>
              <a:spcBef>
                <a:spcPts val="600"/>
              </a:spcBef>
              <a:spcAft>
                <a:spcPts val="0"/>
              </a:spcAft>
              <a:buClr>
                <a:schemeClr val="dk2"/>
              </a:buClr>
              <a:buSzPts val="1100"/>
              <a:buFont typeface="Arial"/>
              <a:buChar char="▪"/>
              <a:defRPr sz="1100" b="0" i="0" u="none" strike="noStrike" cap="none">
                <a:solidFill>
                  <a:schemeClr val="dk2"/>
                </a:solidFill>
                <a:latin typeface="Corbel"/>
                <a:ea typeface="Corbel"/>
                <a:cs typeface="Corbel"/>
                <a:sym typeface="Corbel"/>
              </a:defRPr>
            </a:lvl6pPr>
            <a:lvl7pPr marL="3200400" marR="0" lvl="6" indent="-298450" algn="l" rtl="0">
              <a:lnSpc>
                <a:spcPct val="90000"/>
              </a:lnSpc>
              <a:spcBef>
                <a:spcPts val="600"/>
              </a:spcBef>
              <a:spcAft>
                <a:spcPts val="0"/>
              </a:spcAft>
              <a:buClr>
                <a:schemeClr val="dk2"/>
              </a:buClr>
              <a:buSzPts val="1100"/>
              <a:buFont typeface="Arial"/>
              <a:buChar char="▪"/>
              <a:defRPr sz="1100" b="0" i="0" u="none" strike="noStrike" cap="none">
                <a:solidFill>
                  <a:schemeClr val="dk2"/>
                </a:solidFill>
                <a:latin typeface="Corbel"/>
                <a:ea typeface="Corbel"/>
                <a:cs typeface="Corbel"/>
                <a:sym typeface="Corbel"/>
              </a:defRPr>
            </a:lvl7pPr>
            <a:lvl8pPr marL="3657600" marR="0" lvl="7" indent="-298450" algn="l" rtl="0">
              <a:lnSpc>
                <a:spcPct val="90000"/>
              </a:lnSpc>
              <a:spcBef>
                <a:spcPts val="600"/>
              </a:spcBef>
              <a:spcAft>
                <a:spcPts val="0"/>
              </a:spcAft>
              <a:buClr>
                <a:schemeClr val="dk2"/>
              </a:buClr>
              <a:buSzPts val="1100"/>
              <a:buFont typeface="Arial"/>
              <a:buChar char="▪"/>
              <a:defRPr sz="1100" b="0" i="0" u="none" strike="noStrike" cap="none">
                <a:solidFill>
                  <a:schemeClr val="dk2"/>
                </a:solidFill>
                <a:latin typeface="Corbel"/>
                <a:ea typeface="Corbel"/>
                <a:cs typeface="Corbel"/>
                <a:sym typeface="Corbel"/>
              </a:defRPr>
            </a:lvl8pPr>
            <a:lvl9pPr marL="4114800" marR="0" lvl="8" indent="-298450" algn="l" rtl="0">
              <a:lnSpc>
                <a:spcPct val="90000"/>
              </a:lnSpc>
              <a:spcBef>
                <a:spcPts val="600"/>
              </a:spcBef>
              <a:spcAft>
                <a:spcPts val="0"/>
              </a:spcAft>
              <a:buClr>
                <a:schemeClr val="dk2"/>
              </a:buClr>
              <a:buSzPts val="1100"/>
              <a:buFont typeface="Arial"/>
              <a:buChar char="▪"/>
              <a:defRPr sz="1100" b="0" i="0" u="none" strike="noStrike" cap="none">
                <a:solidFill>
                  <a:schemeClr val="dk2"/>
                </a:solidFill>
                <a:latin typeface="Corbel"/>
                <a:ea typeface="Corbel"/>
                <a:cs typeface="Corbel"/>
                <a:sym typeface="Corbel"/>
              </a:defRPr>
            </a:lvl9pPr>
          </a:lstStyle>
          <a:p>
            <a:endParaRPr/>
          </a:p>
        </p:txBody>
      </p:sp>
      <p:sp>
        <p:nvSpPr>
          <p:cNvPr id="349" name="Google Shape;349;p60"/>
          <p:cNvSpPr/>
          <p:nvPr/>
        </p:nvSpPr>
        <p:spPr>
          <a:xfrm>
            <a:off x="1190" y="4937760"/>
            <a:ext cx="9141600" cy="205800"/>
          </a:xfrm>
          <a:prstGeom prst="rect">
            <a:avLst/>
          </a:prstGeom>
          <a:gradFill>
            <a:gsLst>
              <a:gs pos="0">
                <a:schemeClr val="dk2"/>
              </a:gs>
              <a:gs pos="100000">
                <a:srgbClr val="1C243C"/>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orbel"/>
              <a:buNone/>
            </a:pPr>
            <a:endParaRPr sz="1400" b="0" i="0" u="none" strike="noStrike" cap="none">
              <a:solidFill>
                <a:srgbClr val="FFFFFF"/>
              </a:solidFill>
              <a:latin typeface="Arial"/>
              <a:ea typeface="Arial"/>
              <a:cs typeface="Arial"/>
              <a:sym typeface="Arial"/>
            </a:endParaRPr>
          </a:p>
        </p:txBody>
      </p:sp>
      <p:sp>
        <p:nvSpPr>
          <p:cNvPr id="350" name="Google Shape;350;p60"/>
          <p:cNvSpPr txBox="1">
            <a:spLocks noGrp="1"/>
          </p:cNvSpPr>
          <p:nvPr>
            <p:ph type="ftr" idx="11"/>
          </p:nvPr>
        </p:nvSpPr>
        <p:spPr>
          <a:xfrm>
            <a:off x="1005840" y="4960871"/>
            <a:ext cx="5370000" cy="178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2"/>
              </a:buClr>
              <a:buSzPts val="1100"/>
              <a:buFont typeface="Arial"/>
              <a:buNone/>
              <a:defRPr sz="800" b="0" i="0" u="none" strike="noStrike" cap="none">
                <a:solidFill>
                  <a:schemeClr val="lt2"/>
                </a:solidFill>
                <a:latin typeface="Arial"/>
                <a:ea typeface="Arial"/>
                <a:cs typeface="Arial"/>
                <a:sym typeface="Arial"/>
              </a:defRPr>
            </a:lvl1pPr>
            <a:lvl2pPr marR="0" lvl="1"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9pPr>
          </a:lstStyle>
          <a:p>
            <a:endParaRPr/>
          </a:p>
        </p:txBody>
      </p:sp>
      <p:sp>
        <p:nvSpPr>
          <p:cNvPr id="351" name="Google Shape;351;p60"/>
          <p:cNvSpPr/>
          <p:nvPr/>
        </p:nvSpPr>
        <p:spPr>
          <a:xfrm>
            <a:off x="1190" y="4937760"/>
            <a:ext cx="9141600" cy="34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2" name="Google Shape;352;p60"/>
          <p:cNvSpPr txBox="1">
            <a:spLocks noGrp="1"/>
          </p:cNvSpPr>
          <p:nvPr>
            <p:ph type="dt" idx="10"/>
          </p:nvPr>
        </p:nvSpPr>
        <p:spPr>
          <a:xfrm>
            <a:off x="6656832" y="4960871"/>
            <a:ext cx="720000" cy="1782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Clr>
                <a:schemeClr val="lt2"/>
              </a:buClr>
              <a:buSzPts val="1100"/>
              <a:buFont typeface="Arial"/>
              <a:buNone/>
              <a:defRPr sz="800" b="0" i="0" u="none" strike="noStrike" cap="none">
                <a:solidFill>
                  <a:schemeClr val="lt2"/>
                </a:solidFill>
                <a:latin typeface="Arial"/>
                <a:ea typeface="Arial"/>
                <a:cs typeface="Arial"/>
                <a:sym typeface="Arial"/>
              </a:defRPr>
            </a:lvl1pPr>
            <a:lvl2pPr marR="0" lvl="1"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Clr>
                <a:schemeClr val="dk1"/>
              </a:buClr>
              <a:buSzPts val="1100"/>
              <a:buFont typeface="Corbel"/>
              <a:buNone/>
              <a:defRPr sz="1400" b="0" i="0" u="none" strike="noStrike" cap="none">
                <a:solidFill>
                  <a:schemeClr val="dk1"/>
                </a:solidFill>
                <a:latin typeface="Corbel"/>
                <a:ea typeface="Corbel"/>
                <a:cs typeface="Corbel"/>
                <a:sym typeface="Corbel"/>
              </a:defRPr>
            </a:lvl9pPr>
          </a:lstStyle>
          <a:p>
            <a:endParaRPr/>
          </a:p>
        </p:txBody>
      </p:sp>
      <p:sp>
        <p:nvSpPr>
          <p:cNvPr id="353" name="Google Shape;353;p60"/>
          <p:cNvSpPr txBox="1">
            <a:spLocks noGrp="1"/>
          </p:cNvSpPr>
          <p:nvPr>
            <p:ph type="sldNum" idx="12"/>
          </p:nvPr>
        </p:nvSpPr>
        <p:spPr>
          <a:xfrm>
            <a:off x="7658100" y="4960871"/>
            <a:ext cx="480300" cy="1782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L="0" marR="0" lvl="1"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2pPr>
            <a:lvl3pPr marL="0" marR="0" lvl="2"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3pPr>
            <a:lvl4pPr marL="0" marR="0" lvl="3"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4pPr>
            <a:lvl5pPr marL="0" marR="0" lvl="4"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5pPr>
            <a:lvl6pPr marL="0" marR="0" lvl="5"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6pPr>
            <a:lvl7pPr marL="0" marR="0" lvl="6"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7pPr>
            <a:lvl8pPr marL="0" marR="0" lvl="7"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8pPr>
            <a:lvl9pPr marL="0" marR="0" lvl="8" indent="0" algn="l" rtl="0">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29"/>
        <p:cNvGrpSpPr/>
        <p:nvPr/>
      </p:nvGrpSpPr>
      <p:grpSpPr>
        <a:xfrm>
          <a:off x="0" y="0"/>
          <a:ext cx="0" cy="0"/>
          <a:chOff x="0" y="0"/>
          <a:chExt cx="0" cy="0"/>
        </a:xfrm>
      </p:grpSpPr>
      <p:sp>
        <p:nvSpPr>
          <p:cNvPr id="430" name="Google Shape;430;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431" name="Google Shape;431;p7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432" name="Google Shape;432;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0"/>
        <p:cNvGrpSpPr/>
        <p:nvPr/>
      </p:nvGrpSpPr>
      <p:grpSpPr>
        <a:xfrm>
          <a:off x="0" y="0"/>
          <a:ext cx="0" cy="0"/>
          <a:chOff x="0" y="0"/>
          <a:chExt cx="0" cy="0"/>
        </a:xfrm>
      </p:grpSpPr>
      <p:sp>
        <p:nvSpPr>
          <p:cNvPr id="521" name="Google Shape;521;p89"/>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2" name="Google Shape;522;p89"/>
          <p:cNvSpPr txBox="1">
            <a:spLocks noGrp="1"/>
          </p:cNvSpPr>
          <p:nvPr>
            <p:ph type="body" idx="1"/>
          </p:nvPr>
        </p:nvSpPr>
        <p:spPr>
          <a:xfrm>
            <a:off x="228600" y="800100"/>
            <a:ext cx="4114800" cy="226320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300"/>
              </a:spcBef>
              <a:spcAft>
                <a:spcPts val="0"/>
              </a:spcAft>
              <a:buClr>
                <a:srgbClr val="000000"/>
              </a:buClr>
              <a:buSzPts val="1600"/>
              <a:buFont typeface="Calibri"/>
              <a:buAutoNum type="arabicPeriod"/>
              <a:defRPr sz="16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300"/>
              </a:spcBef>
              <a:spcAft>
                <a:spcPts val="0"/>
              </a:spcAft>
              <a:buClr>
                <a:srgbClr val="000000"/>
              </a:buClr>
              <a:buSzPts val="1400"/>
              <a:buFont typeface="Calibri"/>
              <a:buAutoNum type="arabicPeriod"/>
              <a:defRPr sz="1400" b="0" i="0" u="none" strike="noStrike" cap="none">
                <a:solidFill>
                  <a:srgbClr val="000000"/>
                </a:solidFill>
                <a:latin typeface="Calibri"/>
                <a:ea typeface="Calibri"/>
                <a:cs typeface="Calibri"/>
                <a:sym typeface="Calibri"/>
              </a:defRPr>
            </a:lvl2pPr>
            <a:lvl3pPr marL="1371600" marR="0" lvl="2" indent="-304800" algn="l" rtl="0">
              <a:lnSpc>
                <a:spcPct val="100000"/>
              </a:lnSpc>
              <a:spcBef>
                <a:spcPts val="200"/>
              </a:spcBef>
              <a:spcAft>
                <a:spcPts val="0"/>
              </a:spcAft>
              <a:buClr>
                <a:srgbClr val="000000"/>
              </a:buClr>
              <a:buSzPts val="1200"/>
              <a:buFont typeface="Calibri"/>
              <a:buAutoNum type="arabicPeriod"/>
              <a:defRPr sz="1200" b="0" i="0" u="none" strike="noStrike" cap="none">
                <a:solidFill>
                  <a:srgbClr val="000000"/>
                </a:solidFill>
                <a:latin typeface="Calibri"/>
                <a:ea typeface="Calibri"/>
                <a:cs typeface="Calibri"/>
                <a:sym typeface="Calibri"/>
              </a:defRPr>
            </a:lvl3pPr>
            <a:lvl4pPr marL="1828800" marR="0" lvl="3"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4pPr>
            <a:lvl5pPr marL="2286000" marR="0" lvl="4"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5pPr>
            <a:lvl6pPr marL="2743200" marR="0" lvl="5"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6pPr>
            <a:lvl7pPr marL="3200400" marR="0" lvl="6"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7pPr>
            <a:lvl8pPr marL="3657600" marR="0" lvl="7"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8pPr>
            <a:lvl9pPr marL="4114800" marR="0" lvl="8" indent="-292100" algn="l" rtl="0">
              <a:lnSpc>
                <a:spcPct val="100000"/>
              </a:lnSpc>
              <a:spcBef>
                <a:spcPts val="200"/>
              </a:spcBef>
              <a:spcAft>
                <a:spcPts val="0"/>
              </a:spcAft>
              <a:buClr>
                <a:srgbClr val="000000"/>
              </a:buClr>
              <a:buSzPts val="1000"/>
              <a:buFont typeface="Calibri"/>
              <a:buAutoNum type="arabicPeriod"/>
              <a:defRPr sz="1000" b="0" i="0" u="none" strike="noStrike" cap="none">
                <a:solidFill>
                  <a:srgbClr val="000000"/>
                </a:solidFill>
                <a:latin typeface="Calibri"/>
                <a:ea typeface="Calibri"/>
                <a:cs typeface="Calibri"/>
                <a:sym typeface="Calibri"/>
              </a:defRPr>
            </a:lvl9pPr>
          </a:lstStyle>
          <a:p>
            <a:endParaRPr/>
          </a:p>
        </p:txBody>
      </p:sp>
      <p:sp>
        <p:nvSpPr>
          <p:cNvPr id="523" name="Google Shape;523;p89"/>
          <p:cNvSpPr txBox="1">
            <a:spLocks noGrp="1"/>
          </p:cNvSpPr>
          <p:nvPr>
            <p:ph type="sldNum" idx="12"/>
          </p:nvPr>
        </p:nvSpPr>
        <p:spPr>
          <a:xfrm>
            <a:off x="3276600" y="3178175"/>
            <a:ext cx="1066800" cy="182400"/>
          </a:xfrm>
          <a:prstGeom prst="rect">
            <a:avLst/>
          </a:prstGeom>
          <a:noFill/>
          <a:ln>
            <a:noFill/>
          </a:ln>
        </p:spPr>
        <p:txBody>
          <a:bodyPr spcFirstLastPara="1" wrap="square" lIns="91425" tIns="45700" rIns="91425" bIns="45700" anchor="t" anchorCtr="0">
            <a:normAutofit fontScale="62500" lnSpcReduction="20000"/>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3"/>
        <p:cNvGrpSpPr/>
        <p:nvPr/>
      </p:nvGrpSpPr>
      <p:grpSpPr>
        <a:xfrm>
          <a:off x="0" y="0"/>
          <a:ext cx="0" cy="0"/>
          <a:chOff x="0" y="0"/>
          <a:chExt cx="0" cy="0"/>
        </a:xfrm>
      </p:grpSpPr>
      <p:sp>
        <p:nvSpPr>
          <p:cNvPr id="714" name="Google Shape;714;p11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715" name="Google Shape;715;p117"/>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716" name="Google Shape;716;p117"/>
          <p:cNvSpPr txBox="1">
            <a:spLocks noGrp="1"/>
          </p:cNvSpPr>
          <p:nvPr>
            <p:ph type="dt" idx="10"/>
          </p:nvPr>
        </p:nvSpPr>
        <p:spPr>
          <a:xfrm>
            <a:off x="228600" y="3178175"/>
            <a:ext cx="1066800" cy="182400"/>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717" name="Google Shape;717;p117"/>
          <p:cNvSpPr txBox="1">
            <a:spLocks noGrp="1"/>
          </p:cNvSpPr>
          <p:nvPr>
            <p:ph type="ftr" idx="11"/>
          </p:nvPr>
        </p:nvSpPr>
        <p:spPr>
          <a:xfrm>
            <a:off x="1562100" y="3178175"/>
            <a:ext cx="1447800" cy="182400"/>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718" name="Google Shape;718;p117"/>
          <p:cNvSpPr txBox="1">
            <a:spLocks noGrp="1"/>
          </p:cNvSpPr>
          <p:nvPr>
            <p:ph type="sldNum" idx="12"/>
          </p:nvPr>
        </p:nvSpPr>
        <p:spPr>
          <a:xfrm>
            <a:off x="3276600" y="3178175"/>
            <a:ext cx="1066800" cy="182400"/>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43"/>
        <p:cNvGrpSpPr/>
        <p:nvPr/>
      </p:nvGrpSpPr>
      <p:grpSpPr>
        <a:xfrm>
          <a:off x="0" y="0"/>
          <a:ext cx="0" cy="0"/>
          <a:chOff x="0" y="0"/>
          <a:chExt cx="0" cy="0"/>
        </a:xfrm>
      </p:grpSpPr>
      <p:sp>
        <p:nvSpPr>
          <p:cNvPr id="944" name="Google Shape;944;p1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45" name="Google Shape;945;p1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46" name="Google Shape;946;p1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0.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8.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8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4.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94.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9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18.xml"/><Relationship Id="rId16" Type="http://schemas.openxmlformats.org/officeDocument/2006/relationships/image" Target="../media/image63.svg"/><Relationship Id="rId1" Type="http://schemas.openxmlformats.org/officeDocument/2006/relationships/slideLayout" Target="../slideLayouts/slideLayout31.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4.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86.xml"/><Relationship Id="rId5" Type="http://schemas.openxmlformats.org/officeDocument/2006/relationships/image" Target="../media/image5.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9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9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9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9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159.xml"/><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160.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75.xml"/><Relationship Id="rId5" Type="http://schemas.openxmlformats.org/officeDocument/2006/relationships/image" Target="../media/image42.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6"/>
        </a:solidFill>
        <a:effectLst/>
      </p:bgPr>
    </p:bg>
    <p:spTree>
      <p:nvGrpSpPr>
        <p:cNvPr id="1" name="Shape 1404"/>
        <p:cNvGrpSpPr/>
        <p:nvPr/>
      </p:nvGrpSpPr>
      <p:grpSpPr>
        <a:xfrm>
          <a:off x="0" y="0"/>
          <a:ext cx="0" cy="0"/>
          <a:chOff x="0" y="0"/>
          <a:chExt cx="0" cy="0"/>
        </a:xfrm>
      </p:grpSpPr>
      <p:sp>
        <p:nvSpPr>
          <p:cNvPr id="1405" name="Google Shape;1405;p236"/>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407" name="Google Shape;1407;p236" descr="A picture containing drawing&#10;&#10;Description automatically generated"/>
          <p:cNvPicPr preferRelativeResize="0"/>
          <p:nvPr/>
        </p:nvPicPr>
        <p:blipFill rotWithShape="1">
          <a:blip r:embed="rId3">
            <a:alphaModFix/>
          </a:blip>
          <a:srcRect/>
          <a:stretch/>
        </p:blipFill>
        <p:spPr>
          <a:xfrm>
            <a:off x="70696" y="4839713"/>
            <a:ext cx="489139" cy="264671"/>
          </a:xfrm>
          <a:prstGeom prst="rect">
            <a:avLst/>
          </a:prstGeom>
          <a:noFill/>
          <a:ln>
            <a:noFill/>
          </a:ln>
        </p:spPr>
      </p:pic>
      <p:sp>
        <p:nvSpPr>
          <p:cNvPr id="1408" name="Google Shape;1408;p236"/>
          <p:cNvSpPr/>
          <p:nvPr/>
        </p:nvSpPr>
        <p:spPr>
          <a:xfrm>
            <a:off x="0" y="3925500"/>
            <a:ext cx="2318700" cy="495300"/>
          </a:xfrm>
          <a:prstGeom prst="rect">
            <a:avLst/>
          </a:prstGeom>
          <a:solidFill>
            <a:srgbClr val="F2A21F"/>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r>
              <a:rPr lang="en-GB" sz="1000" b="1" dirty="0">
                <a:solidFill>
                  <a:srgbClr val="FFFFFF"/>
                </a:solidFill>
              </a:rPr>
              <a:t>CONQUEST Quality Improvement Programme &amp; PREVAIL Trial</a:t>
            </a:r>
            <a:endParaRPr sz="1000" b="1" dirty="0">
              <a:solidFill>
                <a:srgbClr val="FFFFFF"/>
              </a:solidFill>
            </a:endParaRPr>
          </a:p>
        </p:txBody>
      </p:sp>
      <p:pic>
        <p:nvPicPr>
          <p:cNvPr id="1409" name="Google Shape;1409;p236"/>
          <p:cNvPicPr preferRelativeResize="0"/>
          <p:nvPr/>
        </p:nvPicPr>
        <p:blipFill rotWithShape="1">
          <a:blip r:embed="rId4">
            <a:alphaModFix/>
          </a:blip>
          <a:srcRect t="34909" b="34524"/>
          <a:stretch/>
        </p:blipFill>
        <p:spPr>
          <a:xfrm>
            <a:off x="1869703" y="1769419"/>
            <a:ext cx="5404594" cy="12764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5"/>
        <p:cNvGrpSpPr/>
        <p:nvPr/>
      </p:nvGrpSpPr>
      <p:grpSpPr>
        <a:xfrm>
          <a:off x="0" y="0"/>
          <a:ext cx="0" cy="0"/>
          <a:chOff x="0" y="0"/>
          <a:chExt cx="0" cy="0"/>
        </a:xfrm>
      </p:grpSpPr>
      <p:sp>
        <p:nvSpPr>
          <p:cNvPr id="1666" name="Google Shape;1666;p246"/>
          <p:cNvSpPr/>
          <p:nvPr/>
        </p:nvSpPr>
        <p:spPr>
          <a:xfrm>
            <a:off x="0" y="0"/>
            <a:ext cx="9144000" cy="5511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667" name="Google Shape;1667;p246"/>
          <p:cNvSpPr txBox="1"/>
          <p:nvPr/>
        </p:nvSpPr>
        <p:spPr>
          <a:xfrm>
            <a:off x="87422" y="92625"/>
            <a:ext cx="8046300" cy="384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FFFFFF"/>
                </a:solidFill>
                <a:latin typeface="Arial"/>
                <a:ea typeface="Arial"/>
                <a:cs typeface="Arial"/>
                <a:sym typeface="Arial"/>
              </a:rPr>
              <a:t>Opportunities To Diagnose COPD Are Often Missed in Primary Care</a:t>
            </a:r>
            <a:endParaRPr sz="1100" b="0" i="0" u="none" strike="noStrike" cap="none">
              <a:solidFill>
                <a:schemeClr val="dk1"/>
              </a:solidFill>
              <a:latin typeface="Arial"/>
              <a:ea typeface="Arial"/>
              <a:cs typeface="Arial"/>
              <a:sym typeface="Arial"/>
            </a:endParaRPr>
          </a:p>
        </p:txBody>
      </p:sp>
      <p:sp>
        <p:nvSpPr>
          <p:cNvPr id="1668" name="Google Shape;1668;p246"/>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pic>
        <p:nvPicPr>
          <p:cNvPr id="1669" name="Google Shape;1669;p246" descr="Graphical user interface&#10;&#10;Description automatically generated"/>
          <p:cNvPicPr preferRelativeResize="0"/>
          <p:nvPr/>
        </p:nvPicPr>
        <p:blipFill rotWithShape="1">
          <a:blip r:embed="rId3">
            <a:alphaModFix/>
          </a:blip>
          <a:srcRect/>
          <a:stretch/>
        </p:blipFill>
        <p:spPr>
          <a:xfrm>
            <a:off x="285504" y="818304"/>
            <a:ext cx="6419564" cy="3576260"/>
          </a:xfrm>
          <a:prstGeom prst="rect">
            <a:avLst/>
          </a:prstGeom>
          <a:noFill/>
          <a:ln>
            <a:noFill/>
          </a:ln>
        </p:spPr>
      </p:pic>
      <p:pic>
        <p:nvPicPr>
          <p:cNvPr id="1670" name="Google Shape;1670;p246" descr="A picture containing timeline&#10;&#10;Description automatically generated"/>
          <p:cNvPicPr preferRelativeResize="0"/>
          <p:nvPr/>
        </p:nvPicPr>
        <p:blipFill rotWithShape="1">
          <a:blip r:embed="rId4">
            <a:alphaModFix/>
          </a:blip>
          <a:srcRect/>
          <a:stretch/>
        </p:blipFill>
        <p:spPr>
          <a:xfrm>
            <a:off x="6979514" y="818288"/>
            <a:ext cx="1987612" cy="3576276"/>
          </a:xfrm>
          <a:prstGeom prst="rect">
            <a:avLst/>
          </a:prstGeom>
          <a:noFill/>
          <a:ln>
            <a:noFill/>
          </a:ln>
        </p:spPr>
      </p:pic>
      <p:pic>
        <p:nvPicPr>
          <p:cNvPr id="1671" name="Google Shape;1671;p246"/>
          <p:cNvPicPr preferRelativeResize="0"/>
          <p:nvPr/>
        </p:nvPicPr>
        <p:blipFill rotWithShape="1">
          <a:blip r:embed="rId5">
            <a:alphaModFix/>
          </a:blip>
          <a:srcRect/>
          <a:stretch/>
        </p:blipFill>
        <p:spPr>
          <a:xfrm>
            <a:off x="282049" y="4486622"/>
            <a:ext cx="9082285" cy="313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2" name="Google Shape;1732;p248"/>
          <p:cNvSpPr/>
          <p:nvPr/>
        </p:nvSpPr>
        <p:spPr>
          <a:xfrm>
            <a:off x="0" y="-11375"/>
            <a:ext cx="9144000" cy="5511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200" b="0" i="0" u="none" strike="noStrike" cap="none">
              <a:solidFill>
                <a:schemeClr val="lt1"/>
              </a:solidFill>
              <a:latin typeface="Arial"/>
              <a:ea typeface="Arial"/>
              <a:cs typeface="Arial"/>
              <a:sym typeface="Arial"/>
            </a:endParaRPr>
          </a:p>
        </p:txBody>
      </p:sp>
      <p:sp>
        <p:nvSpPr>
          <p:cNvPr id="1733" name="Google Shape;1733;p248"/>
          <p:cNvSpPr txBox="1"/>
          <p:nvPr/>
        </p:nvSpPr>
        <p:spPr>
          <a:xfrm>
            <a:off x="50547" y="71725"/>
            <a:ext cx="8046300" cy="384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GB" sz="1600" b="1" i="0" u="none" strike="noStrike" cap="none">
                <a:solidFill>
                  <a:srgbClr val="FFFFFF"/>
                </a:solidFill>
                <a:latin typeface="Arial"/>
                <a:ea typeface="Arial"/>
                <a:cs typeface="Arial"/>
                <a:sym typeface="Arial"/>
              </a:rPr>
              <a:t> Impact of recurrent exacerbations </a:t>
            </a:r>
            <a:endParaRPr sz="1100" b="0" i="0" u="none" strike="noStrike" cap="none">
              <a:solidFill>
                <a:schemeClr val="dk1"/>
              </a:solidFill>
              <a:latin typeface="Arial"/>
              <a:ea typeface="Arial"/>
              <a:cs typeface="Arial"/>
              <a:sym typeface="Arial"/>
            </a:endParaRPr>
          </a:p>
        </p:txBody>
      </p:sp>
      <p:cxnSp>
        <p:nvCxnSpPr>
          <p:cNvPr id="1734" name="Google Shape;1734;p248"/>
          <p:cNvCxnSpPr/>
          <p:nvPr/>
        </p:nvCxnSpPr>
        <p:spPr>
          <a:xfrm flipH="1">
            <a:off x="3893335" y="4100983"/>
            <a:ext cx="639600" cy="194400"/>
          </a:xfrm>
          <a:prstGeom prst="straightConnector1">
            <a:avLst/>
          </a:prstGeom>
          <a:noFill/>
          <a:ln w="9525" cap="flat" cmpd="sng">
            <a:solidFill>
              <a:schemeClr val="lt1"/>
            </a:solidFill>
            <a:prstDash val="solid"/>
            <a:round/>
            <a:headEnd type="none" w="sm" len="sm"/>
            <a:tailEnd type="triangle" w="med" len="med"/>
          </a:ln>
        </p:spPr>
      </p:cxnSp>
      <p:grpSp>
        <p:nvGrpSpPr>
          <p:cNvPr id="1735" name="Google Shape;1735;p248"/>
          <p:cNvGrpSpPr/>
          <p:nvPr/>
        </p:nvGrpSpPr>
        <p:grpSpPr>
          <a:xfrm>
            <a:off x="2779899" y="1131309"/>
            <a:ext cx="3506284" cy="3498604"/>
            <a:chOff x="2902488" y="902232"/>
            <a:chExt cx="3339000" cy="3339000"/>
          </a:xfrm>
        </p:grpSpPr>
        <p:sp>
          <p:nvSpPr>
            <p:cNvPr id="1736" name="Google Shape;1736;p248"/>
            <p:cNvSpPr/>
            <p:nvPr/>
          </p:nvSpPr>
          <p:spPr>
            <a:xfrm rot="-5400000">
              <a:off x="2902488" y="902232"/>
              <a:ext cx="3339000" cy="3339000"/>
            </a:xfrm>
            <a:prstGeom prst="ellipse">
              <a:avLst/>
            </a:prstGeom>
            <a:no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8"/>
            <p:cNvSpPr/>
            <p:nvPr/>
          </p:nvSpPr>
          <p:spPr>
            <a:xfrm>
              <a:off x="3123738" y="1123632"/>
              <a:ext cx="2896500" cy="2896200"/>
            </a:xfrm>
            <a:prstGeom prst="ellipse">
              <a:avLst/>
            </a:prstGeom>
            <a:solidFill>
              <a:srgbClr val="83E3D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248"/>
          <p:cNvGrpSpPr/>
          <p:nvPr/>
        </p:nvGrpSpPr>
        <p:grpSpPr>
          <a:xfrm>
            <a:off x="3579603" y="1929261"/>
            <a:ext cx="1906877" cy="1902700"/>
            <a:chOff x="3664038" y="1663782"/>
            <a:chExt cx="1815900" cy="1815900"/>
          </a:xfrm>
        </p:grpSpPr>
        <p:sp>
          <p:nvSpPr>
            <p:cNvPr id="1739" name="Google Shape;1739;p248"/>
            <p:cNvSpPr/>
            <p:nvPr/>
          </p:nvSpPr>
          <p:spPr>
            <a:xfrm>
              <a:off x="3664038" y="1663782"/>
              <a:ext cx="1815900" cy="1815900"/>
            </a:xfrm>
            <a:prstGeom prst="ellipse">
              <a:avLst/>
            </a:prstGeom>
            <a:solidFill>
              <a:srgbClr val="073763"/>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8"/>
            <p:cNvSpPr txBox="1"/>
            <p:nvPr/>
          </p:nvSpPr>
          <p:spPr>
            <a:xfrm>
              <a:off x="3899988" y="2158482"/>
              <a:ext cx="1344000" cy="826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b="1">
                <a:solidFill>
                  <a:srgbClr val="FFFFFF"/>
                </a:solidFill>
                <a:latin typeface="Roboto"/>
                <a:ea typeface="Roboto"/>
                <a:cs typeface="Roboto"/>
                <a:sym typeface="Roboto"/>
              </a:endParaRPr>
            </a:p>
          </p:txBody>
        </p:sp>
      </p:grpSp>
      <p:grpSp>
        <p:nvGrpSpPr>
          <p:cNvPr id="1741" name="Google Shape;1741;p248"/>
          <p:cNvGrpSpPr/>
          <p:nvPr/>
        </p:nvGrpSpPr>
        <p:grpSpPr>
          <a:xfrm>
            <a:off x="3924875" y="635675"/>
            <a:ext cx="1216331" cy="1197635"/>
            <a:chOff x="2810656" y="837360"/>
            <a:chExt cx="1158300" cy="1143000"/>
          </a:xfrm>
        </p:grpSpPr>
        <p:sp>
          <p:nvSpPr>
            <p:cNvPr id="1742" name="Google Shape;1742;p248"/>
            <p:cNvSpPr/>
            <p:nvPr/>
          </p:nvSpPr>
          <p:spPr>
            <a:xfrm>
              <a:off x="2810656" y="837360"/>
              <a:ext cx="1158300" cy="1143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48"/>
            <p:cNvSpPr txBox="1"/>
            <p:nvPr/>
          </p:nvSpPr>
          <p:spPr>
            <a:xfrm>
              <a:off x="2907539" y="1553265"/>
              <a:ext cx="964500" cy="261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900">
                  <a:solidFill>
                    <a:srgbClr val="FFFFFF"/>
                  </a:solidFill>
                </a:rPr>
                <a:t>Future exacerbations</a:t>
              </a:r>
              <a:r>
                <a:rPr lang="en-GB" sz="900" baseline="30000">
                  <a:solidFill>
                    <a:srgbClr val="FFFFFF"/>
                  </a:solidFill>
                </a:rPr>
                <a:t>1</a:t>
              </a:r>
              <a:endParaRPr sz="900" baseline="30000">
                <a:solidFill>
                  <a:srgbClr val="FFFFFF"/>
                </a:solidFill>
              </a:endParaRPr>
            </a:p>
          </p:txBody>
        </p:sp>
      </p:grpSp>
      <p:grpSp>
        <p:nvGrpSpPr>
          <p:cNvPr id="1744" name="Google Shape;1744;p248"/>
          <p:cNvGrpSpPr/>
          <p:nvPr/>
        </p:nvGrpSpPr>
        <p:grpSpPr>
          <a:xfrm>
            <a:off x="2677000" y="3736825"/>
            <a:ext cx="1216331" cy="1197635"/>
            <a:chOff x="5124756" y="3234283"/>
            <a:chExt cx="1158300" cy="1143000"/>
          </a:xfrm>
        </p:grpSpPr>
        <p:sp>
          <p:nvSpPr>
            <p:cNvPr id="1745" name="Google Shape;1745;p248"/>
            <p:cNvSpPr/>
            <p:nvPr/>
          </p:nvSpPr>
          <p:spPr>
            <a:xfrm>
              <a:off x="5124756" y="3234283"/>
              <a:ext cx="1158300" cy="1143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8"/>
            <p:cNvSpPr txBox="1"/>
            <p:nvPr/>
          </p:nvSpPr>
          <p:spPr>
            <a:xfrm>
              <a:off x="5293502" y="3890539"/>
              <a:ext cx="873900" cy="367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900">
                  <a:solidFill>
                    <a:srgbClr val="FFFFFF"/>
                  </a:solidFill>
                </a:rPr>
                <a:t>SCS burden</a:t>
              </a:r>
              <a:r>
                <a:rPr lang="en-GB" sz="900" baseline="30000">
                  <a:solidFill>
                    <a:srgbClr val="FFFFFF"/>
                  </a:solidFill>
                </a:rPr>
                <a:t> 4</a:t>
              </a:r>
              <a:endParaRPr sz="900" baseline="30000">
                <a:solidFill>
                  <a:srgbClr val="FFFFFF"/>
                </a:solidFill>
              </a:endParaRPr>
            </a:p>
          </p:txBody>
        </p:sp>
      </p:grpSp>
      <p:grpSp>
        <p:nvGrpSpPr>
          <p:cNvPr id="1747" name="Google Shape;1747;p248"/>
          <p:cNvGrpSpPr/>
          <p:nvPr/>
        </p:nvGrpSpPr>
        <p:grpSpPr>
          <a:xfrm>
            <a:off x="2304975" y="1921551"/>
            <a:ext cx="1216331" cy="1201237"/>
            <a:chOff x="5124855" y="3234286"/>
            <a:chExt cx="1158300" cy="1146438"/>
          </a:xfrm>
        </p:grpSpPr>
        <p:sp>
          <p:nvSpPr>
            <p:cNvPr id="1748" name="Google Shape;1748;p248"/>
            <p:cNvSpPr/>
            <p:nvPr/>
          </p:nvSpPr>
          <p:spPr>
            <a:xfrm>
              <a:off x="5124855" y="3234286"/>
              <a:ext cx="1158300" cy="1143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48"/>
            <p:cNvSpPr txBox="1"/>
            <p:nvPr/>
          </p:nvSpPr>
          <p:spPr>
            <a:xfrm>
              <a:off x="5241367" y="3854824"/>
              <a:ext cx="914700" cy="525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900">
                  <a:solidFill>
                    <a:srgbClr val="FFFFFF"/>
                  </a:solidFill>
                </a:rPr>
                <a:t>Cardiovascular events</a:t>
              </a:r>
              <a:r>
                <a:rPr lang="en-GB" sz="900" baseline="30000">
                  <a:solidFill>
                    <a:srgbClr val="FFFFFF"/>
                  </a:solidFill>
                </a:rPr>
                <a:t>5</a:t>
              </a:r>
              <a:r>
                <a:rPr lang="en-GB" sz="900">
                  <a:solidFill>
                    <a:srgbClr val="FFFFFF"/>
                  </a:solidFill>
                </a:rPr>
                <a:t> </a:t>
              </a:r>
              <a:endParaRPr sz="900">
                <a:solidFill>
                  <a:srgbClr val="FFFFFF"/>
                </a:solidFill>
              </a:endParaRPr>
            </a:p>
          </p:txBody>
        </p:sp>
      </p:grpSp>
      <p:grpSp>
        <p:nvGrpSpPr>
          <p:cNvPr id="1750" name="Google Shape;1750;p248"/>
          <p:cNvGrpSpPr/>
          <p:nvPr/>
        </p:nvGrpSpPr>
        <p:grpSpPr>
          <a:xfrm>
            <a:off x="5544776" y="1843600"/>
            <a:ext cx="1216331" cy="1197635"/>
            <a:chOff x="5161152" y="3159892"/>
            <a:chExt cx="1158300" cy="1143000"/>
          </a:xfrm>
        </p:grpSpPr>
        <p:sp>
          <p:nvSpPr>
            <p:cNvPr id="1751" name="Google Shape;1751;p248"/>
            <p:cNvSpPr/>
            <p:nvPr/>
          </p:nvSpPr>
          <p:spPr>
            <a:xfrm>
              <a:off x="5161152" y="3159892"/>
              <a:ext cx="1158300" cy="1143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48"/>
            <p:cNvSpPr txBox="1"/>
            <p:nvPr/>
          </p:nvSpPr>
          <p:spPr>
            <a:xfrm>
              <a:off x="5288235" y="3716093"/>
              <a:ext cx="964500" cy="525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900">
                  <a:solidFill>
                    <a:srgbClr val="FFFFFF"/>
                  </a:solidFill>
                </a:rPr>
                <a:t>Lung function</a:t>
              </a:r>
              <a:r>
                <a:rPr lang="en-GB" sz="900" baseline="30000">
                  <a:solidFill>
                    <a:srgbClr val="FFFFFF"/>
                  </a:solidFill>
                </a:rPr>
                <a:t>2</a:t>
              </a:r>
              <a:endParaRPr sz="900" baseline="30000">
                <a:solidFill>
                  <a:srgbClr val="FFFFFF"/>
                </a:solidFill>
              </a:endParaRPr>
            </a:p>
          </p:txBody>
        </p:sp>
      </p:grpSp>
      <p:grpSp>
        <p:nvGrpSpPr>
          <p:cNvPr id="1753" name="Google Shape;1753;p248"/>
          <p:cNvGrpSpPr/>
          <p:nvPr/>
        </p:nvGrpSpPr>
        <p:grpSpPr>
          <a:xfrm>
            <a:off x="5262533" y="3736840"/>
            <a:ext cx="1216281" cy="1197580"/>
            <a:chOff x="5214448" y="3234278"/>
            <a:chExt cx="1068600" cy="1068600"/>
          </a:xfrm>
        </p:grpSpPr>
        <p:sp>
          <p:nvSpPr>
            <p:cNvPr id="1754" name="Google Shape;1754;p248"/>
            <p:cNvSpPr/>
            <p:nvPr/>
          </p:nvSpPr>
          <p:spPr>
            <a:xfrm>
              <a:off x="5214448" y="3234278"/>
              <a:ext cx="1068600" cy="1068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48"/>
            <p:cNvSpPr txBox="1"/>
            <p:nvPr/>
          </p:nvSpPr>
          <p:spPr>
            <a:xfrm>
              <a:off x="5367375" y="3402503"/>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800">
                  <a:solidFill>
                    <a:srgbClr val="FFFFFF"/>
                  </a:solidFill>
                  <a:latin typeface="Roboto"/>
                  <a:ea typeface="Roboto"/>
                  <a:cs typeface="Roboto"/>
                  <a:sym typeface="Roboto"/>
                </a:rPr>
                <a:t> </a:t>
              </a:r>
              <a:endParaRPr sz="800">
                <a:solidFill>
                  <a:srgbClr val="FFFFFF"/>
                </a:solidFill>
                <a:latin typeface="Roboto"/>
                <a:ea typeface="Roboto"/>
                <a:cs typeface="Roboto"/>
                <a:sym typeface="Roboto"/>
              </a:endParaRPr>
            </a:p>
          </p:txBody>
        </p:sp>
      </p:grpSp>
      <p:grpSp>
        <p:nvGrpSpPr>
          <p:cNvPr id="1756" name="Google Shape;1756;p248"/>
          <p:cNvGrpSpPr/>
          <p:nvPr/>
        </p:nvGrpSpPr>
        <p:grpSpPr>
          <a:xfrm>
            <a:off x="4074275" y="2297987"/>
            <a:ext cx="917526" cy="875304"/>
            <a:chOff x="2772178" y="1510597"/>
            <a:chExt cx="417152" cy="383015"/>
          </a:xfrm>
        </p:grpSpPr>
        <p:sp>
          <p:nvSpPr>
            <p:cNvPr id="1757" name="Google Shape;1757;p248"/>
            <p:cNvSpPr/>
            <p:nvPr/>
          </p:nvSpPr>
          <p:spPr>
            <a:xfrm>
              <a:off x="2821531" y="1510597"/>
              <a:ext cx="165449" cy="164306"/>
            </a:xfrm>
            <a:custGeom>
              <a:avLst/>
              <a:gdLst/>
              <a:ahLst/>
              <a:cxnLst/>
              <a:rect l="l" t="t" r="r" b="b"/>
              <a:pathLst>
                <a:path w="114300" h="114300" extrusionOk="0">
                  <a:moveTo>
                    <a:pt x="60389" y="120777"/>
                  </a:moveTo>
                  <a:cubicBezTo>
                    <a:pt x="27051" y="120777"/>
                    <a:pt x="0" y="93631"/>
                    <a:pt x="0" y="60389"/>
                  </a:cubicBezTo>
                  <a:cubicBezTo>
                    <a:pt x="0" y="27146"/>
                    <a:pt x="27146" y="0"/>
                    <a:pt x="60389" y="0"/>
                  </a:cubicBezTo>
                  <a:cubicBezTo>
                    <a:pt x="93631" y="0"/>
                    <a:pt x="120777" y="27146"/>
                    <a:pt x="120777" y="60389"/>
                  </a:cubicBezTo>
                  <a:cubicBezTo>
                    <a:pt x="120777" y="93631"/>
                    <a:pt x="93726" y="120777"/>
                    <a:pt x="60389" y="1207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248"/>
            <p:cNvSpPr/>
            <p:nvPr/>
          </p:nvSpPr>
          <p:spPr>
            <a:xfrm>
              <a:off x="2772178" y="1688229"/>
              <a:ext cx="179237" cy="205383"/>
            </a:xfrm>
            <a:custGeom>
              <a:avLst/>
              <a:gdLst/>
              <a:ahLst/>
              <a:cxnLst/>
              <a:rect l="l" t="t" r="r" b="b"/>
              <a:pathLst>
                <a:path w="123825" h="142875" extrusionOk="0">
                  <a:moveTo>
                    <a:pt x="98679" y="150665"/>
                  </a:moveTo>
                  <a:lnTo>
                    <a:pt x="94679" y="149713"/>
                  </a:lnTo>
                  <a:cubicBezTo>
                    <a:pt x="58103" y="140855"/>
                    <a:pt x="26003" y="120852"/>
                    <a:pt x="1810" y="92086"/>
                  </a:cubicBezTo>
                  <a:lnTo>
                    <a:pt x="0" y="89896"/>
                  </a:lnTo>
                  <a:lnTo>
                    <a:pt x="1048" y="87229"/>
                  </a:lnTo>
                  <a:cubicBezTo>
                    <a:pt x="10954" y="62940"/>
                    <a:pt x="29337" y="20649"/>
                    <a:pt x="42005" y="9409"/>
                  </a:cubicBezTo>
                  <a:cubicBezTo>
                    <a:pt x="53721" y="-973"/>
                    <a:pt x="67628" y="-2782"/>
                    <a:pt x="82296" y="4076"/>
                  </a:cubicBezTo>
                  <a:cubicBezTo>
                    <a:pt x="86296" y="5980"/>
                    <a:pt x="90011" y="7124"/>
                    <a:pt x="94012" y="8362"/>
                  </a:cubicBezTo>
                  <a:cubicBezTo>
                    <a:pt x="100679" y="10457"/>
                    <a:pt x="107537" y="12553"/>
                    <a:pt x="116014" y="18077"/>
                  </a:cubicBezTo>
                  <a:cubicBezTo>
                    <a:pt x="132493" y="28745"/>
                    <a:pt x="130207" y="62750"/>
                    <a:pt x="121158" y="89896"/>
                  </a:cubicBezTo>
                  <a:lnTo>
                    <a:pt x="121158" y="89896"/>
                  </a:lnTo>
                  <a:cubicBezTo>
                    <a:pt x="114490" y="109898"/>
                    <a:pt x="105156" y="134187"/>
                    <a:pt x="100203" y="146855"/>
                  </a:cubicBezTo>
                  <a:lnTo>
                    <a:pt x="98679" y="15066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248"/>
            <p:cNvSpPr/>
            <p:nvPr/>
          </p:nvSpPr>
          <p:spPr>
            <a:xfrm>
              <a:off x="2848340" y="1659770"/>
              <a:ext cx="193024" cy="205383"/>
            </a:xfrm>
            <a:custGeom>
              <a:avLst/>
              <a:gdLst/>
              <a:ahLst/>
              <a:cxnLst/>
              <a:rect l="l" t="t" r="r" b="b"/>
              <a:pathLst>
                <a:path w="133350" h="142875" extrusionOk="0">
                  <a:moveTo>
                    <a:pt x="90634" y="146158"/>
                  </a:moveTo>
                  <a:cubicBezTo>
                    <a:pt x="85300" y="146158"/>
                    <a:pt x="80251" y="144538"/>
                    <a:pt x="75870" y="141395"/>
                  </a:cubicBezTo>
                  <a:lnTo>
                    <a:pt x="10528" y="95104"/>
                  </a:lnTo>
                  <a:cubicBezTo>
                    <a:pt x="-806" y="87007"/>
                    <a:pt x="-3378" y="71196"/>
                    <a:pt x="4718" y="59861"/>
                  </a:cubicBezTo>
                  <a:cubicBezTo>
                    <a:pt x="12814" y="48622"/>
                    <a:pt x="28626" y="46050"/>
                    <a:pt x="39865" y="54146"/>
                  </a:cubicBezTo>
                  <a:lnTo>
                    <a:pt x="76251" y="80911"/>
                  </a:lnTo>
                  <a:lnTo>
                    <a:pt x="87490" y="20237"/>
                  </a:lnTo>
                  <a:cubicBezTo>
                    <a:pt x="88919" y="13570"/>
                    <a:pt x="92729" y="7855"/>
                    <a:pt x="98349" y="4140"/>
                  </a:cubicBezTo>
                  <a:cubicBezTo>
                    <a:pt x="103969" y="425"/>
                    <a:pt x="110731" y="-813"/>
                    <a:pt x="117304" y="520"/>
                  </a:cubicBezTo>
                  <a:cubicBezTo>
                    <a:pt x="123876" y="1854"/>
                    <a:pt x="129591" y="5759"/>
                    <a:pt x="133210" y="11379"/>
                  </a:cubicBezTo>
                  <a:cubicBezTo>
                    <a:pt x="136925" y="16999"/>
                    <a:pt x="138163" y="23761"/>
                    <a:pt x="136830" y="30334"/>
                  </a:cubicBezTo>
                  <a:lnTo>
                    <a:pt x="115208" y="126060"/>
                  </a:lnTo>
                  <a:cubicBezTo>
                    <a:pt x="113494" y="134347"/>
                    <a:pt x="107683" y="141205"/>
                    <a:pt x="99682" y="144348"/>
                  </a:cubicBezTo>
                  <a:cubicBezTo>
                    <a:pt x="96920" y="145586"/>
                    <a:pt x="93777" y="146158"/>
                    <a:pt x="90634" y="1461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60" name="Google Shape;1760;p248"/>
            <p:cNvGrpSpPr/>
            <p:nvPr/>
          </p:nvGrpSpPr>
          <p:grpSpPr>
            <a:xfrm>
              <a:off x="3010011" y="1511163"/>
              <a:ext cx="179319" cy="206095"/>
              <a:chOff x="2543141" y="2327690"/>
              <a:chExt cx="123899" cy="143251"/>
            </a:xfrm>
          </p:grpSpPr>
          <p:sp>
            <p:nvSpPr>
              <p:cNvPr id="1761" name="Google Shape;1761;p248"/>
              <p:cNvSpPr/>
              <p:nvPr/>
            </p:nvSpPr>
            <p:spPr>
              <a:xfrm>
                <a:off x="2543215" y="2373820"/>
                <a:ext cx="123825" cy="38100"/>
              </a:xfrm>
              <a:custGeom>
                <a:avLst/>
                <a:gdLst/>
                <a:ahLst/>
                <a:cxnLst/>
                <a:rect l="l" t="t" r="r" b="b"/>
                <a:pathLst>
                  <a:path w="123825" h="38100" extrusionOk="0">
                    <a:moveTo>
                      <a:pt x="109497" y="41053"/>
                    </a:moveTo>
                    <a:cubicBezTo>
                      <a:pt x="109116" y="41053"/>
                      <a:pt x="108640" y="41053"/>
                      <a:pt x="108164" y="41053"/>
                    </a:cubicBezTo>
                    <a:cubicBezTo>
                      <a:pt x="92638" y="39910"/>
                      <a:pt x="5579" y="23717"/>
                      <a:pt x="1960" y="23051"/>
                    </a:cubicBezTo>
                    <a:cubicBezTo>
                      <a:pt x="626" y="22765"/>
                      <a:pt x="-231" y="21527"/>
                      <a:pt x="55" y="20288"/>
                    </a:cubicBezTo>
                    <a:cubicBezTo>
                      <a:pt x="341" y="19050"/>
                      <a:pt x="1579" y="18098"/>
                      <a:pt x="2817" y="18383"/>
                    </a:cubicBezTo>
                    <a:cubicBezTo>
                      <a:pt x="3674" y="18574"/>
                      <a:pt x="93209" y="35243"/>
                      <a:pt x="108545" y="36386"/>
                    </a:cubicBezTo>
                    <a:cubicBezTo>
                      <a:pt x="112355" y="36576"/>
                      <a:pt x="116069" y="35243"/>
                      <a:pt x="119022" y="32576"/>
                    </a:cubicBezTo>
                    <a:cubicBezTo>
                      <a:pt x="122356" y="29528"/>
                      <a:pt x="124261" y="25146"/>
                      <a:pt x="124261" y="20574"/>
                    </a:cubicBezTo>
                    <a:cubicBezTo>
                      <a:pt x="124261" y="11811"/>
                      <a:pt x="117117" y="4763"/>
                      <a:pt x="108449" y="4763"/>
                    </a:cubicBezTo>
                    <a:cubicBezTo>
                      <a:pt x="100544" y="4763"/>
                      <a:pt x="93781" y="10668"/>
                      <a:pt x="92733" y="18479"/>
                    </a:cubicBezTo>
                    <a:cubicBezTo>
                      <a:pt x="92543" y="19812"/>
                      <a:pt x="91304" y="20669"/>
                      <a:pt x="90066" y="20574"/>
                    </a:cubicBezTo>
                    <a:cubicBezTo>
                      <a:pt x="88733" y="20384"/>
                      <a:pt x="87875" y="19241"/>
                      <a:pt x="87971" y="17907"/>
                    </a:cubicBezTo>
                    <a:cubicBezTo>
                      <a:pt x="89304" y="7715"/>
                      <a:pt x="98067" y="0"/>
                      <a:pt x="108354" y="0"/>
                    </a:cubicBezTo>
                    <a:cubicBezTo>
                      <a:pt x="119689" y="0"/>
                      <a:pt x="128928" y="9239"/>
                      <a:pt x="128928" y="20574"/>
                    </a:cubicBezTo>
                    <a:cubicBezTo>
                      <a:pt x="128928" y="26480"/>
                      <a:pt x="126452" y="32099"/>
                      <a:pt x="122165" y="36100"/>
                    </a:cubicBezTo>
                    <a:cubicBezTo>
                      <a:pt x="118641" y="39243"/>
                      <a:pt x="114164" y="41053"/>
                      <a:pt x="109497" y="4105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248"/>
              <p:cNvSpPr/>
              <p:nvPr/>
            </p:nvSpPr>
            <p:spPr>
              <a:xfrm>
                <a:off x="2543266" y="2327690"/>
                <a:ext cx="76200" cy="57150"/>
              </a:xfrm>
              <a:custGeom>
                <a:avLst/>
                <a:gdLst/>
                <a:ahLst/>
                <a:cxnLst/>
                <a:rect l="l" t="t" r="r" b="b"/>
                <a:pathLst>
                  <a:path w="76200" h="57150" extrusionOk="0">
                    <a:moveTo>
                      <a:pt x="2385" y="58608"/>
                    </a:moveTo>
                    <a:cubicBezTo>
                      <a:pt x="1337" y="58608"/>
                      <a:pt x="384" y="57941"/>
                      <a:pt x="99" y="56893"/>
                    </a:cubicBezTo>
                    <a:cubicBezTo>
                      <a:pt x="-282" y="55655"/>
                      <a:pt x="480" y="54322"/>
                      <a:pt x="1718" y="53941"/>
                    </a:cubicBezTo>
                    <a:cubicBezTo>
                      <a:pt x="37722" y="43844"/>
                      <a:pt x="60201" y="37177"/>
                      <a:pt x="66488" y="34700"/>
                    </a:cubicBezTo>
                    <a:cubicBezTo>
                      <a:pt x="70012" y="33271"/>
                      <a:pt x="72774" y="30414"/>
                      <a:pt x="74203" y="26699"/>
                    </a:cubicBezTo>
                    <a:cubicBezTo>
                      <a:pt x="75822" y="22508"/>
                      <a:pt x="75632" y="17746"/>
                      <a:pt x="73632" y="13650"/>
                    </a:cubicBezTo>
                    <a:cubicBezTo>
                      <a:pt x="71822" y="9840"/>
                      <a:pt x="68583" y="6982"/>
                      <a:pt x="64583" y="5554"/>
                    </a:cubicBezTo>
                    <a:cubicBezTo>
                      <a:pt x="60582" y="4125"/>
                      <a:pt x="56296" y="4411"/>
                      <a:pt x="52486" y="6220"/>
                    </a:cubicBezTo>
                    <a:cubicBezTo>
                      <a:pt x="45342" y="9649"/>
                      <a:pt x="41818" y="17936"/>
                      <a:pt x="44390" y="25461"/>
                    </a:cubicBezTo>
                    <a:cubicBezTo>
                      <a:pt x="44771" y="26699"/>
                      <a:pt x="44104" y="28033"/>
                      <a:pt x="42866" y="28509"/>
                    </a:cubicBezTo>
                    <a:cubicBezTo>
                      <a:pt x="41628" y="28890"/>
                      <a:pt x="40294" y="28223"/>
                      <a:pt x="39818" y="26985"/>
                    </a:cubicBezTo>
                    <a:cubicBezTo>
                      <a:pt x="36579" y="17174"/>
                      <a:pt x="41151" y="6506"/>
                      <a:pt x="50391" y="2029"/>
                    </a:cubicBezTo>
                    <a:cubicBezTo>
                      <a:pt x="55344" y="-352"/>
                      <a:pt x="60963" y="-638"/>
                      <a:pt x="66107" y="1172"/>
                    </a:cubicBezTo>
                    <a:cubicBezTo>
                      <a:pt x="71250" y="2982"/>
                      <a:pt x="75441" y="6697"/>
                      <a:pt x="77823" y="11650"/>
                    </a:cubicBezTo>
                    <a:cubicBezTo>
                      <a:pt x="80394" y="16888"/>
                      <a:pt x="80585" y="23080"/>
                      <a:pt x="78489" y="28509"/>
                    </a:cubicBezTo>
                    <a:cubicBezTo>
                      <a:pt x="76584" y="33462"/>
                      <a:pt x="72870" y="37272"/>
                      <a:pt x="68107" y="39177"/>
                    </a:cubicBezTo>
                    <a:cubicBezTo>
                      <a:pt x="61535" y="41844"/>
                      <a:pt x="39532" y="48321"/>
                      <a:pt x="2861" y="58608"/>
                    </a:cubicBezTo>
                    <a:cubicBezTo>
                      <a:pt x="2766" y="58513"/>
                      <a:pt x="2575" y="58608"/>
                      <a:pt x="2385" y="586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248"/>
              <p:cNvSpPr/>
              <p:nvPr/>
            </p:nvSpPr>
            <p:spPr>
              <a:xfrm>
                <a:off x="2543141" y="2404266"/>
                <a:ext cx="66675" cy="66675"/>
              </a:xfrm>
              <a:custGeom>
                <a:avLst/>
                <a:gdLst/>
                <a:ahLst/>
                <a:cxnLst/>
                <a:rect l="l" t="t" r="r" b="b"/>
                <a:pathLst>
                  <a:path w="66675" h="66675" extrusionOk="0">
                    <a:moveTo>
                      <a:pt x="52326" y="68233"/>
                    </a:moveTo>
                    <a:cubicBezTo>
                      <a:pt x="48135" y="68233"/>
                      <a:pt x="43849" y="66994"/>
                      <a:pt x="40229" y="64327"/>
                    </a:cubicBezTo>
                    <a:cubicBezTo>
                      <a:pt x="31942" y="58231"/>
                      <a:pt x="29275" y="46897"/>
                      <a:pt x="34228" y="37848"/>
                    </a:cubicBezTo>
                    <a:cubicBezTo>
                      <a:pt x="34895" y="36705"/>
                      <a:pt x="36324" y="36229"/>
                      <a:pt x="37467" y="36895"/>
                    </a:cubicBezTo>
                    <a:cubicBezTo>
                      <a:pt x="38610" y="37562"/>
                      <a:pt x="39086" y="38991"/>
                      <a:pt x="38419" y="40134"/>
                    </a:cubicBezTo>
                    <a:cubicBezTo>
                      <a:pt x="34609" y="47087"/>
                      <a:pt x="36610" y="55850"/>
                      <a:pt x="42991" y="60517"/>
                    </a:cubicBezTo>
                    <a:cubicBezTo>
                      <a:pt x="50040" y="65661"/>
                      <a:pt x="59946" y="64042"/>
                      <a:pt x="65089" y="56993"/>
                    </a:cubicBezTo>
                    <a:cubicBezTo>
                      <a:pt x="67756" y="53278"/>
                      <a:pt x="68804" y="48611"/>
                      <a:pt x="67947" y="44230"/>
                    </a:cubicBezTo>
                    <a:cubicBezTo>
                      <a:pt x="67185" y="40324"/>
                      <a:pt x="64994" y="36991"/>
                      <a:pt x="61756" y="34990"/>
                    </a:cubicBezTo>
                    <a:cubicBezTo>
                      <a:pt x="54326" y="30418"/>
                      <a:pt x="24894" y="15845"/>
                      <a:pt x="1367" y="4510"/>
                    </a:cubicBezTo>
                    <a:cubicBezTo>
                      <a:pt x="224" y="3939"/>
                      <a:pt x="-347" y="2510"/>
                      <a:pt x="224" y="1367"/>
                    </a:cubicBezTo>
                    <a:cubicBezTo>
                      <a:pt x="796" y="224"/>
                      <a:pt x="2224" y="-347"/>
                      <a:pt x="3367" y="224"/>
                    </a:cubicBezTo>
                    <a:cubicBezTo>
                      <a:pt x="26894" y="11654"/>
                      <a:pt x="56612" y="26227"/>
                      <a:pt x="64137" y="30895"/>
                    </a:cubicBezTo>
                    <a:cubicBezTo>
                      <a:pt x="68518" y="33657"/>
                      <a:pt x="71471" y="38038"/>
                      <a:pt x="72519" y="43277"/>
                    </a:cubicBezTo>
                    <a:cubicBezTo>
                      <a:pt x="73662" y="48992"/>
                      <a:pt x="72328" y="54993"/>
                      <a:pt x="68804" y="59755"/>
                    </a:cubicBezTo>
                    <a:cubicBezTo>
                      <a:pt x="64994" y="65280"/>
                      <a:pt x="58708" y="68233"/>
                      <a:pt x="52326" y="6823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64" name="Google Shape;1764;p248"/>
              <p:cNvGrpSpPr/>
              <p:nvPr/>
            </p:nvGrpSpPr>
            <p:grpSpPr>
              <a:xfrm>
                <a:off x="2577259" y="2371615"/>
                <a:ext cx="43435" cy="19430"/>
                <a:chOff x="2577259" y="2371615"/>
                <a:chExt cx="43435" cy="19430"/>
              </a:xfrm>
            </p:grpSpPr>
            <p:sp>
              <p:nvSpPr>
                <p:cNvPr id="1765" name="Google Shape;1765;p248"/>
                <p:cNvSpPr/>
                <p:nvPr/>
              </p:nvSpPr>
              <p:spPr>
                <a:xfrm>
                  <a:off x="2577259" y="2381520"/>
                  <a:ext cx="9525" cy="9525"/>
                </a:xfrm>
                <a:custGeom>
                  <a:avLst/>
                  <a:gdLst/>
                  <a:ahLst/>
                  <a:cxnLst/>
                  <a:rect l="l" t="t" r="r" b="b"/>
                  <a:pathLst>
                    <a:path w="9525" h="9525" extrusionOk="0">
                      <a:moveTo>
                        <a:pt x="4777" y="9921"/>
                      </a:moveTo>
                      <a:cubicBezTo>
                        <a:pt x="2777" y="9921"/>
                        <a:pt x="872" y="8587"/>
                        <a:pt x="205" y="6492"/>
                      </a:cubicBezTo>
                      <a:cubicBezTo>
                        <a:pt x="-557" y="4015"/>
                        <a:pt x="872" y="1348"/>
                        <a:pt x="3349" y="586"/>
                      </a:cubicBezTo>
                      <a:lnTo>
                        <a:pt x="4491" y="205"/>
                      </a:lnTo>
                      <a:cubicBezTo>
                        <a:pt x="7063" y="-557"/>
                        <a:pt x="9635" y="872"/>
                        <a:pt x="10397" y="3348"/>
                      </a:cubicBezTo>
                      <a:cubicBezTo>
                        <a:pt x="11159" y="5825"/>
                        <a:pt x="9730" y="8492"/>
                        <a:pt x="7254" y="9254"/>
                      </a:cubicBezTo>
                      <a:lnTo>
                        <a:pt x="6111" y="9635"/>
                      </a:lnTo>
                      <a:cubicBezTo>
                        <a:pt x="5730" y="9825"/>
                        <a:pt x="5254" y="9921"/>
                        <a:pt x="4777" y="99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248"/>
                <p:cNvSpPr/>
                <p:nvPr/>
              </p:nvSpPr>
              <p:spPr>
                <a:xfrm>
                  <a:off x="2593833" y="2376473"/>
                  <a:ext cx="9525" cy="9525"/>
                </a:xfrm>
                <a:custGeom>
                  <a:avLst/>
                  <a:gdLst/>
                  <a:ahLst/>
                  <a:cxnLst/>
                  <a:rect l="l" t="t" r="r" b="b"/>
                  <a:pathLst>
                    <a:path w="9525" h="9525" extrusionOk="0">
                      <a:moveTo>
                        <a:pt x="4777" y="10111"/>
                      </a:moveTo>
                      <a:cubicBezTo>
                        <a:pt x="2681" y="10111"/>
                        <a:pt x="776" y="8777"/>
                        <a:pt x="205" y="6682"/>
                      </a:cubicBezTo>
                      <a:cubicBezTo>
                        <a:pt x="-557" y="4110"/>
                        <a:pt x="871" y="1538"/>
                        <a:pt x="3443" y="776"/>
                      </a:cubicBezTo>
                      <a:lnTo>
                        <a:pt x="5348" y="205"/>
                      </a:lnTo>
                      <a:cubicBezTo>
                        <a:pt x="7920" y="-557"/>
                        <a:pt x="10492" y="871"/>
                        <a:pt x="11254" y="3443"/>
                      </a:cubicBezTo>
                      <a:cubicBezTo>
                        <a:pt x="12016" y="6015"/>
                        <a:pt x="10587" y="8587"/>
                        <a:pt x="8015" y="9349"/>
                      </a:cubicBezTo>
                      <a:lnTo>
                        <a:pt x="6110" y="9920"/>
                      </a:lnTo>
                      <a:cubicBezTo>
                        <a:pt x="5634" y="10015"/>
                        <a:pt x="5253" y="10111"/>
                        <a:pt x="4777" y="1011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248"/>
                <p:cNvSpPr/>
                <p:nvPr/>
              </p:nvSpPr>
              <p:spPr>
                <a:xfrm>
                  <a:off x="2611169" y="2371615"/>
                  <a:ext cx="9525" cy="9525"/>
                </a:xfrm>
                <a:custGeom>
                  <a:avLst/>
                  <a:gdLst/>
                  <a:ahLst/>
                  <a:cxnLst/>
                  <a:rect l="l" t="t" r="r" b="b"/>
                  <a:pathLst>
                    <a:path w="9525" h="9525" extrusionOk="0">
                      <a:moveTo>
                        <a:pt x="4777" y="9920"/>
                      </a:moveTo>
                      <a:cubicBezTo>
                        <a:pt x="2681" y="9920"/>
                        <a:pt x="776" y="8587"/>
                        <a:pt x="205" y="6491"/>
                      </a:cubicBezTo>
                      <a:cubicBezTo>
                        <a:pt x="-557" y="3919"/>
                        <a:pt x="871" y="1348"/>
                        <a:pt x="3443" y="586"/>
                      </a:cubicBezTo>
                      <a:lnTo>
                        <a:pt x="4586" y="205"/>
                      </a:lnTo>
                      <a:cubicBezTo>
                        <a:pt x="7158" y="-557"/>
                        <a:pt x="9730" y="871"/>
                        <a:pt x="10492" y="3443"/>
                      </a:cubicBezTo>
                      <a:cubicBezTo>
                        <a:pt x="11254" y="6015"/>
                        <a:pt x="9825" y="8587"/>
                        <a:pt x="7253" y="9349"/>
                      </a:cubicBezTo>
                      <a:lnTo>
                        <a:pt x="6110" y="9730"/>
                      </a:lnTo>
                      <a:cubicBezTo>
                        <a:pt x="5634" y="9825"/>
                        <a:pt x="5158" y="9920"/>
                        <a:pt x="4777" y="99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68" name="Google Shape;1768;p248"/>
              <p:cNvGrpSpPr/>
              <p:nvPr/>
            </p:nvGrpSpPr>
            <p:grpSpPr>
              <a:xfrm>
                <a:off x="2575727" y="2407574"/>
                <a:ext cx="62924" cy="27242"/>
                <a:chOff x="2575727" y="2407574"/>
                <a:chExt cx="62924" cy="27242"/>
              </a:xfrm>
            </p:grpSpPr>
            <p:sp>
              <p:nvSpPr>
                <p:cNvPr id="1769" name="Google Shape;1769;p248"/>
                <p:cNvSpPr/>
                <p:nvPr/>
              </p:nvSpPr>
              <p:spPr>
                <a:xfrm>
                  <a:off x="2575727" y="2407574"/>
                  <a:ext cx="9525" cy="9525"/>
                </a:xfrm>
                <a:custGeom>
                  <a:avLst/>
                  <a:gdLst/>
                  <a:ahLst/>
                  <a:cxnLst/>
                  <a:rect l="l" t="t" r="r" b="b"/>
                  <a:pathLst>
                    <a:path w="9525" h="9525" extrusionOk="0">
                      <a:moveTo>
                        <a:pt x="5929" y="9965"/>
                      </a:moveTo>
                      <a:cubicBezTo>
                        <a:pt x="5453" y="9965"/>
                        <a:pt x="4976" y="9870"/>
                        <a:pt x="4405" y="9680"/>
                      </a:cubicBezTo>
                      <a:lnTo>
                        <a:pt x="3262" y="9299"/>
                      </a:lnTo>
                      <a:cubicBezTo>
                        <a:pt x="785" y="8441"/>
                        <a:pt x="-548" y="5774"/>
                        <a:pt x="214" y="3298"/>
                      </a:cubicBezTo>
                      <a:cubicBezTo>
                        <a:pt x="1071" y="821"/>
                        <a:pt x="3738" y="-607"/>
                        <a:pt x="6215" y="250"/>
                      </a:cubicBezTo>
                      <a:lnTo>
                        <a:pt x="7358" y="631"/>
                      </a:lnTo>
                      <a:cubicBezTo>
                        <a:pt x="9834" y="1488"/>
                        <a:pt x="11263" y="4155"/>
                        <a:pt x="10406" y="6632"/>
                      </a:cubicBezTo>
                      <a:cubicBezTo>
                        <a:pt x="9739" y="8727"/>
                        <a:pt x="7929" y="9965"/>
                        <a:pt x="5929" y="996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248"/>
                <p:cNvSpPr/>
                <p:nvPr/>
              </p:nvSpPr>
              <p:spPr>
                <a:xfrm>
                  <a:off x="2592931" y="2413421"/>
                  <a:ext cx="28575" cy="9525"/>
                </a:xfrm>
                <a:custGeom>
                  <a:avLst/>
                  <a:gdLst/>
                  <a:ahLst/>
                  <a:cxnLst/>
                  <a:rect l="l" t="t" r="r" b="b"/>
                  <a:pathLst>
                    <a:path w="28575" h="9525" extrusionOk="0">
                      <a:moveTo>
                        <a:pt x="24920" y="16121"/>
                      </a:moveTo>
                      <a:cubicBezTo>
                        <a:pt x="24443" y="16121"/>
                        <a:pt x="23967" y="16025"/>
                        <a:pt x="23396" y="15835"/>
                      </a:cubicBezTo>
                      <a:lnTo>
                        <a:pt x="21395" y="15168"/>
                      </a:lnTo>
                      <a:cubicBezTo>
                        <a:pt x="18919" y="14311"/>
                        <a:pt x="17585" y="11644"/>
                        <a:pt x="18347" y="9167"/>
                      </a:cubicBezTo>
                      <a:cubicBezTo>
                        <a:pt x="19205" y="6691"/>
                        <a:pt x="21872" y="5262"/>
                        <a:pt x="24348" y="6119"/>
                      </a:cubicBezTo>
                      <a:lnTo>
                        <a:pt x="26348" y="6786"/>
                      </a:lnTo>
                      <a:cubicBezTo>
                        <a:pt x="28825" y="7643"/>
                        <a:pt x="30158" y="10310"/>
                        <a:pt x="29396" y="12787"/>
                      </a:cubicBezTo>
                      <a:cubicBezTo>
                        <a:pt x="28825" y="14787"/>
                        <a:pt x="26920" y="16121"/>
                        <a:pt x="24920" y="16121"/>
                      </a:cubicBezTo>
                      <a:close/>
                      <a:moveTo>
                        <a:pt x="6822" y="10120"/>
                      </a:moveTo>
                      <a:cubicBezTo>
                        <a:pt x="6346" y="10120"/>
                        <a:pt x="5870" y="10025"/>
                        <a:pt x="5298" y="9929"/>
                      </a:cubicBezTo>
                      <a:lnTo>
                        <a:pt x="3298" y="9263"/>
                      </a:lnTo>
                      <a:cubicBezTo>
                        <a:pt x="821" y="8405"/>
                        <a:pt x="-607" y="5738"/>
                        <a:pt x="250" y="3262"/>
                      </a:cubicBezTo>
                      <a:cubicBezTo>
                        <a:pt x="1107" y="785"/>
                        <a:pt x="3774" y="-548"/>
                        <a:pt x="6251" y="214"/>
                      </a:cubicBezTo>
                      <a:lnTo>
                        <a:pt x="8251" y="881"/>
                      </a:lnTo>
                      <a:cubicBezTo>
                        <a:pt x="10727" y="1738"/>
                        <a:pt x="12156" y="4405"/>
                        <a:pt x="11299" y="6881"/>
                      </a:cubicBezTo>
                      <a:cubicBezTo>
                        <a:pt x="10727" y="8882"/>
                        <a:pt x="8822" y="10120"/>
                        <a:pt x="6822" y="101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248"/>
                <p:cNvSpPr/>
                <p:nvPr/>
              </p:nvSpPr>
              <p:spPr>
                <a:xfrm>
                  <a:off x="2629126" y="2425291"/>
                  <a:ext cx="9525" cy="9525"/>
                </a:xfrm>
                <a:custGeom>
                  <a:avLst/>
                  <a:gdLst/>
                  <a:ahLst/>
                  <a:cxnLst/>
                  <a:rect l="l" t="t" r="r" b="b"/>
                  <a:pathLst>
                    <a:path w="9525" h="9525" extrusionOk="0">
                      <a:moveTo>
                        <a:pt x="5965" y="9965"/>
                      </a:moveTo>
                      <a:cubicBezTo>
                        <a:pt x="5489" y="9965"/>
                        <a:pt x="5012" y="9870"/>
                        <a:pt x="4441" y="9680"/>
                      </a:cubicBezTo>
                      <a:lnTo>
                        <a:pt x="3298" y="9299"/>
                      </a:lnTo>
                      <a:cubicBezTo>
                        <a:pt x="821" y="8441"/>
                        <a:pt x="-607" y="5774"/>
                        <a:pt x="250" y="3298"/>
                      </a:cubicBezTo>
                      <a:cubicBezTo>
                        <a:pt x="1107" y="821"/>
                        <a:pt x="3774" y="-607"/>
                        <a:pt x="6251" y="250"/>
                      </a:cubicBezTo>
                      <a:lnTo>
                        <a:pt x="7394" y="631"/>
                      </a:lnTo>
                      <a:cubicBezTo>
                        <a:pt x="9870" y="1488"/>
                        <a:pt x="11204" y="4155"/>
                        <a:pt x="10442" y="6632"/>
                      </a:cubicBezTo>
                      <a:cubicBezTo>
                        <a:pt x="9870" y="8632"/>
                        <a:pt x="7965" y="9965"/>
                        <a:pt x="5965" y="996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1772" name="Google Shape;1772;p248"/>
          <p:cNvSpPr txBox="1"/>
          <p:nvPr/>
        </p:nvSpPr>
        <p:spPr>
          <a:xfrm>
            <a:off x="4065600" y="3173300"/>
            <a:ext cx="1012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a:solidFill>
                  <a:schemeClr val="lt1"/>
                </a:solidFill>
              </a:rPr>
              <a:t>Recurrent exacerbations</a:t>
            </a:r>
            <a:endParaRPr sz="1000">
              <a:solidFill>
                <a:schemeClr val="lt1"/>
              </a:solidFill>
            </a:endParaRPr>
          </a:p>
        </p:txBody>
      </p:sp>
      <p:pic>
        <p:nvPicPr>
          <p:cNvPr id="1773" name="Google Shape;1773;p248"/>
          <p:cNvPicPr preferRelativeResize="0"/>
          <p:nvPr/>
        </p:nvPicPr>
        <p:blipFill>
          <a:blip r:embed="rId3">
            <a:alphaModFix/>
          </a:blip>
          <a:stretch>
            <a:fillRect/>
          </a:stretch>
        </p:blipFill>
        <p:spPr>
          <a:xfrm>
            <a:off x="2441750" y="2142225"/>
            <a:ext cx="492600" cy="492600"/>
          </a:xfrm>
          <a:prstGeom prst="rect">
            <a:avLst/>
          </a:prstGeom>
          <a:noFill/>
          <a:ln>
            <a:noFill/>
          </a:ln>
        </p:spPr>
      </p:pic>
      <p:pic>
        <p:nvPicPr>
          <p:cNvPr id="1774" name="Google Shape;1774;p248"/>
          <p:cNvPicPr preferRelativeResize="0"/>
          <p:nvPr/>
        </p:nvPicPr>
        <p:blipFill rotWithShape="1">
          <a:blip r:embed="rId4">
            <a:alphaModFix/>
          </a:blip>
          <a:srcRect/>
          <a:stretch/>
        </p:blipFill>
        <p:spPr>
          <a:xfrm>
            <a:off x="2779878" y="2149102"/>
            <a:ext cx="478844" cy="478844"/>
          </a:xfrm>
          <a:prstGeom prst="rect">
            <a:avLst/>
          </a:prstGeom>
          <a:noFill/>
          <a:ln>
            <a:noFill/>
          </a:ln>
        </p:spPr>
      </p:pic>
      <p:pic>
        <p:nvPicPr>
          <p:cNvPr id="1775" name="Google Shape;1775;p248"/>
          <p:cNvPicPr preferRelativeResize="0"/>
          <p:nvPr/>
        </p:nvPicPr>
        <p:blipFill rotWithShape="1">
          <a:blip r:embed="rId5">
            <a:alphaModFix/>
          </a:blip>
          <a:srcRect/>
          <a:stretch/>
        </p:blipFill>
        <p:spPr>
          <a:xfrm>
            <a:off x="5678226" y="3878387"/>
            <a:ext cx="639600" cy="639577"/>
          </a:xfrm>
          <a:prstGeom prst="rect">
            <a:avLst/>
          </a:prstGeom>
          <a:noFill/>
          <a:ln>
            <a:noFill/>
          </a:ln>
        </p:spPr>
      </p:pic>
      <p:pic>
        <p:nvPicPr>
          <p:cNvPr id="1776" name="Google Shape;1776;p248"/>
          <p:cNvPicPr preferRelativeResize="0"/>
          <p:nvPr/>
        </p:nvPicPr>
        <p:blipFill>
          <a:blip r:embed="rId6">
            <a:alphaModFix/>
          </a:blip>
          <a:stretch>
            <a:fillRect/>
          </a:stretch>
        </p:blipFill>
        <p:spPr>
          <a:xfrm>
            <a:off x="5384300" y="3994025"/>
            <a:ext cx="461250" cy="461250"/>
          </a:xfrm>
          <a:prstGeom prst="rect">
            <a:avLst/>
          </a:prstGeom>
          <a:noFill/>
          <a:ln>
            <a:noFill/>
          </a:ln>
        </p:spPr>
      </p:pic>
      <p:sp>
        <p:nvSpPr>
          <p:cNvPr id="1777" name="Google Shape;1777;p248"/>
          <p:cNvSpPr txBox="1"/>
          <p:nvPr/>
        </p:nvSpPr>
        <p:spPr>
          <a:xfrm>
            <a:off x="5411975" y="4455279"/>
            <a:ext cx="917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900">
                <a:solidFill>
                  <a:schemeClr val="lt1"/>
                </a:solidFill>
              </a:rPr>
              <a:t>Quality of Life</a:t>
            </a:r>
            <a:r>
              <a:rPr lang="en-GB" sz="900" baseline="30000">
                <a:solidFill>
                  <a:schemeClr val="lt1"/>
                </a:solidFill>
              </a:rPr>
              <a:t>3</a:t>
            </a:r>
            <a:endParaRPr sz="900" baseline="30000">
              <a:solidFill>
                <a:schemeClr val="lt1"/>
              </a:solidFill>
            </a:endParaRPr>
          </a:p>
        </p:txBody>
      </p:sp>
      <p:pic>
        <p:nvPicPr>
          <p:cNvPr id="1778" name="Google Shape;1778;p248"/>
          <p:cNvPicPr preferRelativeResize="0"/>
          <p:nvPr/>
        </p:nvPicPr>
        <p:blipFill>
          <a:blip r:embed="rId7">
            <a:alphaModFix/>
          </a:blip>
          <a:stretch>
            <a:fillRect/>
          </a:stretch>
        </p:blipFill>
        <p:spPr>
          <a:xfrm>
            <a:off x="3172500" y="3979173"/>
            <a:ext cx="492600" cy="490943"/>
          </a:xfrm>
          <a:prstGeom prst="rect">
            <a:avLst/>
          </a:prstGeom>
          <a:noFill/>
          <a:ln>
            <a:noFill/>
          </a:ln>
        </p:spPr>
      </p:pic>
      <p:pic>
        <p:nvPicPr>
          <p:cNvPr id="1779" name="Google Shape;1779;p248"/>
          <p:cNvPicPr preferRelativeResize="0"/>
          <p:nvPr/>
        </p:nvPicPr>
        <p:blipFill>
          <a:blip r:embed="rId3">
            <a:alphaModFix/>
          </a:blip>
          <a:stretch>
            <a:fillRect/>
          </a:stretch>
        </p:blipFill>
        <p:spPr>
          <a:xfrm>
            <a:off x="2826575" y="3978350"/>
            <a:ext cx="492600" cy="492600"/>
          </a:xfrm>
          <a:prstGeom prst="rect">
            <a:avLst/>
          </a:prstGeom>
          <a:noFill/>
          <a:ln>
            <a:noFill/>
          </a:ln>
        </p:spPr>
      </p:pic>
      <p:pic>
        <p:nvPicPr>
          <p:cNvPr id="1780" name="Google Shape;1780;p248"/>
          <p:cNvPicPr preferRelativeResize="0"/>
          <p:nvPr/>
        </p:nvPicPr>
        <p:blipFill>
          <a:blip r:embed="rId6">
            <a:alphaModFix/>
          </a:blip>
          <a:stretch>
            <a:fillRect/>
          </a:stretch>
        </p:blipFill>
        <p:spPr>
          <a:xfrm>
            <a:off x="5678225" y="2110503"/>
            <a:ext cx="461250" cy="461250"/>
          </a:xfrm>
          <a:prstGeom prst="rect">
            <a:avLst/>
          </a:prstGeom>
          <a:noFill/>
          <a:ln>
            <a:noFill/>
          </a:ln>
        </p:spPr>
      </p:pic>
      <p:pic>
        <p:nvPicPr>
          <p:cNvPr id="1781" name="Google Shape;1781;p248"/>
          <p:cNvPicPr preferRelativeResize="0"/>
          <p:nvPr/>
        </p:nvPicPr>
        <p:blipFill rotWithShape="1">
          <a:blip r:embed="rId8">
            <a:alphaModFix/>
          </a:blip>
          <a:srcRect/>
          <a:stretch/>
        </p:blipFill>
        <p:spPr>
          <a:xfrm>
            <a:off x="6063113" y="2110512"/>
            <a:ext cx="478848" cy="461235"/>
          </a:xfrm>
          <a:prstGeom prst="rect">
            <a:avLst/>
          </a:prstGeom>
          <a:noFill/>
          <a:ln>
            <a:noFill/>
          </a:ln>
        </p:spPr>
      </p:pic>
      <p:pic>
        <p:nvPicPr>
          <p:cNvPr id="1783" name="Google Shape;1783;p248"/>
          <p:cNvPicPr preferRelativeResize="0"/>
          <p:nvPr/>
        </p:nvPicPr>
        <p:blipFill>
          <a:blip r:embed="rId9">
            <a:alphaModFix/>
          </a:blip>
          <a:stretch>
            <a:fillRect/>
          </a:stretch>
        </p:blipFill>
        <p:spPr>
          <a:xfrm>
            <a:off x="4286726" y="787748"/>
            <a:ext cx="492600" cy="492600"/>
          </a:xfrm>
          <a:prstGeom prst="rect">
            <a:avLst/>
          </a:prstGeom>
          <a:noFill/>
          <a:ln>
            <a:noFill/>
          </a:ln>
        </p:spPr>
      </p:pic>
      <p:sp>
        <p:nvSpPr>
          <p:cNvPr id="1784" name="Google Shape;1784;p248"/>
          <p:cNvSpPr txBox="1"/>
          <p:nvPr/>
        </p:nvSpPr>
        <p:spPr>
          <a:xfrm>
            <a:off x="0" y="4397462"/>
            <a:ext cx="2948736" cy="769411"/>
          </a:xfrm>
          <a:prstGeom prst="rect">
            <a:avLst/>
          </a:prstGeom>
          <a:noFill/>
          <a:ln>
            <a:noFill/>
          </a:ln>
        </p:spPr>
        <p:txBody>
          <a:bodyPr spcFirstLastPara="1" wrap="square" lIns="91425" tIns="91425" rIns="91425" bIns="91425" anchor="t" anchorCtr="0">
            <a:spAutoFit/>
          </a:bodyPr>
          <a:lstStyle/>
          <a:p>
            <a:r>
              <a:rPr lang="en-GB" sz="800" dirty="0"/>
              <a:t>SCS: Systemic Corticosteroid</a:t>
            </a:r>
          </a:p>
          <a:p>
            <a:pPr marL="0" lvl="0" indent="0" algn="l" rtl="0">
              <a:spcBef>
                <a:spcPts val="0"/>
              </a:spcBef>
              <a:spcAft>
                <a:spcPts val="0"/>
              </a:spcAft>
              <a:buNone/>
            </a:pPr>
            <a:r>
              <a:rPr lang="en-GB" sz="600" dirty="0">
                <a:solidFill>
                  <a:schemeClr val="dk1"/>
                </a:solidFill>
              </a:rPr>
              <a:t>1. Hurst JR, et al. N </a:t>
            </a:r>
            <a:r>
              <a:rPr lang="en-GB" sz="600" dirty="0" err="1">
                <a:solidFill>
                  <a:schemeClr val="dk1"/>
                </a:solidFill>
              </a:rPr>
              <a:t>Engl</a:t>
            </a:r>
            <a:r>
              <a:rPr lang="en-GB" sz="600" dirty="0">
                <a:solidFill>
                  <a:schemeClr val="dk1"/>
                </a:solidFill>
              </a:rPr>
              <a:t> J Med 2010; 363 (12): 1128–1138.</a:t>
            </a:r>
            <a:endParaRPr sz="600" dirty="0">
              <a:solidFill>
                <a:schemeClr val="dk1"/>
              </a:solidFill>
            </a:endParaRPr>
          </a:p>
          <a:p>
            <a:pPr marL="0" lvl="0" indent="0" algn="l" rtl="0">
              <a:spcBef>
                <a:spcPts val="0"/>
              </a:spcBef>
              <a:spcAft>
                <a:spcPts val="0"/>
              </a:spcAft>
              <a:buNone/>
            </a:pPr>
            <a:r>
              <a:rPr lang="en-GB" sz="600" dirty="0">
                <a:solidFill>
                  <a:schemeClr val="dk1"/>
                </a:solidFill>
              </a:rPr>
              <a:t>2. Kerkhof M, et al. Int J Chron Obstruct </a:t>
            </a:r>
            <a:r>
              <a:rPr lang="en-GB" sz="600" dirty="0" err="1">
                <a:solidFill>
                  <a:schemeClr val="dk1"/>
                </a:solidFill>
              </a:rPr>
              <a:t>Pulmon</a:t>
            </a:r>
            <a:r>
              <a:rPr lang="en-GB" sz="600" dirty="0">
                <a:solidFill>
                  <a:schemeClr val="dk1"/>
                </a:solidFill>
              </a:rPr>
              <a:t> Dis 2020; 15: 1909-1918</a:t>
            </a:r>
            <a:endParaRPr sz="600" dirty="0">
              <a:solidFill>
                <a:schemeClr val="dk1"/>
              </a:solidFill>
            </a:endParaRPr>
          </a:p>
          <a:p>
            <a:pPr marL="0" lvl="0" indent="0" algn="l" rtl="0">
              <a:spcBef>
                <a:spcPts val="0"/>
              </a:spcBef>
              <a:spcAft>
                <a:spcPts val="0"/>
              </a:spcAft>
              <a:buNone/>
            </a:pPr>
            <a:r>
              <a:rPr lang="en-GB" sz="600" dirty="0">
                <a:solidFill>
                  <a:schemeClr val="dk1"/>
                </a:solidFill>
              </a:rPr>
              <a:t>3. Jones PW, et al. </a:t>
            </a:r>
            <a:r>
              <a:rPr lang="en-GB" sz="600" dirty="0" err="1">
                <a:solidFill>
                  <a:schemeClr val="dk1"/>
                </a:solidFill>
              </a:rPr>
              <a:t>Eur</a:t>
            </a:r>
            <a:r>
              <a:rPr lang="en-GB" sz="600" dirty="0">
                <a:solidFill>
                  <a:schemeClr val="dk1"/>
                </a:solidFill>
              </a:rPr>
              <a:t> Respir J</a:t>
            </a:r>
            <a:r>
              <a:rPr lang="en-GB" sz="600" i="1" dirty="0">
                <a:solidFill>
                  <a:schemeClr val="dk1"/>
                </a:solidFill>
              </a:rPr>
              <a:t> </a:t>
            </a:r>
            <a:r>
              <a:rPr lang="en-GB" sz="600" dirty="0">
                <a:solidFill>
                  <a:schemeClr val="dk1"/>
                </a:solidFill>
              </a:rPr>
              <a:t>2014; 44:1156–1165</a:t>
            </a:r>
            <a:endParaRPr sz="600" dirty="0">
              <a:solidFill>
                <a:schemeClr val="dk1"/>
              </a:solidFill>
            </a:endParaRPr>
          </a:p>
          <a:p>
            <a:pPr marL="0" lvl="0" indent="0" algn="l" rtl="0">
              <a:spcBef>
                <a:spcPts val="0"/>
              </a:spcBef>
              <a:spcAft>
                <a:spcPts val="0"/>
              </a:spcAft>
              <a:buNone/>
            </a:pPr>
            <a:r>
              <a:rPr lang="en-GB" sz="600" dirty="0">
                <a:solidFill>
                  <a:schemeClr val="dk1"/>
                </a:solidFill>
              </a:rPr>
              <a:t>4. Menzies-</a:t>
            </a:r>
            <a:r>
              <a:rPr lang="en-GB" sz="600" dirty="0" err="1">
                <a:solidFill>
                  <a:schemeClr val="dk1"/>
                </a:solidFill>
              </a:rPr>
              <a:t>Gow</a:t>
            </a:r>
            <a:r>
              <a:rPr lang="en-GB" sz="600" dirty="0">
                <a:solidFill>
                  <a:schemeClr val="dk1"/>
                </a:solidFill>
              </a:rPr>
              <a:t> et al., Oral Presentation - British Thoracic Society, January 2021</a:t>
            </a:r>
            <a:endParaRPr sz="600" dirty="0">
              <a:solidFill>
                <a:schemeClr val="dk1"/>
              </a:solidFill>
            </a:endParaRPr>
          </a:p>
          <a:p>
            <a:pPr marL="0" lvl="0" indent="0" algn="l" rtl="0">
              <a:spcBef>
                <a:spcPts val="0"/>
              </a:spcBef>
              <a:spcAft>
                <a:spcPts val="0"/>
              </a:spcAft>
              <a:buNone/>
            </a:pPr>
            <a:r>
              <a:rPr lang="en-GB" sz="600" dirty="0">
                <a:solidFill>
                  <a:schemeClr val="dk1"/>
                </a:solidFill>
              </a:rPr>
              <a:t>5.Kunisaki KM, et al. Am J Respir Crit Care Med 2018; 198: 51-57 </a:t>
            </a:r>
            <a:endParaRPr sz="600"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sp>
        <p:nvSpPr>
          <p:cNvPr id="1789" name="Google Shape;1789;p249"/>
          <p:cNvSpPr/>
          <p:nvPr/>
        </p:nvSpPr>
        <p:spPr>
          <a:xfrm>
            <a:off x="0" y="0"/>
            <a:ext cx="9144000" cy="5511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790" name="Google Shape;1790;p249"/>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pic>
        <p:nvPicPr>
          <p:cNvPr id="1791" name="Google Shape;1791;p249"/>
          <p:cNvPicPr preferRelativeResize="0"/>
          <p:nvPr/>
        </p:nvPicPr>
        <p:blipFill rotWithShape="1">
          <a:blip r:embed="rId3">
            <a:alphaModFix/>
          </a:blip>
          <a:srcRect l="13701" t="35042" r="12909" b="37080"/>
          <a:stretch/>
        </p:blipFill>
        <p:spPr>
          <a:xfrm>
            <a:off x="3987703" y="4794578"/>
            <a:ext cx="1168590" cy="342902"/>
          </a:xfrm>
          <a:prstGeom prst="rect">
            <a:avLst/>
          </a:prstGeom>
          <a:noFill/>
          <a:ln>
            <a:noFill/>
          </a:ln>
        </p:spPr>
      </p:pic>
      <p:sp>
        <p:nvSpPr>
          <p:cNvPr id="1792" name="Google Shape;1792;p249"/>
          <p:cNvSpPr txBox="1"/>
          <p:nvPr/>
        </p:nvSpPr>
        <p:spPr>
          <a:xfrm>
            <a:off x="28500" y="86519"/>
            <a:ext cx="9087000" cy="384711"/>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GB" sz="1600" b="1" i="0" u="none" strike="noStrike" cap="none" dirty="0">
                <a:solidFill>
                  <a:srgbClr val="FFFFFF"/>
                </a:solidFill>
                <a:latin typeface="Arial"/>
                <a:ea typeface="Arial"/>
                <a:cs typeface="Arial"/>
                <a:sym typeface="Arial"/>
              </a:rPr>
              <a:t>CONQUEST Quality Improvement Programme </a:t>
            </a:r>
            <a:r>
              <a:rPr lang="en-GB" sz="1600" b="1" dirty="0">
                <a:solidFill>
                  <a:srgbClr val="FFFFFF"/>
                </a:solidFill>
              </a:rPr>
              <a:t>: Steps to Implementation</a:t>
            </a:r>
            <a:endParaRPr sz="1100" b="0" i="0" u="none" strike="noStrike" cap="none" dirty="0">
              <a:solidFill>
                <a:schemeClr val="dk1"/>
              </a:solidFill>
              <a:latin typeface="Arial"/>
              <a:ea typeface="Arial"/>
              <a:cs typeface="Arial"/>
              <a:sym typeface="Arial"/>
            </a:endParaRPr>
          </a:p>
        </p:txBody>
      </p:sp>
      <p:sp>
        <p:nvSpPr>
          <p:cNvPr id="1793" name="Google Shape;1793;p249"/>
          <p:cNvSpPr/>
          <p:nvPr/>
        </p:nvSpPr>
        <p:spPr>
          <a:xfrm>
            <a:off x="353625" y="2491500"/>
            <a:ext cx="8604600" cy="384900"/>
          </a:xfrm>
          <a:prstGeom prst="rightArrow">
            <a:avLst>
              <a:gd name="adj1" fmla="val 50000"/>
              <a:gd name="adj2" fmla="val 50000"/>
            </a:avLst>
          </a:prstGeom>
          <a:solidFill>
            <a:srgbClr val="073763"/>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49"/>
          <p:cNvSpPr/>
          <p:nvPr/>
        </p:nvSpPr>
        <p:spPr>
          <a:xfrm>
            <a:off x="792975" y="2461500"/>
            <a:ext cx="428700" cy="428700"/>
          </a:xfrm>
          <a:prstGeom prst="ellipse">
            <a:avLst/>
          </a:prstGeom>
          <a:solidFill>
            <a:srgbClr val="FF9900"/>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a:t>1</a:t>
            </a:r>
            <a:endParaRPr/>
          </a:p>
        </p:txBody>
      </p:sp>
      <p:pic>
        <p:nvPicPr>
          <p:cNvPr id="1795" name="Google Shape;1795;p249"/>
          <p:cNvPicPr preferRelativeResize="0"/>
          <p:nvPr/>
        </p:nvPicPr>
        <p:blipFill>
          <a:blip r:embed="rId4">
            <a:alphaModFix/>
          </a:blip>
          <a:stretch>
            <a:fillRect/>
          </a:stretch>
        </p:blipFill>
        <p:spPr>
          <a:xfrm>
            <a:off x="521000" y="1253738"/>
            <a:ext cx="1059000" cy="1059000"/>
          </a:xfrm>
          <a:prstGeom prst="rect">
            <a:avLst/>
          </a:prstGeom>
          <a:noFill/>
          <a:ln>
            <a:noFill/>
          </a:ln>
        </p:spPr>
      </p:pic>
      <p:sp>
        <p:nvSpPr>
          <p:cNvPr id="1796" name="Google Shape;1796;p249"/>
          <p:cNvSpPr/>
          <p:nvPr/>
        </p:nvSpPr>
        <p:spPr>
          <a:xfrm>
            <a:off x="2195325" y="2461500"/>
            <a:ext cx="428700" cy="428700"/>
          </a:xfrm>
          <a:prstGeom prst="ellipse">
            <a:avLst/>
          </a:prstGeom>
          <a:solidFill>
            <a:srgbClr val="FF9900"/>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a:t>2</a:t>
            </a:r>
            <a:endParaRPr/>
          </a:p>
        </p:txBody>
      </p:sp>
      <p:pic>
        <p:nvPicPr>
          <p:cNvPr id="1797" name="Google Shape;1797;p249"/>
          <p:cNvPicPr preferRelativeResize="0"/>
          <p:nvPr/>
        </p:nvPicPr>
        <p:blipFill>
          <a:blip r:embed="rId5">
            <a:alphaModFix/>
          </a:blip>
          <a:stretch>
            <a:fillRect/>
          </a:stretch>
        </p:blipFill>
        <p:spPr>
          <a:xfrm>
            <a:off x="2009025" y="3233438"/>
            <a:ext cx="916000" cy="916000"/>
          </a:xfrm>
          <a:prstGeom prst="rect">
            <a:avLst/>
          </a:prstGeom>
          <a:noFill/>
          <a:ln>
            <a:noFill/>
          </a:ln>
        </p:spPr>
      </p:pic>
      <p:grpSp>
        <p:nvGrpSpPr>
          <p:cNvPr id="1798" name="Google Shape;1798;p249"/>
          <p:cNvGrpSpPr/>
          <p:nvPr/>
        </p:nvGrpSpPr>
        <p:grpSpPr>
          <a:xfrm>
            <a:off x="4631526" y="3204770"/>
            <a:ext cx="1129622" cy="1059064"/>
            <a:chOff x="5272701" y="1098425"/>
            <a:chExt cx="1391675" cy="1391675"/>
          </a:xfrm>
        </p:grpSpPr>
        <p:pic>
          <p:nvPicPr>
            <p:cNvPr id="1799" name="Google Shape;1799;p249"/>
            <p:cNvPicPr preferRelativeResize="0"/>
            <p:nvPr/>
          </p:nvPicPr>
          <p:blipFill>
            <a:blip r:embed="rId6">
              <a:alphaModFix/>
            </a:blip>
            <a:stretch>
              <a:fillRect/>
            </a:stretch>
          </p:blipFill>
          <p:spPr>
            <a:xfrm>
              <a:off x="5272701" y="1098425"/>
              <a:ext cx="1391675" cy="1391675"/>
            </a:xfrm>
            <a:prstGeom prst="rect">
              <a:avLst/>
            </a:prstGeom>
            <a:noFill/>
            <a:ln>
              <a:noFill/>
            </a:ln>
          </p:spPr>
        </p:pic>
        <p:pic>
          <p:nvPicPr>
            <p:cNvPr id="1800" name="Google Shape;1800;p249"/>
            <p:cNvPicPr preferRelativeResize="0"/>
            <p:nvPr/>
          </p:nvPicPr>
          <p:blipFill>
            <a:blip r:embed="rId7">
              <a:alphaModFix/>
            </a:blip>
            <a:stretch>
              <a:fillRect/>
            </a:stretch>
          </p:blipFill>
          <p:spPr>
            <a:xfrm>
              <a:off x="5655725" y="1325851"/>
              <a:ext cx="202725" cy="202067"/>
            </a:xfrm>
            <a:prstGeom prst="rect">
              <a:avLst/>
            </a:prstGeom>
            <a:noFill/>
            <a:ln w="9525" cap="flat" cmpd="sng">
              <a:solidFill>
                <a:srgbClr val="1155CC"/>
              </a:solidFill>
              <a:prstDash val="solid"/>
              <a:round/>
              <a:headEnd type="none" w="sm" len="sm"/>
              <a:tailEnd type="none" w="sm" len="sm"/>
            </a:ln>
          </p:spPr>
        </p:pic>
        <p:sp>
          <p:nvSpPr>
            <p:cNvPr id="1801" name="Google Shape;1801;p249"/>
            <p:cNvSpPr/>
            <p:nvPr/>
          </p:nvSpPr>
          <p:spPr>
            <a:xfrm>
              <a:off x="5655725" y="1718050"/>
              <a:ext cx="640250" cy="512225"/>
            </a:xfrm>
            <a:prstGeom prst="flowChartInternalStorage">
              <a:avLst/>
            </a:prstGeom>
            <a:solidFill>
              <a:srgbClr val="FFFFFF"/>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9"/>
            <p:cNvSpPr/>
            <p:nvPr/>
          </p:nvSpPr>
          <p:spPr>
            <a:xfrm>
              <a:off x="5858450" y="1867475"/>
              <a:ext cx="323100" cy="3600"/>
            </a:xfrm>
            <a:prstGeom prst="rect">
              <a:avLst/>
            </a:prstGeom>
            <a:solidFill>
              <a:srgbClr val="0B5394"/>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9"/>
            <p:cNvSpPr/>
            <p:nvPr/>
          </p:nvSpPr>
          <p:spPr>
            <a:xfrm>
              <a:off x="5858450" y="1896163"/>
              <a:ext cx="323100" cy="3600"/>
            </a:xfrm>
            <a:prstGeom prst="rect">
              <a:avLst/>
            </a:prstGeom>
            <a:solidFill>
              <a:srgbClr val="0B5394"/>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9"/>
            <p:cNvSpPr/>
            <p:nvPr/>
          </p:nvSpPr>
          <p:spPr>
            <a:xfrm>
              <a:off x="5858450" y="1924875"/>
              <a:ext cx="323100" cy="3600"/>
            </a:xfrm>
            <a:prstGeom prst="rect">
              <a:avLst/>
            </a:prstGeom>
            <a:solidFill>
              <a:srgbClr val="0B5394"/>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49"/>
            <p:cNvSpPr/>
            <p:nvPr/>
          </p:nvSpPr>
          <p:spPr>
            <a:xfrm>
              <a:off x="5858450" y="1955848"/>
              <a:ext cx="323100" cy="3600"/>
            </a:xfrm>
            <a:prstGeom prst="rect">
              <a:avLst/>
            </a:prstGeom>
            <a:solidFill>
              <a:srgbClr val="0B5394"/>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49"/>
            <p:cNvSpPr/>
            <p:nvPr/>
          </p:nvSpPr>
          <p:spPr>
            <a:xfrm>
              <a:off x="5858450" y="1984536"/>
              <a:ext cx="323100" cy="3600"/>
            </a:xfrm>
            <a:prstGeom prst="rect">
              <a:avLst/>
            </a:prstGeom>
            <a:solidFill>
              <a:srgbClr val="0B5394"/>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49"/>
            <p:cNvSpPr/>
            <p:nvPr/>
          </p:nvSpPr>
          <p:spPr>
            <a:xfrm>
              <a:off x="5858450" y="2013248"/>
              <a:ext cx="323100" cy="3600"/>
            </a:xfrm>
            <a:prstGeom prst="rect">
              <a:avLst/>
            </a:prstGeom>
            <a:solidFill>
              <a:srgbClr val="0B5394"/>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8" name="Google Shape;1808;p249"/>
          <p:cNvSpPr/>
          <p:nvPr/>
        </p:nvSpPr>
        <p:spPr>
          <a:xfrm>
            <a:off x="3597663" y="2461500"/>
            <a:ext cx="428700" cy="428700"/>
          </a:xfrm>
          <a:prstGeom prst="ellipse">
            <a:avLst/>
          </a:prstGeom>
          <a:solidFill>
            <a:srgbClr val="FF9900"/>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a:t>3</a:t>
            </a:r>
            <a:endParaRPr/>
          </a:p>
        </p:txBody>
      </p:sp>
      <p:sp>
        <p:nvSpPr>
          <p:cNvPr id="1809" name="Google Shape;1809;p249"/>
          <p:cNvSpPr/>
          <p:nvPr/>
        </p:nvSpPr>
        <p:spPr>
          <a:xfrm>
            <a:off x="4942663" y="2458488"/>
            <a:ext cx="428700" cy="428700"/>
          </a:xfrm>
          <a:prstGeom prst="ellipse">
            <a:avLst/>
          </a:prstGeom>
          <a:solidFill>
            <a:srgbClr val="FF9900"/>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a:t>4</a:t>
            </a:r>
            <a:endParaRPr/>
          </a:p>
        </p:txBody>
      </p:sp>
      <p:pic>
        <p:nvPicPr>
          <p:cNvPr id="1810" name="Google Shape;1810;p249"/>
          <p:cNvPicPr preferRelativeResize="0"/>
          <p:nvPr/>
        </p:nvPicPr>
        <p:blipFill>
          <a:blip r:embed="rId8">
            <a:alphaModFix/>
          </a:blip>
          <a:stretch>
            <a:fillRect/>
          </a:stretch>
        </p:blipFill>
        <p:spPr>
          <a:xfrm>
            <a:off x="3282485" y="1253712"/>
            <a:ext cx="1059050" cy="1059050"/>
          </a:xfrm>
          <a:prstGeom prst="rect">
            <a:avLst/>
          </a:prstGeom>
          <a:noFill/>
          <a:ln>
            <a:noFill/>
          </a:ln>
        </p:spPr>
      </p:pic>
      <p:sp>
        <p:nvSpPr>
          <p:cNvPr id="1811" name="Google Shape;1811;p249"/>
          <p:cNvSpPr/>
          <p:nvPr/>
        </p:nvSpPr>
        <p:spPr>
          <a:xfrm>
            <a:off x="6287663" y="2461500"/>
            <a:ext cx="428700" cy="428700"/>
          </a:xfrm>
          <a:prstGeom prst="ellipse">
            <a:avLst/>
          </a:prstGeom>
          <a:solidFill>
            <a:srgbClr val="FF9900"/>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a:t>5</a:t>
            </a:r>
            <a:endParaRPr/>
          </a:p>
        </p:txBody>
      </p:sp>
      <p:pic>
        <p:nvPicPr>
          <p:cNvPr id="1812" name="Google Shape;1812;p249"/>
          <p:cNvPicPr preferRelativeResize="0"/>
          <p:nvPr/>
        </p:nvPicPr>
        <p:blipFill>
          <a:blip r:embed="rId9">
            <a:alphaModFix/>
          </a:blip>
          <a:stretch>
            <a:fillRect/>
          </a:stretch>
        </p:blipFill>
        <p:spPr>
          <a:xfrm>
            <a:off x="6044024" y="1325237"/>
            <a:ext cx="916000" cy="916000"/>
          </a:xfrm>
          <a:prstGeom prst="rect">
            <a:avLst/>
          </a:prstGeom>
          <a:noFill/>
          <a:ln>
            <a:noFill/>
          </a:ln>
        </p:spPr>
      </p:pic>
      <p:sp>
        <p:nvSpPr>
          <p:cNvPr id="1813" name="Google Shape;1813;p249"/>
          <p:cNvSpPr/>
          <p:nvPr/>
        </p:nvSpPr>
        <p:spPr>
          <a:xfrm>
            <a:off x="7690013" y="2461500"/>
            <a:ext cx="428700" cy="428700"/>
          </a:xfrm>
          <a:prstGeom prst="ellipse">
            <a:avLst/>
          </a:prstGeom>
          <a:solidFill>
            <a:srgbClr val="FF9900"/>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a:t>6</a:t>
            </a:r>
            <a:endParaRPr/>
          </a:p>
        </p:txBody>
      </p:sp>
      <p:pic>
        <p:nvPicPr>
          <p:cNvPr id="1814" name="Google Shape;1814;p249"/>
          <p:cNvPicPr preferRelativeResize="0"/>
          <p:nvPr/>
        </p:nvPicPr>
        <p:blipFill>
          <a:blip r:embed="rId10">
            <a:alphaModFix/>
          </a:blip>
          <a:stretch>
            <a:fillRect/>
          </a:stretch>
        </p:blipFill>
        <p:spPr>
          <a:xfrm>
            <a:off x="7474755" y="3067249"/>
            <a:ext cx="1129625" cy="1262182"/>
          </a:xfrm>
          <a:prstGeom prst="rect">
            <a:avLst/>
          </a:prstGeom>
          <a:noFill/>
          <a:ln>
            <a:noFill/>
          </a:ln>
        </p:spPr>
      </p:pic>
      <p:sp>
        <p:nvSpPr>
          <p:cNvPr id="1815" name="Google Shape;1815;p249"/>
          <p:cNvSpPr/>
          <p:nvPr/>
        </p:nvSpPr>
        <p:spPr>
          <a:xfrm>
            <a:off x="442575" y="3187738"/>
            <a:ext cx="1129500" cy="1007400"/>
          </a:xfrm>
          <a:prstGeom prst="roundRect">
            <a:avLst>
              <a:gd name="adj" fmla="val 16667"/>
            </a:avLst>
          </a:prstGeom>
          <a:solidFill>
            <a:srgbClr val="CFE2F3"/>
          </a:solidFill>
          <a:ln w="9525" cap="flat" cmpd="sng">
            <a:solidFill>
              <a:srgbClr val="0B539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73763"/>
                </a:solidFill>
              </a:rPr>
              <a:t>Modifiable High-risk Patient Identification</a:t>
            </a:r>
            <a:endParaRPr sz="1000">
              <a:solidFill>
                <a:srgbClr val="073763"/>
              </a:solidFill>
            </a:endParaRPr>
          </a:p>
        </p:txBody>
      </p:sp>
      <p:sp>
        <p:nvSpPr>
          <p:cNvPr id="1816" name="Google Shape;1816;p249"/>
          <p:cNvSpPr/>
          <p:nvPr/>
        </p:nvSpPr>
        <p:spPr>
          <a:xfrm>
            <a:off x="1846975" y="1233838"/>
            <a:ext cx="1168500" cy="1007400"/>
          </a:xfrm>
          <a:prstGeom prst="roundRect">
            <a:avLst>
              <a:gd name="adj" fmla="val 16667"/>
            </a:avLst>
          </a:prstGeom>
          <a:solidFill>
            <a:srgbClr val="CFE2F3"/>
          </a:solidFill>
          <a:ln w="9525" cap="flat" cmpd="sng">
            <a:solidFill>
              <a:srgbClr val="0B539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73763"/>
                </a:solidFill>
              </a:rPr>
              <a:t>Questionnaires &amp; Case-finding</a:t>
            </a:r>
            <a:endParaRPr sz="1000">
              <a:solidFill>
                <a:srgbClr val="073763"/>
              </a:solidFill>
            </a:endParaRPr>
          </a:p>
        </p:txBody>
      </p:sp>
      <p:sp>
        <p:nvSpPr>
          <p:cNvPr id="1817" name="Google Shape;1817;p249"/>
          <p:cNvSpPr/>
          <p:nvPr/>
        </p:nvSpPr>
        <p:spPr>
          <a:xfrm>
            <a:off x="4572775" y="1233850"/>
            <a:ext cx="1168500" cy="1007400"/>
          </a:xfrm>
          <a:prstGeom prst="roundRect">
            <a:avLst>
              <a:gd name="adj" fmla="val 16667"/>
            </a:avLst>
          </a:prstGeom>
          <a:solidFill>
            <a:srgbClr val="CFE2F3"/>
          </a:solidFill>
          <a:ln w="9525" cap="flat" cmpd="sng">
            <a:solidFill>
              <a:srgbClr val="0B539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73763"/>
                </a:solidFill>
              </a:rPr>
              <a:t>Patient Level </a:t>
            </a:r>
            <a:endParaRPr sz="1000">
              <a:solidFill>
                <a:srgbClr val="073763"/>
              </a:solidFill>
            </a:endParaRPr>
          </a:p>
          <a:p>
            <a:pPr marL="0" lvl="0" indent="0" algn="ctr" rtl="0">
              <a:spcBef>
                <a:spcPts val="0"/>
              </a:spcBef>
              <a:spcAft>
                <a:spcPts val="0"/>
              </a:spcAft>
              <a:buNone/>
            </a:pPr>
            <a:r>
              <a:rPr lang="en-GB" sz="1000">
                <a:solidFill>
                  <a:srgbClr val="073763"/>
                </a:solidFill>
              </a:rPr>
              <a:t>Treatment Considerations</a:t>
            </a:r>
            <a:endParaRPr sz="1000">
              <a:solidFill>
                <a:srgbClr val="073763"/>
              </a:solidFill>
            </a:endParaRPr>
          </a:p>
        </p:txBody>
      </p:sp>
      <p:sp>
        <p:nvSpPr>
          <p:cNvPr id="1818" name="Google Shape;1818;p249"/>
          <p:cNvSpPr/>
          <p:nvPr/>
        </p:nvSpPr>
        <p:spPr>
          <a:xfrm>
            <a:off x="3227775" y="3237488"/>
            <a:ext cx="1168500" cy="1007400"/>
          </a:xfrm>
          <a:prstGeom prst="roundRect">
            <a:avLst>
              <a:gd name="adj" fmla="val 16667"/>
            </a:avLst>
          </a:prstGeom>
          <a:solidFill>
            <a:srgbClr val="CFE2F3"/>
          </a:solidFill>
          <a:ln w="9525" cap="flat" cmpd="sng">
            <a:solidFill>
              <a:srgbClr val="0B539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73763"/>
                </a:solidFill>
              </a:rPr>
              <a:t>Clinical Consultation</a:t>
            </a:r>
            <a:endParaRPr sz="1000">
              <a:solidFill>
                <a:srgbClr val="073763"/>
              </a:solidFill>
            </a:endParaRPr>
          </a:p>
        </p:txBody>
      </p:sp>
      <p:sp>
        <p:nvSpPr>
          <p:cNvPr id="1819" name="Google Shape;1819;p249"/>
          <p:cNvSpPr/>
          <p:nvPr/>
        </p:nvSpPr>
        <p:spPr>
          <a:xfrm>
            <a:off x="5917775" y="3187738"/>
            <a:ext cx="1168500" cy="1007400"/>
          </a:xfrm>
          <a:prstGeom prst="roundRect">
            <a:avLst>
              <a:gd name="adj" fmla="val 16667"/>
            </a:avLst>
          </a:prstGeom>
          <a:solidFill>
            <a:srgbClr val="CFE2F3"/>
          </a:solidFill>
          <a:ln w="9525" cap="flat" cmpd="sng">
            <a:solidFill>
              <a:srgbClr val="0B539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73763"/>
                </a:solidFill>
              </a:rPr>
              <a:t>Supported Patient Review </a:t>
            </a:r>
            <a:endParaRPr sz="1000">
              <a:solidFill>
                <a:srgbClr val="073763"/>
              </a:solidFill>
            </a:endParaRPr>
          </a:p>
        </p:txBody>
      </p:sp>
      <p:sp>
        <p:nvSpPr>
          <p:cNvPr id="1820" name="Google Shape;1820;p249"/>
          <p:cNvSpPr/>
          <p:nvPr/>
        </p:nvSpPr>
        <p:spPr>
          <a:xfrm>
            <a:off x="7316200" y="1233838"/>
            <a:ext cx="1168500" cy="1007400"/>
          </a:xfrm>
          <a:prstGeom prst="roundRect">
            <a:avLst>
              <a:gd name="adj" fmla="val 16667"/>
            </a:avLst>
          </a:prstGeom>
          <a:solidFill>
            <a:srgbClr val="CFE2F3"/>
          </a:solidFill>
          <a:ln w="9525" cap="flat" cmpd="sng">
            <a:solidFill>
              <a:srgbClr val="0B539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073763"/>
                </a:solidFill>
              </a:rPr>
              <a:t>Data Collection &amp; Evaluation</a:t>
            </a:r>
            <a:endParaRPr sz="1000">
              <a:solidFill>
                <a:srgbClr val="073763"/>
              </a:solidFill>
            </a:endParaRPr>
          </a:p>
        </p:txBody>
      </p:sp>
      <p:pic>
        <p:nvPicPr>
          <p:cNvPr id="1821" name="Google Shape;1821;p249"/>
          <p:cNvPicPr preferRelativeResize="0"/>
          <p:nvPr/>
        </p:nvPicPr>
        <p:blipFill>
          <a:blip r:embed="rId11">
            <a:alphaModFix/>
          </a:blip>
          <a:stretch>
            <a:fillRect/>
          </a:stretch>
        </p:blipFill>
        <p:spPr>
          <a:xfrm>
            <a:off x="7639881" y="3278725"/>
            <a:ext cx="528995" cy="551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250"/>
          <p:cNvSpPr/>
          <p:nvPr/>
        </p:nvSpPr>
        <p:spPr>
          <a:xfrm>
            <a:off x="0" y="-11375"/>
            <a:ext cx="9144000" cy="5511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200" b="0" i="0" u="none" strike="noStrike" cap="none">
              <a:solidFill>
                <a:schemeClr val="lt1"/>
              </a:solidFill>
              <a:latin typeface="Arial"/>
              <a:ea typeface="Arial"/>
              <a:cs typeface="Arial"/>
              <a:sym typeface="Arial"/>
            </a:endParaRPr>
          </a:p>
        </p:txBody>
      </p:sp>
      <p:sp>
        <p:nvSpPr>
          <p:cNvPr id="1827" name="Google Shape;1827;p250"/>
          <p:cNvSpPr txBox="1">
            <a:spLocks noGrp="1"/>
          </p:cNvSpPr>
          <p:nvPr>
            <p:ph type="title"/>
          </p:nvPr>
        </p:nvSpPr>
        <p:spPr>
          <a:xfrm>
            <a:off x="56631" y="131692"/>
            <a:ext cx="7665600" cy="25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970"/>
              <a:buFont typeface="Calibri"/>
              <a:buNone/>
            </a:pPr>
            <a:r>
              <a:rPr lang="en-GB" sz="1670" b="1" dirty="0">
                <a:solidFill>
                  <a:srgbClr val="FFFFFF"/>
                </a:solidFill>
                <a:latin typeface="Arial"/>
                <a:ea typeface="Arial"/>
                <a:cs typeface="Arial"/>
                <a:sym typeface="Arial"/>
              </a:rPr>
              <a:t>The CONQUEST Process</a:t>
            </a:r>
            <a:endParaRPr sz="1670" b="1" dirty="0">
              <a:solidFill>
                <a:srgbClr val="FFFFFF"/>
              </a:solidFill>
              <a:latin typeface="Arial"/>
              <a:ea typeface="Arial"/>
              <a:cs typeface="Arial"/>
              <a:sym typeface="Arial"/>
            </a:endParaRPr>
          </a:p>
        </p:txBody>
      </p:sp>
      <p:grpSp>
        <p:nvGrpSpPr>
          <p:cNvPr id="1828" name="Google Shape;1828;p250"/>
          <p:cNvGrpSpPr/>
          <p:nvPr/>
        </p:nvGrpSpPr>
        <p:grpSpPr>
          <a:xfrm>
            <a:off x="290322" y="846688"/>
            <a:ext cx="8563306" cy="3756326"/>
            <a:chOff x="477253" y="1235509"/>
            <a:chExt cx="11417741" cy="5008435"/>
          </a:xfrm>
        </p:grpSpPr>
        <p:grpSp>
          <p:nvGrpSpPr>
            <p:cNvPr id="1829" name="Google Shape;1829;p250"/>
            <p:cNvGrpSpPr/>
            <p:nvPr/>
          </p:nvGrpSpPr>
          <p:grpSpPr>
            <a:xfrm>
              <a:off x="477253" y="1235509"/>
              <a:ext cx="11417741" cy="4825975"/>
              <a:chOff x="477253" y="1235509"/>
              <a:chExt cx="11417741" cy="4825975"/>
            </a:xfrm>
          </p:grpSpPr>
          <p:grpSp>
            <p:nvGrpSpPr>
              <p:cNvPr id="1830" name="Google Shape;1830;p250"/>
              <p:cNvGrpSpPr/>
              <p:nvPr/>
            </p:nvGrpSpPr>
            <p:grpSpPr>
              <a:xfrm>
                <a:off x="477253" y="1235509"/>
                <a:ext cx="11417741" cy="4825975"/>
                <a:chOff x="777745" y="1164981"/>
                <a:chExt cx="11417741" cy="4825975"/>
              </a:xfrm>
            </p:grpSpPr>
            <p:grpSp>
              <p:nvGrpSpPr>
                <p:cNvPr id="1831" name="Google Shape;1831;p250"/>
                <p:cNvGrpSpPr/>
                <p:nvPr/>
              </p:nvGrpSpPr>
              <p:grpSpPr>
                <a:xfrm>
                  <a:off x="777745" y="1164981"/>
                  <a:ext cx="11417741" cy="4825975"/>
                  <a:chOff x="28972" y="626176"/>
                  <a:chExt cx="11417741" cy="4825975"/>
                </a:xfrm>
              </p:grpSpPr>
              <p:sp>
                <p:nvSpPr>
                  <p:cNvPr id="1832" name="Google Shape;1832;p250"/>
                  <p:cNvSpPr txBox="1"/>
                  <p:nvPr/>
                </p:nvSpPr>
                <p:spPr>
                  <a:xfrm>
                    <a:off x="2137629" y="1570486"/>
                    <a:ext cx="1702800" cy="585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b="1" i="0" u="none" strike="noStrike" cap="none">
                        <a:solidFill>
                          <a:srgbClr val="FFC000"/>
                        </a:solidFill>
                      </a:rPr>
                      <a:t>2. Patient identification</a:t>
                    </a:r>
                    <a:endParaRPr sz="900"/>
                  </a:p>
                </p:txBody>
              </p:sp>
              <p:sp>
                <p:nvSpPr>
                  <p:cNvPr id="1833" name="Google Shape;1833;p250"/>
                  <p:cNvSpPr txBox="1"/>
                  <p:nvPr/>
                </p:nvSpPr>
                <p:spPr>
                  <a:xfrm>
                    <a:off x="3729407" y="1569754"/>
                    <a:ext cx="2650200" cy="585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b="1" i="0" u="none" strike="noStrike" cap="none">
                        <a:solidFill>
                          <a:schemeClr val="accent2"/>
                        </a:solidFill>
                      </a:rPr>
                      <a:t>3. Embedding into</a:t>
                    </a:r>
                    <a:endParaRPr sz="900"/>
                  </a:p>
                  <a:p>
                    <a:pPr marL="0" marR="0" lvl="0" indent="0" algn="ctr" rtl="0">
                      <a:spcBef>
                        <a:spcPts val="0"/>
                      </a:spcBef>
                      <a:spcAft>
                        <a:spcPts val="0"/>
                      </a:spcAft>
                      <a:buNone/>
                    </a:pPr>
                    <a:r>
                      <a:rPr lang="en-GB" sz="1200" b="1" i="0" u="none" strike="noStrike" cap="none">
                        <a:solidFill>
                          <a:schemeClr val="accent2"/>
                        </a:solidFill>
                      </a:rPr>
                      <a:t> routine care</a:t>
                    </a:r>
                    <a:endParaRPr sz="900"/>
                  </a:p>
                </p:txBody>
              </p:sp>
              <p:sp>
                <p:nvSpPr>
                  <p:cNvPr id="1834" name="Google Shape;1834;p250"/>
                  <p:cNvSpPr txBox="1"/>
                  <p:nvPr/>
                </p:nvSpPr>
                <p:spPr>
                  <a:xfrm>
                    <a:off x="9408441" y="996277"/>
                    <a:ext cx="1576500" cy="359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300" b="1" i="0" u="none" strike="noStrike" cap="none">
                        <a:solidFill>
                          <a:schemeClr val="accent1"/>
                        </a:solidFill>
                      </a:rPr>
                      <a:t>Benefits</a:t>
                    </a:r>
                    <a:endParaRPr sz="1000"/>
                  </a:p>
                </p:txBody>
              </p:sp>
              <p:sp>
                <p:nvSpPr>
                  <p:cNvPr id="1835" name="Google Shape;1835;p250"/>
                  <p:cNvSpPr/>
                  <p:nvPr/>
                </p:nvSpPr>
                <p:spPr>
                  <a:xfrm>
                    <a:off x="84779" y="2161390"/>
                    <a:ext cx="1566000" cy="2481000"/>
                  </a:xfrm>
                  <a:prstGeom prst="rect">
                    <a:avLst/>
                  </a:prstGeom>
                  <a:solidFill>
                    <a:srgbClr val="92D05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300" i="0" u="none" strike="noStrike" cap="none">
                        <a:solidFill>
                          <a:schemeClr val="lt1"/>
                        </a:solidFill>
                      </a:rPr>
                      <a:t>Minimum requirements for CONQUEST program delivery</a:t>
                    </a:r>
                    <a:endParaRPr sz="1000"/>
                  </a:p>
                </p:txBody>
              </p:sp>
              <p:sp>
                <p:nvSpPr>
                  <p:cNvPr id="1836" name="Google Shape;1836;p250"/>
                  <p:cNvSpPr/>
                  <p:nvPr/>
                </p:nvSpPr>
                <p:spPr>
                  <a:xfrm>
                    <a:off x="2206077" y="2161392"/>
                    <a:ext cx="1566000" cy="24810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300" i="0" u="none" strike="noStrike" cap="none">
                        <a:solidFill>
                          <a:schemeClr val="lt1"/>
                        </a:solidFill>
                      </a:rPr>
                      <a:t>CONQUEST high-risk patients with scope for improved management</a:t>
                    </a:r>
                    <a:endParaRPr sz="1000"/>
                  </a:p>
                </p:txBody>
              </p:sp>
              <p:sp>
                <p:nvSpPr>
                  <p:cNvPr id="1837" name="Google Shape;1837;p250"/>
                  <p:cNvSpPr/>
                  <p:nvPr/>
                </p:nvSpPr>
                <p:spPr>
                  <a:xfrm>
                    <a:off x="4271509" y="2161392"/>
                    <a:ext cx="1566000" cy="2481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300" i="0" u="none" strike="noStrike" cap="none">
                        <a:solidFill>
                          <a:schemeClr val="lt1"/>
                        </a:solidFill>
                      </a:rPr>
                      <a:t>CONQUEST framework, expertise and</a:t>
                    </a:r>
                    <a:endParaRPr sz="1000"/>
                  </a:p>
                  <a:p>
                    <a:pPr marL="0" marR="0" lvl="0" indent="0" algn="ctr" rtl="0">
                      <a:spcBef>
                        <a:spcPts val="0"/>
                      </a:spcBef>
                      <a:spcAft>
                        <a:spcPts val="0"/>
                      </a:spcAft>
                      <a:buNone/>
                    </a:pPr>
                    <a:r>
                      <a:rPr lang="en-GB" sz="1300" i="0" u="none" strike="noStrike" cap="none">
                        <a:solidFill>
                          <a:schemeClr val="lt1"/>
                        </a:solidFill>
                      </a:rPr>
                      <a:t>templates</a:t>
                    </a:r>
                    <a:endParaRPr sz="1000"/>
                  </a:p>
                </p:txBody>
              </p:sp>
              <p:sp>
                <p:nvSpPr>
                  <p:cNvPr id="1838" name="Google Shape;1838;p250"/>
                  <p:cNvSpPr/>
                  <p:nvPr/>
                </p:nvSpPr>
                <p:spPr>
                  <a:xfrm>
                    <a:off x="2206511" y="626176"/>
                    <a:ext cx="5571900" cy="674400"/>
                  </a:xfrm>
                  <a:prstGeom prst="rect">
                    <a:avLst/>
                  </a:prstGeom>
                  <a:gradFill>
                    <a:gsLst>
                      <a:gs pos="0">
                        <a:srgbClr val="6E6E6E"/>
                      </a:gs>
                      <a:gs pos="48000">
                        <a:srgbClr val="A7A7A7"/>
                      </a:gs>
                      <a:gs pos="100000">
                        <a:srgbClr val="C9C9C9"/>
                      </a:gs>
                    </a:gsLst>
                    <a:lin ang="16200038" scaled="0"/>
                  </a:gradFill>
                  <a:ln>
                    <a:noFill/>
                  </a:ln>
                </p:spPr>
                <p:txBody>
                  <a:bodyPr spcFirstLastPara="1" wrap="square" lIns="27000" tIns="34275" rIns="27000" bIns="34275" anchor="ctr" anchorCtr="0">
                    <a:noAutofit/>
                  </a:bodyPr>
                  <a:lstStyle/>
                  <a:p>
                    <a:pPr marL="0" marR="0" lvl="0" indent="0" algn="ctr" rtl="0">
                      <a:spcBef>
                        <a:spcPts val="0"/>
                      </a:spcBef>
                      <a:spcAft>
                        <a:spcPts val="0"/>
                      </a:spcAft>
                      <a:buNone/>
                    </a:pPr>
                    <a:r>
                      <a:rPr lang="en-GB" sz="1300" b="1" i="0" u="none" strike="noStrike" cap="none">
                        <a:solidFill>
                          <a:schemeClr val="lt1"/>
                        </a:solidFill>
                      </a:rPr>
                      <a:t>Quality Standards</a:t>
                    </a:r>
                    <a:endParaRPr sz="1000"/>
                  </a:p>
                </p:txBody>
              </p:sp>
              <p:cxnSp>
                <p:nvCxnSpPr>
                  <p:cNvPr id="1839" name="Google Shape;1839;p250"/>
                  <p:cNvCxnSpPr>
                    <a:stCxn id="1836" idx="3"/>
                    <a:endCxn id="1837" idx="1"/>
                  </p:cNvCxnSpPr>
                  <p:nvPr/>
                </p:nvCxnSpPr>
                <p:spPr>
                  <a:xfrm>
                    <a:off x="3772077" y="3401892"/>
                    <a:ext cx="499500" cy="0"/>
                  </a:xfrm>
                  <a:prstGeom prst="straightConnector1">
                    <a:avLst/>
                  </a:prstGeom>
                  <a:noFill/>
                  <a:ln w="15875" cap="flat" cmpd="sng">
                    <a:solidFill>
                      <a:srgbClr val="FFC000"/>
                    </a:solidFill>
                    <a:prstDash val="solid"/>
                    <a:miter lim="800000"/>
                    <a:headEnd type="none" w="sm" len="sm"/>
                    <a:tailEnd type="triangle" w="med" len="med"/>
                  </a:ln>
                </p:spPr>
              </p:cxnSp>
              <p:sp>
                <p:nvSpPr>
                  <p:cNvPr id="1840" name="Google Shape;1840;p250"/>
                  <p:cNvSpPr/>
                  <p:nvPr/>
                </p:nvSpPr>
                <p:spPr>
                  <a:xfrm>
                    <a:off x="8985429" y="4118351"/>
                    <a:ext cx="2461200" cy="1333800"/>
                  </a:xfrm>
                  <a:prstGeom prst="rect">
                    <a:avLst/>
                  </a:prstGeom>
                  <a:solidFill>
                    <a:srgbClr val="0070C0"/>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300" b="1" i="0" u="none" strike="noStrike" cap="none">
                        <a:solidFill>
                          <a:schemeClr val="lt1"/>
                        </a:solidFill>
                      </a:rPr>
                      <a:t>International community</a:t>
                    </a:r>
                    <a:endParaRPr sz="1000"/>
                  </a:p>
                  <a:p>
                    <a:pPr marL="215900" marR="0" lvl="0" indent="-209550" algn="l" rtl="0">
                      <a:spcBef>
                        <a:spcPts val="0"/>
                      </a:spcBef>
                      <a:spcAft>
                        <a:spcPts val="0"/>
                      </a:spcAft>
                      <a:buClr>
                        <a:schemeClr val="lt1"/>
                      </a:buClr>
                      <a:buSzPts val="1100"/>
                      <a:buChar char="•"/>
                    </a:pPr>
                    <a:r>
                      <a:rPr lang="en-GB" sz="1100" i="0" u="none" strike="noStrike" cap="none">
                        <a:solidFill>
                          <a:schemeClr val="lt1"/>
                        </a:solidFill>
                      </a:rPr>
                      <a:t>High quality research data</a:t>
                    </a:r>
                    <a:endParaRPr sz="1000"/>
                  </a:p>
                  <a:p>
                    <a:pPr marL="215900" marR="0" lvl="0" indent="-209550" algn="l" rtl="0">
                      <a:spcBef>
                        <a:spcPts val="0"/>
                      </a:spcBef>
                      <a:spcAft>
                        <a:spcPts val="0"/>
                      </a:spcAft>
                      <a:buClr>
                        <a:schemeClr val="lt1"/>
                      </a:buClr>
                      <a:buSzPts val="1100"/>
                      <a:buChar char="•"/>
                    </a:pPr>
                    <a:r>
                      <a:rPr lang="en-GB" sz="1100" i="0" u="none" strike="noStrike" cap="none">
                        <a:solidFill>
                          <a:schemeClr val="lt1"/>
                        </a:solidFill>
                      </a:rPr>
                      <a:t>Collaboration/learning</a:t>
                    </a:r>
                    <a:endParaRPr sz="1000"/>
                  </a:p>
                </p:txBody>
              </p:sp>
              <p:sp>
                <p:nvSpPr>
                  <p:cNvPr id="1841" name="Google Shape;1841;p250"/>
                  <p:cNvSpPr/>
                  <p:nvPr/>
                </p:nvSpPr>
                <p:spPr>
                  <a:xfrm>
                    <a:off x="8997813" y="1391988"/>
                    <a:ext cx="2448900" cy="1335600"/>
                  </a:xfrm>
                  <a:prstGeom prst="rect">
                    <a:avLst/>
                  </a:prstGeom>
                  <a:solidFill>
                    <a:schemeClr val="accent5"/>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300" b="1" i="0" u="none" strike="noStrike" cap="none">
                        <a:solidFill>
                          <a:schemeClr val="lt1"/>
                        </a:solidFill>
                      </a:rPr>
                      <a:t>Patients</a:t>
                    </a:r>
                    <a:endParaRPr sz="1000"/>
                  </a:p>
                  <a:p>
                    <a:pPr marL="215900" marR="0" lvl="0" indent="-209550" algn="l" rtl="0">
                      <a:spcBef>
                        <a:spcPts val="500"/>
                      </a:spcBef>
                      <a:spcAft>
                        <a:spcPts val="0"/>
                      </a:spcAft>
                      <a:buClr>
                        <a:schemeClr val="lt1"/>
                      </a:buClr>
                      <a:buSzPts val="1100"/>
                      <a:buChar char="•"/>
                    </a:pPr>
                    <a:r>
                      <a:rPr lang="en-GB" sz="1100" i="0" u="none" strike="noStrike" cap="none">
                        <a:solidFill>
                          <a:schemeClr val="lt1"/>
                        </a:solidFill>
                      </a:rPr>
                      <a:t>Improved clinical outcomes and quality of care</a:t>
                    </a:r>
                    <a:endParaRPr sz="1000"/>
                  </a:p>
                </p:txBody>
              </p:sp>
              <p:sp>
                <p:nvSpPr>
                  <p:cNvPr id="1842" name="Google Shape;1842;p250"/>
                  <p:cNvSpPr/>
                  <p:nvPr/>
                </p:nvSpPr>
                <p:spPr>
                  <a:xfrm flipH="1">
                    <a:off x="8997813" y="2763720"/>
                    <a:ext cx="2448900" cy="1335600"/>
                  </a:xfrm>
                  <a:prstGeom prst="rect">
                    <a:avLst/>
                  </a:prstGeom>
                  <a:solidFill>
                    <a:srgbClr val="BBD6E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300" b="1" i="0" u="none" strike="noStrike" cap="none">
                        <a:solidFill>
                          <a:schemeClr val="accent1"/>
                        </a:solidFill>
                      </a:rPr>
                      <a:t>Healthcare Systems</a:t>
                    </a:r>
                    <a:endParaRPr sz="1000"/>
                  </a:p>
                  <a:p>
                    <a:pPr marL="215900" marR="0" lvl="0" indent="-209550" algn="l" rtl="0">
                      <a:spcBef>
                        <a:spcPts val="500"/>
                      </a:spcBef>
                      <a:spcAft>
                        <a:spcPts val="0"/>
                      </a:spcAft>
                      <a:buClr>
                        <a:schemeClr val="accent1"/>
                      </a:buClr>
                      <a:buSzPts val="1100"/>
                      <a:buChar char="•"/>
                    </a:pPr>
                    <a:r>
                      <a:rPr lang="en-GB" sz="1100" i="0" u="none" strike="noStrike" cap="none">
                        <a:solidFill>
                          <a:schemeClr val="accent1"/>
                        </a:solidFill>
                      </a:rPr>
                      <a:t>Supported clinical decision-making</a:t>
                    </a:r>
                    <a:endParaRPr sz="1000"/>
                  </a:p>
                </p:txBody>
              </p:sp>
              <p:sp>
                <p:nvSpPr>
                  <p:cNvPr id="1843" name="Google Shape;1843;p250"/>
                  <p:cNvSpPr txBox="1"/>
                  <p:nvPr/>
                </p:nvSpPr>
                <p:spPr>
                  <a:xfrm>
                    <a:off x="28972" y="1693619"/>
                    <a:ext cx="1677600" cy="338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b="1" i="0" u="none" strike="noStrike" cap="none">
                        <a:solidFill>
                          <a:srgbClr val="92D050"/>
                        </a:solidFill>
                      </a:rPr>
                      <a:t>1.Qualification</a:t>
                    </a:r>
                    <a:endParaRPr sz="900"/>
                  </a:p>
                </p:txBody>
              </p:sp>
            </p:grpSp>
            <p:sp>
              <p:nvSpPr>
                <p:cNvPr id="1844" name="Google Shape;1844;p250"/>
                <p:cNvSpPr/>
                <p:nvPr/>
              </p:nvSpPr>
              <p:spPr>
                <a:xfrm>
                  <a:off x="6998483" y="4196054"/>
                  <a:ext cx="1566000" cy="966600"/>
                </a:xfrm>
                <a:prstGeom prst="rect">
                  <a:avLst/>
                </a:prstGeom>
                <a:solidFill>
                  <a:srgbClr val="00B0F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300" i="0" u="none" strike="noStrike" cap="none">
                      <a:solidFill>
                        <a:schemeClr val="lt1"/>
                      </a:solidFill>
                    </a:rPr>
                    <a:t>Status report</a:t>
                  </a:r>
                  <a:endParaRPr sz="1000"/>
                </a:p>
              </p:txBody>
            </p:sp>
            <p:sp>
              <p:nvSpPr>
                <p:cNvPr id="1845" name="Google Shape;1845;p250"/>
                <p:cNvSpPr txBox="1"/>
                <p:nvPr/>
              </p:nvSpPr>
              <p:spPr>
                <a:xfrm>
                  <a:off x="6799123" y="2109275"/>
                  <a:ext cx="1964700" cy="585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b="1" i="0" u="none" strike="noStrike" cap="none">
                      <a:solidFill>
                        <a:srgbClr val="00B0F0"/>
                      </a:solidFill>
                    </a:rPr>
                    <a:t>4. Data collection </a:t>
                  </a:r>
                  <a:br>
                    <a:rPr lang="en-GB" sz="1200" b="1" i="0" u="none" strike="noStrike" cap="none">
                      <a:solidFill>
                        <a:srgbClr val="00B0F0"/>
                      </a:solidFill>
                    </a:rPr>
                  </a:br>
                  <a:r>
                    <a:rPr lang="en-GB" sz="1200" b="1" i="0" u="none" strike="noStrike" cap="none">
                      <a:solidFill>
                        <a:srgbClr val="00B0F0"/>
                      </a:solidFill>
                    </a:rPr>
                    <a:t>&amp; analysis</a:t>
                  </a:r>
                  <a:endParaRPr sz="900"/>
                </a:p>
              </p:txBody>
            </p:sp>
            <p:sp>
              <p:nvSpPr>
                <p:cNvPr id="1846" name="Google Shape;1846;p250"/>
                <p:cNvSpPr/>
                <p:nvPr/>
              </p:nvSpPr>
              <p:spPr>
                <a:xfrm>
                  <a:off x="6998483" y="2698564"/>
                  <a:ext cx="1566000" cy="1482000"/>
                </a:xfrm>
                <a:prstGeom prst="rect">
                  <a:avLst/>
                </a:prstGeom>
                <a:solidFill>
                  <a:srgbClr val="00B0F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300" i="0" u="none" strike="noStrike" cap="none">
                      <a:solidFill>
                        <a:schemeClr val="lt1"/>
                      </a:solidFill>
                    </a:rPr>
                    <a:t>Medical record and patient- reported information</a:t>
                  </a:r>
                  <a:endParaRPr sz="1000"/>
                </a:p>
              </p:txBody>
            </p:sp>
            <p:cxnSp>
              <p:nvCxnSpPr>
                <p:cNvPr id="1847" name="Google Shape;1847;p250"/>
                <p:cNvCxnSpPr/>
                <p:nvPr/>
              </p:nvCxnSpPr>
              <p:spPr>
                <a:xfrm flipH="1">
                  <a:off x="8976713" y="2587509"/>
                  <a:ext cx="8700" cy="2737500"/>
                </a:xfrm>
                <a:prstGeom prst="straightConnector1">
                  <a:avLst/>
                </a:prstGeom>
                <a:noFill/>
                <a:ln w="15875" cap="flat" cmpd="sng">
                  <a:solidFill>
                    <a:srgbClr val="00B0F0"/>
                  </a:solidFill>
                  <a:prstDash val="solid"/>
                  <a:miter lim="800000"/>
                  <a:headEnd type="none" w="sm" len="sm"/>
                  <a:tailEnd type="none" w="sm" len="sm"/>
                </a:ln>
              </p:spPr>
            </p:cxnSp>
            <p:cxnSp>
              <p:nvCxnSpPr>
                <p:cNvPr id="1848" name="Google Shape;1848;p250"/>
                <p:cNvCxnSpPr>
                  <a:endCxn id="1841" idx="1"/>
                </p:cNvCxnSpPr>
                <p:nvPr/>
              </p:nvCxnSpPr>
              <p:spPr>
                <a:xfrm>
                  <a:off x="8985486" y="2598593"/>
                  <a:ext cx="761100" cy="0"/>
                </a:xfrm>
                <a:prstGeom prst="straightConnector1">
                  <a:avLst/>
                </a:prstGeom>
                <a:noFill/>
                <a:ln w="15875" cap="flat" cmpd="sng">
                  <a:solidFill>
                    <a:srgbClr val="00B0F0"/>
                  </a:solidFill>
                  <a:prstDash val="solid"/>
                  <a:miter lim="800000"/>
                  <a:headEnd type="none" w="sm" len="sm"/>
                  <a:tailEnd type="triangle" w="med" len="med"/>
                </a:ln>
              </p:spPr>
            </p:cxnSp>
            <p:cxnSp>
              <p:nvCxnSpPr>
                <p:cNvPr id="1849" name="Google Shape;1849;p250"/>
                <p:cNvCxnSpPr/>
                <p:nvPr/>
              </p:nvCxnSpPr>
              <p:spPr>
                <a:xfrm>
                  <a:off x="8925654" y="3953285"/>
                  <a:ext cx="811800" cy="2700"/>
                </a:xfrm>
                <a:prstGeom prst="straightConnector1">
                  <a:avLst/>
                </a:prstGeom>
                <a:noFill/>
                <a:ln w="15875" cap="flat" cmpd="sng">
                  <a:solidFill>
                    <a:srgbClr val="00B0F0"/>
                  </a:solidFill>
                  <a:prstDash val="solid"/>
                  <a:miter lim="800000"/>
                  <a:headEnd type="none" w="sm" len="sm"/>
                  <a:tailEnd type="triangle" w="med" len="med"/>
                </a:ln>
              </p:spPr>
            </p:cxnSp>
            <p:cxnSp>
              <p:nvCxnSpPr>
                <p:cNvPr id="1850" name="Google Shape;1850;p250"/>
                <p:cNvCxnSpPr>
                  <a:endCxn id="1840" idx="1"/>
                </p:cNvCxnSpPr>
                <p:nvPr/>
              </p:nvCxnSpPr>
              <p:spPr>
                <a:xfrm rot="10800000" flipH="1">
                  <a:off x="8976702" y="5324056"/>
                  <a:ext cx="757500" cy="900"/>
                </a:xfrm>
                <a:prstGeom prst="straightConnector1">
                  <a:avLst/>
                </a:prstGeom>
                <a:noFill/>
                <a:ln w="15875" cap="flat" cmpd="sng">
                  <a:solidFill>
                    <a:srgbClr val="00B0F0"/>
                  </a:solidFill>
                  <a:prstDash val="solid"/>
                  <a:miter lim="800000"/>
                  <a:headEnd type="none" w="sm" len="sm"/>
                  <a:tailEnd type="triangle" w="med" len="med"/>
                </a:ln>
              </p:spPr>
            </p:cxnSp>
            <p:cxnSp>
              <p:nvCxnSpPr>
                <p:cNvPr id="1851" name="Google Shape;1851;p250"/>
                <p:cNvCxnSpPr/>
                <p:nvPr/>
              </p:nvCxnSpPr>
              <p:spPr>
                <a:xfrm>
                  <a:off x="8527074" y="3957500"/>
                  <a:ext cx="407700" cy="0"/>
                </a:xfrm>
                <a:prstGeom prst="straightConnector1">
                  <a:avLst/>
                </a:prstGeom>
                <a:noFill/>
                <a:ln w="15875" cap="flat" cmpd="sng">
                  <a:solidFill>
                    <a:srgbClr val="00B0F0"/>
                  </a:solidFill>
                  <a:prstDash val="solid"/>
                  <a:miter lim="800000"/>
                  <a:headEnd type="none" w="sm" len="sm"/>
                  <a:tailEnd type="none" w="sm" len="sm"/>
                </a:ln>
              </p:spPr>
            </p:cxnSp>
          </p:grpSp>
          <p:cxnSp>
            <p:nvCxnSpPr>
              <p:cNvPr id="1852" name="Google Shape;1852;p250"/>
              <p:cNvCxnSpPr>
                <a:stCxn id="1844" idx="2"/>
              </p:cNvCxnSpPr>
              <p:nvPr/>
            </p:nvCxnSpPr>
            <p:spPr>
              <a:xfrm flipH="1">
                <a:off x="7478891" y="5233182"/>
                <a:ext cx="2100" cy="491400"/>
              </a:xfrm>
              <a:prstGeom prst="straightConnector1">
                <a:avLst/>
              </a:prstGeom>
              <a:noFill/>
              <a:ln w="15875" cap="flat" cmpd="sng">
                <a:solidFill>
                  <a:srgbClr val="1F3864"/>
                </a:solidFill>
                <a:prstDash val="dash"/>
                <a:miter lim="800000"/>
                <a:headEnd type="none" w="sm" len="sm"/>
                <a:tailEnd type="none" w="sm" len="sm"/>
              </a:ln>
            </p:spPr>
          </p:cxnSp>
          <p:cxnSp>
            <p:nvCxnSpPr>
              <p:cNvPr id="1853" name="Google Shape;1853;p250"/>
              <p:cNvCxnSpPr>
                <a:stCxn id="1836" idx="2"/>
              </p:cNvCxnSpPr>
              <p:nvPr/>
            </p:nvCxnSpPr>
            <p:spPr>
              <a:xfrm flipH="1">
                <a:off x="3424758" y="5251725"/>
                <a:ext cx="12600" cy="494400"/>
              </a:xfrm>
              <a:prstGeom prst="straightConnector1">
                <a:avLst/>
              </a:prstGeom>
              <a:noFill/>
              <a:ln w="15875" cap="flat" cmpd="sng">
                <a:solidFill>
                  <a:srgbClr val="1F3864"/>
                </a:solidFill>
                <a:prstDash val="dash"/>
                <a:miter lim="800000"/>
                <a:headEnd type="triangle" w="med" len="med"/>
                <a:tailEnd type="none" w="sm" len="sm"/>
              </a:ln>
            </p:spPr>
          </p:cxnSp>
          <p:cxnSp>
            <p:nvCxnSpPr>
              <p:cNvPr id="1854" name="Google Shape;1854;p250"/>
              <p:cNvCxnSpPr/>
              <p:nvPr/>
            </p:nvCxnSpPr>
            <p:spPr>
              <a:xfrm>
                <a:off x="3418724" y="5756225"/>
                <a:ext cx="4055700" cy="0"/>
              </a:xfrm>
              <a:prstGeom prst="straightConnector1">
                <a:avLst/>
              </a:prstGeom>
              <a:noFill/>
              <a:ln w="15875" cap="flat" cmpd="sng">
                <a:solidFill>
                  <a:srgbClr val="1F3864"/>
                </a:solidFill>
                <a:prstDash val="dash"/>
                <a:miter lim="800000"/>
                <a:headEnd type="none" w="sm" len="sm"/>
                <a:tailEnd type="none" w="sm" len="sm"/>
              </a:ln>
            </p:spPr>
          </p:cxnSp>
        </p:grpSp>
        <p:sp>
          <p:nvSpPr>
            <p:cNvPr id="1855" name="Google Shape;1855;p250"/>
            <p:cNvSpPr txBox="1"/>
            <p:nvPr/>
          </p:nvSpPr>
          <p:spPr>
            <a:xfrm>
              <a:off x="3744148" y="5884844"/>
              <a:ext cx="2924400" cy="359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300" b="1" i="0" u="none" strike="noStrike" cap="none">
                  <a:solidFill>
                    <a:srgbClr val="1F3864"/>
                  </a:solidFill>
                </a:rPr>
                <a:t>5. Monitoring success</a:t>
              </a:r>
              <a:endParaRPr sz="1000"/>
            </a:p>
          </p:txBody>
        </p:sp>
      </p:grpSp>
      <p:cxnSp>
        <p:nvCxnSpPr>
          <p:cNvPr id="1856" name="Google Shape;1856;p250"/>
          <p:cNvCxnSpPr>
            <a:stCxn id="1835" idx="3"/>
            <a:endCxn id="1836" idx="1"/>
          </p:cNvCxnSpPr>
          <p:nvPr/>
        </p:nvCxnSpPr>
        <p:spPr>
          <a:xfrm>
            <a:off x="1506677" y="2928473"/>
            <a:ext cx="416400" cy="0"/>
          </a:xfrm>
          <a:prstGeom prst="straightConnector1">
            <a:avLst/>
          </a:prstGeom>
          <a:noFill/>
          <a:ln w="9525" cap="flat" cmpd="sng">
            <a:solidFill>
              <a:srgbClr val="92D050"/>
            </a:solidFill>
            <a:prstDash val="solid"/>
            <a:miter lim="800000"/>
            <a:headEnd type="none" w="sm" len="sm"/>
            <a:tailEnd type="triangle" w="med" len="med"/>
          </a:ln>
        </p:spPr>
      </p:cxnSp>
      <p:cxnSp>
        <p:nvCxnSpPr>
          <p:cNvPr id="1857" name="Google Shape;1857;p250"/>
          <p:cNvCxnSpPr>
            <a:stCxn id="1837" idx="3"/>
          </p:cNvCxnSpPr>
          <p:nvPr/>
        </p:nvCxnSpPr>
        <p:spPr>
          <a:xfrm>
            <a:off x="4646725" y="2928475"/>
            <a:ext cx="314700" cy="0"/>
          </a:xfrm>
          <a:prstGeom prst="straightConnector1">
            <a:avLst/>
          </a:prstGeom>
          <a:noFill/>
          <a:ln w="19050" cap="flat" cmpd="sng">
            <a:solidFill>
              <a:schemeClr val="accent2"/>
            </a:solidFill>
            <a:prstDash val="solid"/>
            <a:miter lim="800000"/>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85394"/>
        </a:solidFill>
        <a:effectLst/>
      </p:bgPr>
    </p:bg>
    <p:spTree>
      <p:nvGrpSpPr>
        <p:cNvPr id="1" name="Shape 1861"/>
        <p:cNvGrpSpPr/>
        <p:nvPr/>
      </p:nvGrpSpPr>
      <p:grpSpPr>
        <a:xfrm>
          <a:off x="0" y="0"/>
          <a:ext cx="0" cy="0"/>
          <a:chOff x="0" y="0"/>
          <a:chExt cx="0" cy="0"/>
        </a:xfrm>
      </p:grpSpPr>
      <p:sp>
        <p:nvSpPr>
          <p:cNvPr id="1862" name="Google Shape;1862;p251"/>
          <p:cNvSpPr txBox="1"/>
          <p:nvPr/>
        </p:nvSpPr>
        <p:spPr>
          <a:xfrm>
            <a:off x="1472400" y="1561801"/>
            <a:ext cx="5786100" cy="11229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2000" i="1">
              <a:solidFill>
                <a:srgbClr val="FFFFFF"/>
              </a:solidFill>
            </a:endParaRPr>
          </a:p>
          <a:p>
            <a:pPr marL="0" lvl="0" indent="0" algn="ctr" rtl="0">
              <a:spcBef>
                <a:spcPts val="0"/>
              </a:spcBef>
              <a:spcAft>
                <a:spcPts val="0"/>
              </a:spcAft>
              <a:buNone/>
            </a:pPr>
            <a:r>
              <a:rPr lang="en-GB" sz="2100" i="1">
                <a:solidFill>
                  <a:srgbClr val="FFFFFF"/>
                </a:solidFill>
              </a:rPr>
              <a:t>CONQUEST Operationalization</a:t>
            </a:r>
            <a:endParaRPr sz="2100" i="1">
              <a:solidFill>
                <a:srgbClr val="FFFFFF"/>
              </a:solidFill>
            </a:endParaRPr>
          </a:p>
          <a:p>
            <a:pPr marL="0" lvl="0" indent="0" algn="ctr" rtl="0">
              <a:spcBef>
                <a:spcPts val="0"/>
              </a:spcBef>
              <a:spcAft>
                <a:spcPts val="0"/>
              </a:spcAft>
              <a:buNone/>
            </a:pPr>
            <a:endParaRPr sz="2000" i="1">
              <a:solidFill>
                <a:srgbClr val="FFFFFF"/>
              </a:solidFill>
            </a:endParaRPr>
          </a:p>
        </p:txBody>
      </p:sp>
      <p:pic>
        <p:nvPicPr>
          <p:cNvPr id="1863" name="Google Shape;1863;p251"/>
          <p:cNvPicPr preferRelativeResize="0"/>
          <p:nvPr/>
        </p:nvPicPr>
        <p:blipFill>
          <a:blip r:embed="rId3">
            <a:alphaModFix/>
          </a:blip>
          <a:stretch>
            <a:fillRect/>
          </a:stretch>
        </p:blipFill>
        <p:spPr>
          <a:xfrm rot="5400000">
            <a:off x="4350680" y="-1446510"/>
            <a:ext cx="29562" cy="5786100"/>
          </a:xfrm>
          <a:prstGeom prst="rect">
            <a:avLst/>
          </a:prstGeom>
          <a:noFill/>
          <a:ln>
            <a:noFill/>
          </a:ln>
        </p:spPr>
      </p:pic>
      <p:pic>
        <p:nvPicPr>
          <p:cNvPr id="1864" name="Google Shape;1864;p251"/>
          <p:cNvPicPr preferRelativeResize="0"/>
          <p:nvPr/>
        </p:nvPicPr>
        <p:blipFill>
          <a:blip r:embed="rId3">
            <a:alphaModFix/>
          </a:blip>
          <a:stretch>
            <a:fillRect/>
          </a:stretch>
        </p:blipFill>
        <p:spPr>
          <a:xfrm rot="5400000">
            <a:off x="4350680" y="-72435"/>
            <a:ext cx="29562" cy="5786100"/>
          </a:xfrm>
          <a:prstGeom prst="rect">
            <a:avLst/>
          </a:prstGeom>
          <a:noFill/>
          <a:ln>
            <a:noFill/>
          </a:ln>
        </p:spPr>
      </p:pic>
      <p:pic>
        <p:nvPicPr>
          <p:cNvPr id="1866" name="Google Shape;1866;p251" descr="A picture containing drawing&#10;&#10;Description automatically generated"/>
          <p:cNvPicPr preferRelativeResize="0"/>
          <p:nvPr/>
        </p:nvPicPr>
        <p:blipFill rotWithShape="1">
          <a:blip r:embed="rId4">
            <a:alphaModFix/>
          </a:blip>
          <a:srcRect/>
          <a:stretch/>
        </p:blipFill>
        <p:spPr>
          <a:xfrm>
            <a:off x="165495" y="4748656"/>
            <a:ext cx="489139" cy="264671"/>
          </a:xfrm>
          <a:prstGeom prst="rect">
            <a:avLst/>
          </a:prstGeom>
          <a:noFill/>
          <a:ln>
            <a:noFill/>
          </a:ln>
        </p:spPr>
      </p:pic>
      <p:pic>
        <p:nvPicPr>
          <p:cNvPr id="1867" name="Google Shape;1867;p251"/>
          <p:cNvPicPr preferRelativeResize="0"/>
          <p:nvPr/>
        </p:nvPicPr>
        <p:blipFill rotWithShape="1">
          <a:blip r:embed="rId5">
            <a:alphaModFix/>
          </a:blip>
          <a:srcRect l="13701" t="35042" r="12909" b="37080"/>
          <a:stretch/>
        </p:blipFill>
        <p:spPr>
          <a:xfrm>
            <a:off x="7868841" y="97595"/>
            <a:ext cx="1168590" cy="342902"/>
          </a:xfrm>
          <a:prstGeom prst="rect">
            <a:avLst/>
          </a:prstGeom>
          <a:noFill/>
          <a:ln>
            <a:noFill/>
          </a:ln>
        </p:spPr>
      </p:pic>
      <p:pic>
        <p:nvPicPr>
          <p:cNvPr id="1868" name="Google Shape;1868;p251"/>
          <p:cNvPicPr preferRelativeResize="0"/>
          <p:nvPr/>
        </p:nvPicPr>
        <p:blipFill rotWithShape="1">
          <a:blip r:embed="rId6">
            <a:alphaModFix/>
          </a:blip>
          <a:srcRect/>
          <a:stretch/>
        </p:blipFill>
        <p:spPr>
          <a:xfrm>
            <a:off x="6865150" y="97650"/>
            <a:ext cx="953794" cy="3429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Google Shape;1873;p252"/>
          <p:cNvSpPr/>
          <p:nvPr/>
        </p:nvSpPr>
        <p:spPr>
          <a:xfrm>
            <a:off x="0" y="0"/>
            <a:ext cx="9144000" cy="4947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4" name="Google Shape;1874;p252"/>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76" name="Google Shape;1876;p252"/>
          <p:cNvSpPr txBox="1"/>
          <p:nvPr/>
        </p:nvSpPr>
        <p:spPr>
          <a:xfrm>
            <a:off x="37850" y="70850"/>
            <a:ext cx="8944500" cy="3558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Clr>
                <a:schemeClr val="dk1"/>
              </a:buClr>
              <a:buSzPts val="1600"/>
              <a:buFont typeface="Arial"/>
              <a:buNone/>
            </a:pPr>
            <a:r>
              <a:rPr lang="en-GB" sz="1600" b="1">
                <a:solidFill>
                  <a:schemeClr val="lt1"/>
                </a:solidFill>
              </a:rPr>
              <a:t>Topline Programme Benefits : For Patients and Practices </a:t>
            </a:r>
            <a:endParaRPr sz="1600" b="1" u="none" strike="noStrike" cap="none">
              <a:solidFill>
                <a:schemeClr val="lt1"/>
              </a:solidFill>
              <a:latin typeface="Arial"/>
              <a:ea typeface="Arial"/>
              <a:cs typeface="Arial"/>
              <a:sym typeface="Arial"/>
            </a:endParaRPr>
          </a:p>
        </p:txBody>
      </p:sp>
      <p:pic>
        <p:nvPicPr>
          <p:cNvPr id="1877" name="Google Shape;1877;p252"/>
          <p:cNvPicPr preferRelativeResize="0"/>
          <p:nvPr/>
        </p:nvPicPr>
        <p:blipFill rotWithShape="1">
          <a:blip r:embed="rId3">
            <a:alphaModFix/>
          </a:blip>
          <a:srcRect/>
          <a:stretch/>
        </p:blipFill>
        <p:spPr>
          <a:xfrm>
            <a:off x="4095100" y="4811316"/>
            <a:ext cx="953794" cy="342901"/>
          </a:xfrm>
          <a:prstGeom prst="rect">
            <a:avLst/>
          </a:prstGeom>
          <a:noFill/>
          <a:ln>
            <a:noFill/>
          </a:ln>
        </p:spPr>
      </p:pic>
      <p:pic>
        <p:nvPicPr>
          <p:cNvPr id="1878" name="Google Shape;1878;p252"/>
          <p:cNvPicPr preferRelativeResize="0"/>
          <p:nvPr/>
        </p:nvPicPr>
        <p:blipFill rotWithShape="1">
          <a:blip r:embed="rId4">
            <a:alphaModFix/>
          </a:blip>
          <a:srcRect t="25321" b="36363"/>
          <a:stretch/>
        </p:blipFill>
        <p:spPr>
          <a:xfrm>
            <a:off x="43400" y="4847475"/>
            <a:ext cx="795516" cy="235451"/>
          </a:xfrm>
          <a:prstGeom prst="rect">
            <a:avLst/>
          </a:prstGeom>
          <a:noFill/>
          <a:ln>
            <a:noFill/>
          </a:ln>
        </p:spPr>
      </p:pic>
      <p:sp>
        <p:nvSpPr>
          <p:cNvPr id="1879" name="Google Shape;1879;p252"/>
          <p:cNvSpPr/>
          <p:nvPr/>
        </p:nvSpPr>
        <p:spPr>
          <a:xfrm>
            <a:off x="889400" y="1435200"/>
            <a:ext cx="1072800" cy="2424900"/>
          </a:xfrm>
          <a:prstGeom prst="rect">
            <a:avLst/>
          </a:prstGeom>
          <a:solidFill>
            <a:srgbClr val="04A597"/>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GB">
                <a:solidFill>
                  <a:srgbClr val="FFFFFF"/>
                </a:solidFill>
              </a:rPr>
              <a:t>Benefits </a:t>
            </a:r>
            <a:endParaRPr>
              <a:solidFill>
                <a:srgbClr val="FFFFFF"/>
              </a:solidFill>
            </a:endParaRPr>
          </a:p>
        </p:txBody>
      </p:sp>
      <p:sp>
        <p:nvSpPr>
          <p:cNvPr id="1880" name="Google Shape;1880;p252"/>
          <p:cNvSpPr/>
          <p:nvPr/>
        </p:nvSpPr>
        <p:spPr>
          <a:xfrm rot="-2114610">
            <a:off x="2317993" y="1843250"/>
            <a:ext cx="733556" cy="381390"/>
          </a:xfrm>
          <a:prstGeom prst="stripedRightArrow">
            <a:avLst>
              <a:gd name="adj1" fmla="val 50000"/>
              <a:gd name="adj2" fmla="val 500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52"/>
          <p:cNvSpPr/>
          <p:nvPr/>
        </p:nvSpPr>
        <p:spPr>
          <a:xfrm>
            <a:off x="3793200" y="905725"/>
            <a:ext cx="4089300" cy="1386300"/>
          </a:xfrm>
          <a:prstGeom prst="rect">
            <a:avLst/>
          </a:prstGeom>
          <a:solidFill>
            <a:srgbClr val="F3F3F3"/>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GB">
                <a:solidFill>
                  <a:srgbClr val="073763"/>
                </a:solidFill>
              </a:rPr>
              <a:t>Optimised Treatment </a:t>
            </a:r>
            <a:endParaRPr>
              <a:solidFill>
                <a:srgbClr val="073763"/>
              </a:solidFill>
            </a:endParaRPr>
          </a:p>
          <a:p>
            <a:pPr marL="0" lvl="0" indent="0" algn="ctr" rtl="0">
              <a:lnSpc>
                <a:spcPct val="150000"/>
              </a:lnSpc>
              <a:spcBef>
                <a:spcPts val="0"/>
              </a:spcBef>
              <a:spcAft>
                <a:spcPts val="0"/>
              </a:spcAft>
              <a:buNone/>
            </a:pPr>
            <a:endParaRPr>
              <a:solidFill>
                <a:srgbClr val="073763"/>
              </a:solidFill>
            </a:endParaRPr>
          </a:p>
          <a:p>
            <a:pPr marL="0" lvl="0" indent="0" algn="ctr" rtl="0">
              <a:lnSpc>
                <a:spcPct val="150000"/>
              </a:lnSpc>
              <a:spcBef>
                <a:spcPts val="0"/>
              </a:spcBef>
              <a:spcAft>
                <a:spcPts val="0"/>
              </a:spcAft>
              <a:buNone/>
            </a:pPr>
            <a:r>
              <a:rPr lang="en-GB">
                <a:solidFill>
                  <a:srgbClr val="073763"/>
                </a:solidFill>
              </a:rPr>
              <a:t>Improved Clinical Outcomes</a:t>
            </a:r>
            <a:endParaRPr>
              <a:solidFill>
                <a:srgbClr val="073763"/>
              </a:solidFill>
            </a:endParaRPr>
          </a:p>
        </p:txBody>
      </p:sp>
      <p:sp>
        <p:nvSpPr>
          <p:cNvPr id="1882" name="Google Shape;1882;p252"/>
          <p:cNvSpPr/>
          <p:nvPr/>
        </p:nvSpPr>
        <p:spPr>
          <a:xfrm>
            <a:off x="3759125" y="2703050"/>
            <a:ext cx="4123500" cy="1562400"/>
          </a:xfrm>
          <a:prstGeom prst="rect">
            <a:avLst/>
          </a:prstGeom>
          <a:solidFill>
            <a:srgbClr val="F3F3F3"/>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a:solidFill>
                  <a:srgbClr val="073763"/>
                </a:solidFill>
              </a:rPr>
              <a:t>Annual Status Reports </a:t>
            </a:r>
            <a:endParaRPr>
              <a:solidFill>
                <a:srgbClr val="073763"/>
              </a:solidFill>
            </a:endParaRPr>
          </a:p>
          <a:p>
            <a:pPr marL="0" lvl="0" indent="0" algn="ctr" rtl="0">
              <a:lnSpc>
                <a:spcPct val="100000"/>
              </a:lnSpc>
              <a:spcBef>
                <a:spcPts val="0"/>
              </a:spcBef>
              <a:spcAft>
                <a:spcPts val="0"/>
              </a:spcAft>
              <a:buNone/>
            </a:pPr>
            <a:endParaRPr>
              <a:solidFill>
                <a:srgbClr val="073763"/>
              </a:solidFill>
            </a:endParaRPr>
          </a:p>
          <a:p>
            <a:pPr marL="0" lvl="0" indent="0" algn="ctr" rtl="0">
              <a:lnSpc>
                <a:spcPct val="100000"/>
              </a:lnSpc>
              <a:spcBef>
                <a:spcPts val="0"/>
              </a:spcBef>
              <a:spcAft>
                <a:spcPts val="0"/>
              </a:spcAft>
              <a:buNone/>
            </a:pPr>
            <a:r>
              <a:rPr lang="en-GB">
                <a:solidFill>
                  <a:srgbClr val="073763"/>
                </a:solidFill>
              </a:rPr>
              <a:t>Integrated Framework</a:t>
            </a:r>
            <a:endParaRPr>
              <a:solidFill>
                <a:srgbClr val="073763"/>
              </a:solidFill>
            </a:endParaRPr>
          </a:p>
          <a:p>
            <a:pPr marL="0" lvl="0" indent="0" algn="ctr" rtl="0">
              <a:lnSpc>
                <a:spcPct val="100000"/>
              </a:lnSpc>
              <a:spcBef>
                <a:spcPts val="0"/>
              </a:spcBef>
              <a:spcAft>
                <a:spcPts val="0"/>
              </a:spcAft>
              <a:buNone/>
            </a:pPr>
            <a:endParaRPr>
              <a:solidFill>
                <a:srgbClr val="073763"/>
              </a:solidFill>
            </a:endParaRPr>
          </a:p>
          <a:p>
            <a:pPr marL="0" lvl="0" indent="0" algn="ctr" rtl="0">
              <a:lnSpc>
                <a:spcPct val="100000"/>
              </a:lnSpc>
              <a:spcBef>
                <a:spcPts val="0"/>
              </a:spcBef>
              <a:spcAft>
                <a:spcPts val="0"/>
              </a:spcAft>
              <a:buNone/>
            </a:pPr>
            <a:r>
              <a:rPr lang="en-GB">
                <a:solidFill>
                  <a:srgbClr val="073763"/>
                </a:solidFill>
              </a:rPr>
              <a:t>Collaborative Network</a:t>
            </a:r>
            <a:endParaRPr>
              <a:solidFill>
                <a:srgbClr val="073763"/>
              </a:solidFill>
            </a:endParaRPr>
          </a:p>
        </p:txBody>
      </p:sp>
      <p:sp>
        <p:nvSpPr>
          <p:cNvPr id="1883" name="Google Shape;1883;p252"/>
          <p:cNvSpPr/>
          <p:nvPr/>
        </p:nvSpPr>
        <p:spPr>
          <a:xfrm rot="-8685528" flipH="1">
            <a:off x="2317454" y="2748706"/>
            <a:ext cx="734637" cy="381390"/>
          </a:xfrm>
          <a:prstGeom prst="stripedRightArrow">
            <a:avLst>
              <a:gd name="adj1" fmla="val 50000"/>
              <a:gd name="adj2" fmla="val 500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52"/>
          <p:cNvSpPr/>
          <p:nvPr/>
        </p:nvSpPr>
        <p:spPr>
          <a:xfrm>
            <a:off x="3540250" y="755475"/>
            <a:ext cx="367500" cy="355800"/>
          </a:xfrm>
          <a:prstGeom prst="ellipse">
            <a:avLst/>
          </a:prstGeom>
          <a:solidFill>
            <a:srgbClr val="FFFFFF"/>
          </a:solid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5" name="Google Shape;1885;p252"/>
          <p:cNvPicPr preferRelativeResize="0"/>
          <p:nvPr/>
        </p:nvPicPr>
        <p:blipFill>
          <a:blip r:embed="rId5">
            <a:alphaModFix/>
          </a:blip>
          <a:stretch>
            <a:fillRect/>
          </a:stretch>
        </p:blipFill>
        <p:spPr>
          <a:xfrm>
            <a:off x="3591675" y="801050"/>
            <a:ext cx="264650" cy="264650"/>
          </a:xfrm>
          <a:prstGeom prst="rect">
            <a:avLst/>
          </a:prstGeom>
          <a:noFill/>
          <a:ln>
            <a:noFill/>
          </a:ln>
        </p:spPr>
      </p:pic>
      <p:sp>
        <p:nvSpPr>
          <p:cNvPr id="1886" name="Google Shape;1886;p252"/>
          <p:cNvSpPr/>
          <p:nvPr/>
        </p:nvSpPr>
        <p:spPr>
          <a:xfrm>
            <a:off x="3563675" y="2552225"/>
            <a:ext cx="367500" cy="355800"/>
          </a:xfrm>
          <a:prstGeom prst="ellipse">
            <a:avLst/>
          </a:prstGeom>
          <a:solidFill>
            <a:srgbClr val="FFFFFF"/>
          </a:solid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7" name="Google Shape;1887;p252"/>
          <p:cNvPicPr preferRelativeResize="0"/>
          <p:nvPr/>
        </p:nvPicPr>
        <p:blipFill>
          <a:blip r:embed="rId6">
            <a:alphaModFix/>
          </a:blip>
          <a:stretch>
            <a:fillRect/>
          </a:stretch>
        </p:blipFill>
        <p:spPr>
          <a:xfrm>
            <a:off x="3601027" y="2571373"/>
            <a:ext cx="305150" cy="305150"/>
          </a:xfrm>
          <a:prstGeom prst="rect">
            <a:avLst/>
          </a:prstGeom>
          <a:noFill/>
          <a:ln>
            <a:noFill/>
          </a:ln>
        </p:spPr>
      </p:pic>
      <p:sp>
        <p:nvSpPr>
          <p:cNvPr id="1888" name="Google Shape;1888;p252"/>
          <p:cNvSpPr/>
          <p:nvPr/>
        </p:nvSpPr>
        <p:spPr>
          <a:xfrm rot="5400000">
            <a:off x="7636475" y="1370875"/>
            <a:ext cx="1275000" cy="456000"/>
          </a:xfrm>
          <a:prstGeom prst="rect">
            <a:avLst/>
          </a:prstGeom>
          <a:solidFill>
            <a:srgbClr val="CFE2F3"/>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GB">
                <a:solidFill>
                  <a:srgbClr val="073763"/>
                </a:solidFill>
              </a:rPr>
              <a:t>Patients</a:t>
            </a:r>
            <a:endParaRPr>
              <a:solidFill>
                <a:srgbClr val="073763"/>
              </a:solidFill>
            </a:endParaRPr>
          </a:p>
        </p:txBody>
      </p:sp>
      <p:sp>
        <p:nvSpPr>
          <p:cNvPr id="1889" name="Google Shape;1889;p252"/>
          <p:cNvSpPr/>
          <p:nvPr/>
        </p:nvSpPr>
        <p:spPr>
          <a:xfrm rot="5400000">
            <a:off x="7636475" y="3275875"/>
            <a:ext cx="1275000" cy="456000"/>
          </a:xfrm>
          <a:prstGeom prst="rect">
            <a:avLst/>
          </a:prstGeom>
          <a:solidFill>
            <a:srgbClr val="CFE2F3"/>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GB">
                <a:solidFill>
                  <a:srgbClr val="073763"/>
                </a:solidFill>
              </a:rPr>
              <a:t>Practices</a:t>
            </a:r>
            <a:endParaRPr>
              <a:solidFill>
                <a:srgbClr val="07376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4"/>
        <p:cNvGrpSpPr/>
        <p:nvPr/>
      </p:nvGrpSpPr>
      <p:grpSpPr>
        <a:xfrm>
          <a:off x="0" y="0"/>
          <a:ext cx="0" cy="0"/>
          <a:chOff x="0" y="0"/>
          <a:chExt cx="0" cy="0"/>
        </a:xfrm>
      </p:grpSpPr>
      <p:sp>
        <p:nvSpPr>
          <p:cNvPr id="1895" name="Google Shape;1895;p253"/>
          <p:cNvSpPr txBox="1"/>
          <p:nvPr/>
        </p:nvSpPr>
        <p:spPr>
          <a:xfrm>
            <a:off x="6221000" y="185191"/>
            <a:ext cx="1557600" cy="700200"/>
          </a:xfrm>
          <a:prstGeom prst="rect">
            <a:avLst/>
          </a:prstGeom>
          <a:solidFill>
            <a:srgbClr val="BFE4FF"/>
          </a:solidFill>
          <a:ln w="28575" cap="flat" cmpd="sng">
            <a:solidFill>
              <a:srgbClr val="005390"/>
            </a:solidFill>
            <a:prstDash val="solid"/>
            <a:round/>
            <a:headEnd type="none" w="sm" len="sm"/>
            <a:tailEnd type="none" w="sm" len="sm"/>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chemeClr val="dk1"/>
              </a:buClr>
              <a:buSzPts val="1100"/>
              <a:buFont typeface="Corbel"/>
              <a:buNone/>
            </a:pPr>
            <a:endParaRPr sz="1100" b="0" i="0" u="none" strike="noStrike" cap="none">
              <a:solidFill>
                <a:srgbClr val="404040"/>
              </a:solidFill>
              <a:latin typeface="Arial"/>
              <a:ea typeface="Arial"/>
              <a:cs typeface="Arial"/>
              <a:sym typeface="Arial"/>
            </a:endParaRPr>
          </a:p>
          <a:p>
            <a:pPr marL="0" marR="0" lvl="0" indent="0" algn="ctr" rtl="0">
              <a:lnSpc>
                <a:spcPct val="100000"/>
              </a:lnSpc>
              <a:spcBef>
                <a:spcPts val="0"/>
              </a:spcBef>
              <a:spcAft>
                <a:spcPts val="0"/>
              </a:spcAft>
              <a:buClr>
                <a:srgbClr val="404040"/>
              </a:buClr>
              <a:buSzPts val="1100"/>
              <a:buFont typeface="Arial"/>
              <a:buNone/>
            </a:pPr>
            <a:r>
              <a:rPr lang="en-GB" sz="1100" b="1" i="0" u="none" strike="noStrike" cap="none">
                <a:solidFill>
                  <a:srgbClr val="404040"/>
                </a:solidFill>
                <a:latin typeface="Arial"/>
                <a:ea typeface="Arial"/>
                <a:cs typeface="Arial"/>
                <a:sym typeface="Arial"/>
              </a:rPr>
              <a:t>Modifiable high-risk COPD patients</a:t>
            </a:r>
            <a:endParaRPr sz="1100"/>
          </a:p>
          <a:p>
            <a:pPr marL="0" marR="0" lvl="0" indent="0" algn="ctr" rtl="0">
              <a:lnSpc>
                <a:spcPct val="100000"/>
              </a:lnSpc>
              <a:spcBef>
                <a:spcPts val="0"/>
              </a:spcBef>
              <a:spcAft>
                <a:spcPts val="0"/>
              </a:spcAft>
              <a:buClr>
                <a:schemeClr val="dk1"/>
              </a:buClr>
              <a:buSzPts val="800"/>
              <a:buFont typeface="Corbel"/>
              <a:buNone/>
            </a:pPr>
            <a:endParaRPr sz="800" b="0" i="0" u="none" strike="noStrike" cap="none">
              <a:solidFill>
                <a:srgbClr val="404040"/>
              </a:solidFill>
              <a:latin typeface="Arial"/>
              <a:ea typeface="Arial"/>
              <a:cs typeface="Arial"/>
              <a:sym typeface="Arial"/>
            </a:endParaRPr>
          </a:p>
        </p:txBody>
      </p:sp>
      <p:sp>
        <p:nvSpPr>
          <p:cNvPr id="1896" name="Google Shape;1896;p253"/>
          <p:cNvSpPr txBox="1"/>
          <p:nvPr/>
        </p:nvSpPr>
        <p:spPr>
          <a:xfrm>
            <a:off x="2505543" y="162108"/>
            <a:ext cx="1557600" cy="746400"/>
          </a:xfrm>
          <a:prstGeom prst="rect">
            <a:avLst/>
          </a:prstGeom>
          <a:solidFill>
            <a:srgbClr val="BFE4FF"/>
          </a:solidFill>
          <a:ln w="28575" cap="flat" cmpd="sng">
            <a:solidFill>
              <a:srgbClr val="005390"/>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404040"/>
              </a:buClr>
              <a:buSzPts val="1100"/>
              <a:buFont typeface="Arial"/>
              <a:buNone/>
            </a:pPr>
            <a:r>
              <a:rPr lang="en-GB" sz="1100" b="1" i="0" u="none" strike="noStrike" cap="none">
                <a:solidFill>
                  <a:srgbClr val="404040"/>
                </a:solidFill>
                <a:latin typeface="Arial"/>
                <a:ea typeface="Arial"/>
                <a:cs typeface="Arial"/>
                <a:sym typeface="Arial"/>
              </a:rPr>
              <a:t>Undiagnosed patients with potential modifiable high-risk COPD</a:t>
            </a:r>
            <a:endParaRPr sz="1100"/>
          </a:p>
        </p:txBody>
      </p:sp>
      <p:sp>
        <p:nvSpPr>
          <p:cNvPr id="1897" name="Google Shape;1897;p253"/>
          <p:cNvSpPr txBox="1"/>
          <p:nvPr/>
        </p:nvSpPr>
        <p:spPr>
          <a:xfrm>
            <a:off x="4457766" y="277523"/>
            <a:ext cx="1357200" cy="484800"/>
          </a:xfrm>
          <a:prstGeom prst="rect">
            <a:avLst/>
          </a:prstGeom>
          <a:solidFill>
            <a:srgbClr val="F9F2D0"/>
          </a:solidFill>
          <a:ln w="28575" cap="flat" cmpd="sng">
            <a:solidFill>
              <a:srgbClr val="FFC000"/>
            </a:solidFill>
            <a:prstDash val="solid"/>
            <a:round/>
            <a:headEnd type="none" w="sm" len="sm"/>
            <a:tailEnd type="none" w="sm" len="sm"/>
          </a:ln>
        </p:spPr>
        <p:txBody>
          <a:bodyPr spcFirstLastPara="1" wrap="square" lIns="68575" tIns="34275" rIns="68575" bIns="34275" anchor="t" anchorCtr="0">
            <a:spAutoFit/>
          </a:bodyPr>
          <a:lstStyle/>
          <a:p>
            <a:pPr marL="215900" marR="0" lvl="0" indent="-209550" algn="l" rtl="0">
              <a:lnSpc>
                <a:spcPct val="100000"/>
              </a:lnSpc>
              <a:spcBef>
                <a:spcPts val="0"/>
              </a:spcBef>
              <a:spcAft>
                <a:spcPts val="0"/>
              </a:spcAft>
              <a:buClr>
                <a:srgbClr val="404040"/>
              </a:buClr>
              <a:buSzPts val="900"/>
              <a:buFont typeface="Arial"/>
              <a:buChar char="•"/>
            </a:pPr>
            <a:r>
              <a:rPr lang="en-GB" sz="900" b="0" i="0" u="none" strike="noStrike" cap="none">
                <a:solidFill>
                  <a:srgbClr val="404040"/>
                </a:solidFill>
                <a:latin typeface="Arial"/>
                <a:ea typeface="Arial"/>
                <a:cs typeface="Arial"/>
                <a:sym typeface="Arial"/>
              </a:rPr>
              <a:t>EHR identification</a:t>
            </a:r>
            <a:endParaRPr sz="800" b="0" i="0" u="none" strike="noStrike" cap="none">
              <a:solidFill>
                <a:srgbClr val="404040"/>
              </a:solidFill>
              <a:latin typeface="Arial"/>
              <a:ea typeface="Arial"/>
              <a:cs typeface="Arial"/>
              <a:sym typeface="Arial"/>
            </a:endParaRPr>
          </a:p>
          <a:p>
            <a:pPr marL="215900" marR="0" lvl="0" indent="-209550" algn="l" rtl="0">
              <a:lnSpc>
                <a:spcPct val="100000"/>
              </a:lnSpc>
              <a:spcBef>
                <a:spcPts val="0"/>
              </a:spcBef>
              <a:spcAft>
                <a:spcPts val="0"/>
              </a:spcAft>
              <a:buClr>
                <a:srgbClr val="404040"/>
              </a:buClr>
              <a:buSzPts val="900"/>
              <a:buFont typeface="Arial"/>
              <a:buChar char="•"/>
            </a:pPr>
            <a:r>
              <a:rPr lang="en-GB" sz="900" b="0" i="0" u="none" strike="noStrike" cap="none">
                <a:solidFill>
                  <a:srgbClr val="404040"/>
                </a:solidFill>
                <a:latin typeface="Arial"/>
                <a:ea typeface="Arial"/>
                <a:cs typeface="Arial"/>
                <a:sym typeface="Arial"/>
              </a:rPr>
              <a:t>Opportunistic identification</a:t>
            </a:r>
            <a:endParaRPr sz="1100"/>
          </a:p>
        </p:txBody>
      </p:sp>
      <p:sp>
        <p:nvSpPr>
          <p:cNvPr id="1898" name="Google Shape;1898;p253"/>
          <p:cNvSpPr txBox="1"/>
          <p:nvPr/>
        </p:nvSpPr>
        <p:spPr>
          <a:xfrm>
            <a:off x="2494356" y="1387181"/>
            <a:ext cx="1570500" cy="438600"/>
          </a:xfrm>
          <a:prstGeom prst="rect">
            <a:avLst/>
          </a:prstGeom>
          <a:solidFill>
            <a:srgbClr val="BFE4FF"/>
          </a:solidFill>
          <a:ln w="28575" cap="flat" cmpd="sng">
            <a:solidFill>
              <a:srgbClr val="005390"/>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404040"/>
              </a:buClr>
              <a:buSzPts val="1200"/>
              <a:buFont typeface="Arial"/>
              <a:buNone/>
            </a:pPr>
            <a:r>
              <a:rPr lang="en-GB" sz="1200" b="0" i="0" u="none" strike="noStrike" cap="none">
                <a:solidFill>
                  <a:srgbClr val="404040"/>
                </a:solidFill>
                <a:latin typeface="Arial"/>
                <a:ea typeface="Arial"/>
                <a:cs typeface="Arial"/>
                <a:sym typeface="Arial"/>
              </a:rPr>
              <a:t>Diagnostic assessment</a:t>
            </a:r>
            <a:endParaRPr sz="1200" b="0" i="0" u="none" strike="noStrike" cap="none">
              <a:solidFill>
                <a:srgbClr val="404040"/>
              </a:solidFill>
              <a:latin typeface="Arial"/>
              <a:ea typeface="Arial"/>
              <a:cs typeface="Arial"/>
              <a:sym typeface="Arial"/>
            </a:endParaRPr>
          </a:p>
        </p:txBody>
      </p:sp>
      <p:sp>
        <p:nvSpPr>
          <p:cNvPr id="1899" name="Google Shape;1899;p253"/>
          <p:cNvSpPr txBox="1"/>
          <p:nvPr/>
        </p:nvSpPr>
        <p:spPr>
          <a:xfrm>
            <a:off x="2494357" y="2512672"/>
            <a:ext cx="5283900" cy="531000"/>
          </a:xfrm>
          <a:prstGeom prst="rect">
            <a:avLst/>
          </a:prstGeom>
          <a:solidFill>
            <a:srgbClr val="BFE4FF"/>
          </a:solidFill>
          <a:ln w="28575" cap="flat" cmpd="sng">
            <a:solidFill>
              <a:srgbClr val="005390"/>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800"/>
              <a:buFont typeface="Corbel"/>
              <a:buNone/>
            </a:pPr>
            <a:endParaRPr sz="800" b="0" i="0" u="none" strike="noStrike" cap="none">
              <a:solidFill>
                <a:srgbClr val="404040"/>
              </a:solidFill>
              <a:latin typeface="Arial"/>
              <a:ea typeface="Arial"/>
              <a:cs typeface="Arial"/>
              <a:sym typeface="Arial"/>
            </a:endParaRPr>
          </a:p>
          <a:p>
            <a:pPr marL="0" marR="0" lvl="0" indent="0" algn="ctr" rtl="0">
              <a:lnSpc>
                <a:spcPct val="100000"/>
              </a:lnSpc>
              <a:spcBef>
                <a:spcPts val="0"/>
              </a:spcBef>
              <a:spcAft>
                <a:spcPts val="0"/>
              </a:spcAft>
              <a:buClr>
                <a:srgbClr val="404040"/>
              </a:buClr>
              <a:buSzPts val="1400"/>
              <a:buFont typeface="Arial"/>
              <a:buNone/>
            </a:pPr>
            <a:r>
              <a:rPr lang="en-GB" sz="1400" b="0" i="0" u="none" strike="noStrike" cap="none">
                <a:solidFill>
                  <a:srgbClr val="404040"/>
                </a:solidFill>
                <a:latin typeface="Arial"/>
                <a:ea typeface="Arial"/>
                <a:cs typeface="Arial"/>
                <a:sym typeface="Arial"/>
              </a:rPr>
              <a:t>Assessment of disease and quantification of future risk</a:t>
            </a:r>
            <a:endParaRPr sz="1400" b="0" i="0" u="none" strike="noStrike" cap="none">
              <a:solidFill>
                <a:srgbClr val="40404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800"/>
              <a:buFont typeface="Corbel"/>
              <a:buNone/>
            </a:pPr>
            <a:endParaRPr sz="800" b="0" i="0" u="none" strike="noStrike" cap="none">
              <a:solidFill>
                <a:srgbClr val="404040"/>
              </a:solidFill>
              <a:latin typeface="Arial"/>
              <a:ea typeface="Arial"/>
              <a:cs typeface="Arial"/>
              <a:sym typeface="Arial"/>
            </a:endParaRPr>
          </a:p>
        </p:txBody>
      </p:sp>
      <p:sp>
        <p:nvSpPr>
          <p:cNvPr id="1900" name="Google Shape;1900;p253"/>
          <p:cNvSpPr txBox="1"/>
          <p:nvPr/>
        </p:nvSpPr>
        <p:spPr>
          <a:xfrm>
            <a:off x="8244853" y="422064"/>
            <a:ext cx="5850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C000"/>
              </a:buClr>
              <a:buSzPts val="1400"/>
              <a:buFont typeface="Arial"/>
              <a:buNone/>
            </a:pPr>
            <a:r>
              <a:rPr lang="en-GB" sz="1400" b="1" i="0" u="none" strike="noStrike" cap="none">
                <a:solidFill>
                  <a:srgbClr val="FFC000"/>
                </a:solidFill>
                <a:latin typeface="Arial"/>
                <a:ea typeface="Arial"/>
                <a:cs typeface="Arial"/>
                <a:sym typeface="Arial"/>
              </a:rPr>
              <a:t>QS 1</a:t>
            </a:r>
            <a:endParaRPr sz="1400" b="1" i="0" u="none" strike="noStrike" cap="none">
              <a:solidFill>
                <a:srgbClr val="FFC000"/>
              </a:solidFill>
              <a:latin typeface="Arial"/>
              <a:ea typeface="Arial"/>
              <a:cs typeface="Arial"/>
              <a:sym typeface="Arial"/>
            </a:endParaRPr>
          </a:p>
        </p:txBody>
      </p:sp>
      <p:sp>
        <p:nvSpPr>
          <p:cNvPr id="1901" name="Google Shape;1901;p253"/>
          <p:cNvSpPr txBox="1"/>
          <p:nvPr/>
        </p:nvSpPr>
        <p:spPr>
          <a:xfrm>
            <a:off x="8244853" y="2628088"/>
            <a:ext cx="5703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C000"/>
              </a:buClr>
              <a:buSzPts val="1400"/>
              <a:buFont typeface="Arial"/>
              <a:buNone/>
            </a:pPr>
            <a:r>
              <a:rPr lang="en-GB" sz="1400" b="1" i="0" u="none" strike="noStrike" cap="none">
                <a:solidFill>
                  <a:srgbClr val="FFC000"/>
                </a:solidFill>
                <a:latin typeface="Arial"/>
                <a:ea typeface="Arial"/>
                <a:cs typeface="Arial"/>
                <a:sym typeface="Arial"/>
              </a:rPr>
              <a:t>QS 2</a:t>
            </a:r>
            <a:endParaRPr sz="1400" b="1" i="0" u="none" strike="noStrike" cap="none">
              <a:solidFill>
                <a:srgbClr val="FFC000"/>
              </a:solidFill>
              <a:latin typeface="Arial"/>
              <a:ea typeface="Arial"/>
              <a:cs typeface="Arial"/>
              <a:sym typeface="Arial"/>
            </a:endParaRPr>
          </a:p>
        </p:txBody>
      </p:sp>
      <p:sp>
        <p:nvSpPr>
          <p:cNvPr id="1902" name="Google Shape;1902;p253"/>
          <p:cNvSpPr txBox="1"/>
          <p:nvPr/>
        </p:nvSpPr>
        <p:spPr>
          <a:xfrm>
            <a:off x="8229849" y="3536697"/>
            <a:ext cx="5703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C000"/>
              </a:buClr>
              <a:buSzPts val="1400"/>
              <a:buFont typeface="Arial"/>
              <a:buNone/>
            </a:pPr>
            <a:r>
              <a:rPr lang="en-GB" sz="1400" b="1" i="0" u="none" strike="noStrike" cap="none">
                <a:solidFill>
                  <a:srgbClr val="FFC000"/>
                </a:solidFill>
                <a:latin typeface="Arial"/>
                <a:ea typeface="Arial"/>
                <a:cs typeface="Arial"/>
                <a:sym typeface="Arial"/>
              </a:rPr>
              <a:t>QS 3</a:t>
            </a:r>
            <a:endParaRPr sz="1400" b="1" i="0" u="none" strike="noStrike" cap="none">
              <a:solidFill>
                <a:srgbClr val="FFC000"/>
              </a:solidFill>
              <a:latin typeface="Arial"/>
              <a:ea typeface="Arial"/>
              <a:cs typeface="Arial"/>
              <a:sym typeface="Arial"/>
            </a:endParaRPr>
          </a:p>
        </p:txBody>
      </p:sp>
      <p:sp>
        <p:nvSpPr>
          <p:cNvPr id="1903" name="Google Shape;1903;p253"/>
          <p:cNvSpPr txBox="1"/>
          <p:nvPr/>
        </p:nvSpPr>
        <p:spPr>
          <a:xfrm>
            <a:off x="2494357" y="3421281"/>
            <a:ext cx="5283900" cy="531000"/>
          </a:xfrm>
          <a:prstGeom prst="rect">
            <a:avLst/>
          </a:prstGeom>
          <a:solidFill>
            <a:srgbClr val="BFE4FF"/>
          </a:solidFill>
          <a:ln w="28575" cap="flat" cmpd="sng">
            <a:solidFill>
              <a:srgbClr val="005390"/>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800"/>
              <a:buFont typeface="Corbel"/>
              <a:buNone/>
            </a:pPr>
            <a:endParaRPr sz="800" b="0" i="0" u="none" strike="noStrike" cap="none">
              <a:solidFill>
                <a:srgbClr val="404040"/>
              </a:solidFill>
              <a:latin typeface="Arial"/>
              <a:ea typeface="Arial"/>
              <a:cs typeface="Arial"/>
              <a:sym typeface="Arial"/>
            </a:endParaRPr>
          </a:p>
          <a:p>
            <a:pPr marL="0" marR="0" lvl="0" indent="0" algn="ctr" rtl="0">
              <a:lnSpc>
                <a:spcPct val="100000"/>
              </a:lnSpc>
              <a:spcBef>
                <a:spcPts val="0"/>
              </a:spcBef>
              <a:spcAft>
                <a:spcPts val="0"/>
              </a:spcAft>
              <a:buClr>
                <a:srgbClr val="404040"/>
              </a:buClr>
              <a:buSzPts val="1400"/>
              <a:buFont typeface="Arial"/>
              <a:buNone/>
            </a:pPr>
            <a:r>
              <a:rPr lang="en-GB" sz="1400" b="0" i="0" u="none" strike="noStrike" cap="none">
                <a:solidFill>
                  <a:srgbClr val="404040"/>
                </a:solidFill>
                <a:latin typeface="Arial"/>
                <a:ea typeface="Arial"/>
                <a:cs typeface="Arial"/>
                <a:sym typeface="Arial"/>
              </a:rPr>
              <a:t>Non-pharmacological and pharmacological Intervention</a:t>
            </a:r>
            <a:endParaRPr sz="1400" b="0" i="0" u="none" strike="noStrike" cap="none">
              <a:solidFill>
                <a:srgbClr val="40404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800"/>
              <a:buFont typeface="Corbel"/>
              <a:buNone/>
            </a:pPr>
            <a:endParaRPr sz="800" b="0" i="0" u="none" strike="noStrike" cap="none">
              <a:solidFill>
                <a:srgbClr val="404040"/>
              </a:solidFill>
              <a:latin typeface="Arial"/>
              <a:ea typeface="Arial"/>
              <a:cs typeface="Arial"/>
              <a:sym typeface="Arial"/>
            </a:endParaRPr>
          </a:p>
        </p:txBody>
      </p:sp>
      <p:sp>
        <p:nvSpPr>
          <p:cNvPr id="1904" name="Google Shape;1904;p253"/>
          <p:cNvSpPr txBox="1"/>
          <p:nvPr/>
        </p:nvSpPr>
        <p:spPr>
          <a:xfrm>
            <a:off x="8259854" y="4530254"/>
            <a:ext cx="5703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C000"/>
              </a:buClr>
              <a:buSzPts val="1400"/>
              <a:buFont typeface="Arial"/>
              <a:buNone/>
            </a:pPr>
            <a:r>
              <a:rPr lang="en-GB" sz="1400" b="1" i="0" u="none" strike="noStrike" cap="none">
                <a:solidFill>
                  <a:srgbClr val="FFC000"/>
                </a:solidFill>
                <a:latin typeface="Arial"/>
                <a:ea typeface="Arial"/>
                <a:cs typeface="Arial"/>
                <a:sym typeface="Arial"/>
              </a:rPr>
              <a:t>QS 4</a:t>
            </a:r>
            <a:endParaRPr sz="1400" b="1" i="0" u="none" strike="noStrike" cap="none">
              <a:solidFill>
                <a:srgbClr val="FFC000"/>
              </a:solidFill>
              <a:latin typeface="Arial"/>
              <a:ea typeface="Arial"/>
              <a:cs typeface="Arial"/>
              <a:sym typeface="Arial"/>
            </a:endParaRPr>
          </a:p>
        </p:txBody>
      </p:sp>
      <p:sp>
        <p:nvSpPr>
          <p:cNvPr id="1905" name="Google Shape;1905;p253"/>
          <p:cNvSpPr txBox="1"/>
          <p:nvPr/>
        </p:nvSpPr>
        <p:spPr>
          <a:xfrm>
            <a:off x="2494358" y="4414838"/>
            <a:ext cx="5283900" cy="531000"/>
          </a:xfrm>
          <a:prstGeom prst="rect">
            <a:avLst/>
          </a:prstGeom>
          <a:solidFill>
            <a:srgbClr val="BFE4FF"/>
          </a:solidFill>
          <a:ln w="28575" cap="flat" cmpd="sng">
            <a:solidFill>
              <a:srgbClr val="005390"/>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800"/>
              <a:buFont typeface="Corbel"/>
              <a:buNone/>
            </a:pPr>
            <a:endParaRPr sz="800" b="0" i="0" u="none" strike="noStrike" cap="none">
              <a:solidFill>
                <a:srgbClr val="404040"/>
              </a:solidFill>
              <a:latin typeface="Arial"/>
              <a:ea typeface="Arial"/>
              <a:cs typeface="Arial"/>
              <a:sym typeface="Arial"/>
            </a:endParaRPr>
          </a:p>
          <a:p>
            <a:pPr marL="0" marR="0" lvl="0" indent="0" algn="ctr" rtl="0">
              <a:lnSpc>
                <a:spcPct val="100000"/>
              </a:lnSpc>
              <a:spcBef>
                <a:spcPts val="0"/>
              </a:spcBef>
              <a:spcAft>
                <a:spcPts val="0"/>
              </a:spcAft>
              <a:buClr>
                <a:srgbClr val="404040"/>
              </a:buClr>
              <a:buSzPts val="1400"/>
              <a:buFont typeface="Arial"/>
              <a:buNone/>
            </a:pPr>
            <a:r>
              <a:rPr lang="en-GB" sz="1400" b="0" i="0" u="none" strike="noStrike" cap="none">
                <a:solidFill>
                  <a:srgbClr val="404040"/>
                </a:solidFill>
                <a:latin typeface="Arial"/>
                <a:ea typeface="Arial"/>
                <a:cs typeface="Arial"/>
                <a:sym typeface="Arial"/>
              </a:rPr>
              <a:t>Appropriate follow-up </a:t>
            </a:r>
            <a:endParaRPr sz="1100"/>
          </a:p>
          <a:p>
            <a:pPr marL="0" marR="0" lvl="0" indent="0" algn="ctr" rtl="0">
              <a:lnSpc>
                <a:spcPct val="100000"/>
              </a:lnSpc>
              <a:spcBef>
                <a:spcPts val="0"/>
              </a:spcBef>
              <a:spcAft>
                <a:spcPts val="0"/>
              </a:spcAft>
              <a:buClr>
                <a:schemeClr val="dk1"/>
              </a:buClr>
              <a:buSzPts val="800"/>
              <a:buFont typeface="Corbel"/>
              <a:buNone/>
            </a:pPr>
            <a:endParaRPr sz="800" b="0" i="0" u="none" strike="noStrike" cap="none">
              <a:solidFill>
                <a:srgbClr val="404040"/>
              </a:solidFill>
              <a:latin typeface="Arial"/>
              <a:ea typeface="Arial"/>
              <a:cs typeface="Arial"/>
              <a:sym typeface="Arial"/>
            </a:endParaRPr>
          </a:p>
        </p:txBody>
      </p:sp>
      <p:cxnSp>
        <p:nvCxnSpPr>
          <p:cNvPr id="1906" name="Google Shape;1906;p253"/>
          <p:cNvCxnSpPr>
            <a:stCxn id="1895" idx="2"/>
          </p:cNvCxnSpPr>
          <p:nvPr/>
        </p:nvCxnSpPr>
        <p:spPr>
          <a:xfrm>
            <a:off x="6999800" y="885391"/>
            <a:ext cx="0" cy="1617300"/>
          </a:xfrm>
          <a:prstGeom prst="straightConnector1">
            <a:avLst/>
          </a:prstGeom>
          <a:noFill/>
          <a:ln w="28575" cap="flat" cmpd="sng">
            <a:solidFill>
              <a:srgbClr val="005390"/>
            </a:solidFill>
            <a:prstDash val="solid"/>
            <a:miter lim="800000"/>
            <a:headEnd type="none" w="sm" len="sm"/>
            <a:tailEnd type="triangle" w="med" len="med"/>
          </a:ln>
        </p:spPr>
      </p:cxnSp>
      <p:cxnSp>
        <p:nvCxnSpPr>
          <p:cNvPr id="1907" name="Google Shape;1907;p253"/>
          <p:cNvCxnSpPr>
            <a:stCxn id="1896" idx="2"/>
            <a:endCxn id="1898" idx="0"/>
          </p:cNvCxnSpPr>
          <p:nvPr/>
        </p:nvCxnSpPr>
        <p:spPr>
          <a:xfrm flipH="1">
            <a:off x="3279543" y="908508"/>
            <a:ext cx="4800" cy="478800"/>
          </a:xfrm>
          <a:prstGeom prst="straightConnector1">
            <a:avLst/>
          </a:prstGeom>
          <a:noFill/>
          <a:ln w="28575" cap="flat" cmpd="sng">
            <a:solidFill>
              <a:srgbClr val="005390"/>
            </a:solidFill>
            <a:prstDash val="solid"/>
            <a:miter lim="800000"/>
            <a:headEnd type="none" w="sm" len="sm"/>
            <a:tailEnd type="triangle" w="med" len="med"/>
          </a:ln>
        </p:spPr>
      </p:cxnSp>
      <p:cxnSp>
        <p:nvCxnSpPr>
          <p:cNvPr id="1908" name="Google Shape;1908;p253"/>
          <p:cNvCxnSpPr>
            <a:stCxn id="1898" idx="2"/>
          </p:cNvCxnSpPr>
          <p:nvPr/>
        </p:nvCxnSpPr>
        <p:spPr>
          <a:xfrm>
            <a:off x="3279606" y="1825781"/>
            <a:ext cx="0" cy="699600"/>
          </a:xfrm>
          <a:prstGeom prst="straightConnector1">
            <a:avLst/>
          </a:prstGeom>
          <a:noFill/>
          <a:ln w="28575" cap="flat" cmpd="sng">
            <a:solidFill>
              <a:srgbClr val="005390"/>
            </a:solidFill>
            <a:prstDash val="solid"/>
            <a:miter lim="800000"/>
            <a:headEnd type="none" w="sm" len="sm"/>
            <a:tailEnd type="triangle" w="med" len="med"/>
          </a:ln>
        </p:spPr>
      </p:cxnSp>
      <p:cxnSp>
        <p:nvCxnSpPr>
          <p:cNvPr id="1909" name="Google Shape;1909;p253"/>
          <p:cNvCxnSpPr>
            <a:stCxn id="1899" idx="2"/>
            <a:endCxn id="1903" idx="0"/>
          </p:cNvCxnSpPr>
          <p:nvPr/>
        </p:nvCxnSpPr>
        <p:spPr>
          <a:xfrm>
            <a:off x="5136307" y="3043672"/>
            <a:ext cx="0" cy="377700"/>
          </a:xfrm>
          <a:prstGeom prst="straightConnector1">
            <a:avLst/>
          </a:prstGeom>
          <a:noFill/>
          <a:ln w="28575" cap="flat" cmpd="sng">
            <a:solidFill>
              <a:srgbClr val="005390"/>
            </a:solidFill>
            <a:prstDash val="solid"/>
            <a:miter lim="800000"/>
            <a:headEnd type="none" w="sm" len="sm"/>
            <a:tailEnd type="triangle" w="med" len="med"/>
          </a:ln>
        </p:spPr>
      </p:cxnSp>
      <p:cxnSp>
        <p:nvCxnSpPr>
          <p:cNvPr id="1910" name="Google Shape;1910;p253"/>
          <p:cNvCxnSpPr>
            <a:stCxn id="1903" idx="2"/>
            <a:endCxn id="1905" idx="0"/>
          </p:cNvCxnSpPr>
          <p:nvPr/>
        </p:nvCxnSpPr>
        <p:spPr>
          <a:xfrm>
            <a:off x="5136307" y="3952281"/>
            <a:ext cx="0" cy="462600"/>
          </a:xfrm>
          <a:prstGeom prst="straightConnector1">
            <a:avLst/>
          </a:prstGeom>
          <a:noFill/>
          <a:ln w="28575" cap="flat" cmpd="sng">
            <a:solidFill>
              <a:srgbClr val="005390"/>
            </a:solidFill>
            <a:prstDash val="solid"/>
            <a:miter lim="800000"/>
            <a:headEnd type="none" w="sm" len="sm"/>
            <a:tailEnd type="triangle" w="med" len="med"/>
          </a:ln>
        </p:spPr>
      </p:cxnSp>
      <p:cxnSp>
        <p:nvCxnSpPr>
          <p:cNvPr id="1911" name="Google Shape;1911;p253"/>
          <p:cNvCxnSpPr>
            <a:stCxn id="1897" idx="3"/>
            <a:endCxn id="1895" idx="1"/>
          </p:cNvCxnSpPr>
          <p:nvPr/>
        </p:nvCxnSpPr>
        <p:spPr>
          <a:xfrm>
            <a:off x="5814966" y="519923"/>
            <a:ext cx="405900" cy="15300"/>
          </a:xfrm>
          <a:prstGeom prst="straightConnector1">
            <a:avLst/>
          </a:prstGeom>
          <a:noFill/>
          <a:ln w="28575" cap="flat" cmpd="sng">
            <a:solidFill>
              <a:srgbClr val="FFC000"/>
            </a:solidFill>
            <a:prstDash val="solid"/>
            <a:miter lim="800000"/>
            <a:headEnd type="none" w="sm" len="sm"/>
            <a:tailEnd type="triangle" w="med" len="med"/>
          </a:ln>
        </p:spPr>
      </p:cxnSp>
      <p:sp>
        <p:nvSpPr>
          <p:cNvPr id="1912" name="Google Shape;1912;p253"/>
          <p:cNvSpPr txBox="1"/>
          <p:nvPr/>
        </p:nvSpPr>
        <p:spPr>
          <a:xfrm>
            <a:off x="3867131" y="2109617"/>
            <a:ext cx="1557300" cy="192300"/>
          </a:xfrm>
          <a:prstGeom prst="rect">
            <a:avLst/>
          </a:prstGeom>
          <a:noFill/>
          <a:ln w="19050" cap="flat" cmpd="sng">
            <a:solidFill>
              <a:srgbClr val="003760"/>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404040"/>
              </a:buClr>
              <a:buSzPts val="800"/>
              <a:buFont typeface="Arial"/>
              <a:buNone/>
            </a:pPr>
            <a:r>
              <a:rPr lang="en-GB" sz="800" b="0" i="0" u="none" strike="noStrike" cap="none">
                <a:solidFill>
                  <a:srgbClr val="404040"/>
                </a:solidFill>
                <a:latin typeface="Arial"/>
                <a:ea typeface="Arial"/>
                <a:cs typeface="Arial"/>
                <a:sym typeface="Arial"/>
              </a:rPr>
              <a:t>No COPD diagnosis currently</a:t>
            </a:r>
            <a:endParaRPr sz="1100"/>
          </a:p>
        </p:txBody>
      </p:sp>
      <p:cxnSp>
        <p:nvCxnSpPr>
          <p:cNvPr id="1913" name="Google Shape;1913;p253"/>
          <p:cNvCxnSpPr>
            <a:endCxn id="1912" idx="1"/>
          </p:cNvCxnSpPr>
          <p:nvPr/>
        </p:nvCxnSpPr>
        <p:spPr>
          <a:xfrm>
            <a:off x="3279731" y="2205767"/>
            <a:ext cx="587400" cy="0"/>
          </a:xfrm>
          <a:prstGeom prst="straightConnector1">
            <a:avLst/>
          </a:prstGeom>
          <a:noFill/>
          <a:ln w="19050" cap="flat" cmpd="sng">
            <a:solidFill>
              <a:srgbClr val="005390"/>
            </a:solidFill>
            <a:prstDash val="solid"/>
            <a:miter lim="800000"/>
            <a:headEnd type="none" w="sm" len="sm"/>
            <a:tailEnd type="triangle" w="med" len="med"/>
          </a:ln>
        </p:spPr>
      </p:cxnSp>
      <p:cxnSp>
        <p:nvCxnSpPr>
          <p:cNvPr id="1914" name="Google Shape;1914;p253"/>
          <p:cNvCxnSpPr>
            <a:stCxn id="1897" idx="1"/>
            <a:endCxn id="1896" idx="3"/>
          </p:cNvCxnSpPr>
          <p:nvPr/>
        </p:nvCxnSpPr>
        <p:spPr>
          <a:xfrm flipH="1">
            <a:off x="4063266" y="519923"/>
            <a:ext cx="394500" cy="15300"/>
          </a:xfrm>
          <a:prstGeom prst="straightConnector1">
            <a:avLst/>
          </a:prstGeom>
          <a:noFill/>
          <a:ln w="28575" cap="flat" cmpd="sng">
            <a:solidFill>
              <a:srgbClr val="F5BB77"/>
            </a:solidFill>
            <a:prstDash val="solid"/>
            <a:miter lim="800000"/>
            <a:headEnd type="none" w="sm" len="sm"/>
            <a:tailEnd type="triangle" w="med" len="med"/>
          </a:ln>
        </p:spPr>
      </p:cxnSp>
      <p:cxnSp>
        <p:nvCxnSpPr>
          <p:cNvPr id="1915" name="Google Shape;1915;p253"/>
          <p:cNvCxnSpPr>
            <a:stCxn id="1905" idx="1"/>
            <a:endCxn id="1899" idx="1"/>
          </p:cNvCxnSpPr>
          <p:nvPr/>
        </p:nvCxnSpPr>
        <p:spPr>
          <a:xfrm rot="10800000" flipH="1">
            <a:off x="2494358" y="2778038"/>
            <a:ext cx="600" cy="1902300"/>
          </a:xfrm>
          <a:prstGeom prst="bentConnector3">
            <a:avLst>
              <a:gd name="adj1" fmla="val -39687750"/>
            </a:avLst>
          </a:prstGeom>
          <a:noFill/>
          <a:ln w="28575" cap="flat" cmpd="sng">
            <a:solidFill>
              <a:srgbClr val="005390"/>
            </a:solidFill>
            <a:prstDash val="solid"/>
            <a:miter lim="800000"/>
            <a:headEnd type="none" w="sm" len="sm"/>
            <a:tailEnd type="triangle" w="med" len="med"/>
          </a:ln>
        </p:spPr>
      </p:cxnSp>
      <p:sp>
        <p:nvSpPr>
          <p:cNvPr id="1916" name="Google Shape;1916;p253"/>
          <p:cNvSpPr txBox="1"/>
          <p:nvPr/>
        </p:nvSpPr>
        <p:spPr>
          <a:xfrm>
            <a:off x="0" y="0"/>
            <a:ext cx="1906800" cy="5143500"/>
          </a:xfrm>
          <a:prstGeom prst="rect">
            <a:avLst/>
          </a:prstGeom>
          <a:solidFill>
            <a:srgbClr val="00539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917" name="Google Shape;1917;p253"/>
          <p:cNvPicPr preferRelativeResize="0"/>
          <p:nvPr/>
        </p:nvPicPr>
        <p:blipFill rotWithShape="1">
          <a:blip r:embed="rId3">
            <a:alphaModFix/>
          </a:blip>
          <a:srcRect t="29983" b="28936"/>
          <a:stretch/>
        </p:blipFill>
        <p:spPr>
          <a:xfrm>
            <a:off x="-150730" y="699063"/>
            <a:ext cx="2131394" cy="688119"/>
          </a:xfrm>
          <a:prstGeom prst="rect">
            <a:avLst/>
          </a:prstGeom>
          <a:noFill/>
          <a:ln>
            <a:noFill/>
          </a:ln>
        </p:spPr>
      </p:pic>
      <p:sp>
        <p:nvSpPr>
          <p:cNvPr id="1918" name="Google Shape;1918;p253"/>
          <p:cNvSpPr txBox="1"/>
          <p:nvPr/>
        </p:nvSpPr>
        <p:spPr>
          <a:xfrm>
            <a:off x="89657" y="1532534"/>
            <a:ext cx="1718400" cy="762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rgbClr val="FFFFFF"/>
                </a:solidFill>
                <a:latin typeface="Arial"/>
                <a:ea typeface="Arial"/>
                <a:cs typeface="Arial"/>
                <a:sym typeface="Arial"/>
              </a:rPr>
              <a:t>CONQUEST Quality Standards and QIP activities</a:t>
            </a:r>
            <a:endParaRPr sz="1500" b="0" i="0" u="none" strike="noStrike" cap="none">
              <a:solidFill>
                <a:srgbClr val="FFFFFF"/>
              </a:solidFill>
              <a:latin typeface="Arial"/>
              <a:ea typeface="Arial"/>
              <a:cs typeface="Arial"/>
              <a:sym typeface="Arial"/>
            </a:endParaRPr>
          </a:p>
        </p:txBody>
      </p:sp>
      <p:sp>
        <p:nvSpPr>
          <p:cNvPr id="1919" name="Google Shape;1919;p253"/>
          <p:cNvSpPr txBox="1"/>
          <p:nvPr/>
        </p:nvSpPr>
        <p:spPr>
          <a:xfrm>
            <a:off x="-28798" y="4807253"/>
            <a:ext cx="1906800" cy="253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GB" sz="600" b="0" i="0" u="none" strike="noStrike" cap="none">
                <a:solidFill>
                  <a:srgbClr val="FFFFFF"/>
                </a:solidFill>
                <a:latin typeface="Arial"/>
                <a:ea typeface="Arial"/>
                <a:cs typeface="Arial"/>
                <a:sym typeface="Arial"/>
              </a:rPr>
              <a:t>EHR: Electronic Health Records; QS: Quality Standards; QIP: Quality Improvement Program</a:t>
            </a:r>
            <a:endParaRPr sz="6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4"/>
        <p:cNvGrpSpPr/>
        <p:nvPr/>
      </p:nvGrpSpPr>
      <p:grpSpPr>
        <a:xfrm>
          <a:off x="0" y="0"/>
          <a:ext cx="0" cy="0"/>
          <a:chOff x="0" y="0"/>
          <a:chExt cx="0" cy="0"/>
        </a:xfrm>
      </p:grpSpPr>
      <p:cxnSp>
        <p:nvCxnSpPr>
          <p:cNvPr id="1925" name="Google Shape;1925;p254"/>
          <p:cNvCxnSpPr>
            <a:endCxn id="1926" idx="8"/>
          </p:cNvCxnSpPr>
          <p:nvPr/>
        </p:nvCxnSpPr>
        <p:spPr>
          <a:xfrm>
            <a:off x="1353304" y="3964952"/>
            <a:ext cx="0" cy="407700"/>
          </a:xfrm>
          <a:prstGeom prst="straightConnector1">
            <a:avLst/>
          </a:prstGeom>
          <a:noFill/>
          <a:ln w="22225" cap="flat" cmpd="sng">
            <a:solidFill>
              <a:srgbClr val="0070C0"/>
            </a:solidFill>
            <a:prstDash val="dash"/>
            <a:miter lim="800000"/>
            <a:headEnd type="none" w="sm" len="sm"/>
            <a:tailEnd type="none" w="sm" len="sm"/>
          </a:ln>
        </p:spPr>
      </p:cxnSp>
      <p:grpSp>
        <p:nvGrpSpPr>
          <p:cNvPr id="1928" name="Google Shape;1928;p254"/>
          <p:cNvGrpSpPr/>
          <p:nvPr/>
        </p:nvGrpSpPr>
        <p:grpSpPr>
          <a:xfrm>
            <a:off x="164011" y="987819"/>
            <a:ext cx="8325792" cy="4114412"/>
            <a:chOff x="376803" y="937573"/>
            <a:chExt cx="11101056" cy="5485883"/>
          </a:xfrm>
        </p:grpSpPr>
        <p:sp>
          <p:nvSpPr>
            <p:cNvPr id="1929" name="Google Shape;1929;p254"/>
            <p:cNvSpPr/>
            <p:nvPr/>
          </p:nvSpPr>
          <p:spPr>
            <a:xfrm>
              <a:off x="10205739" y="979115"/>
              <a:ext cx="1272120" cy="3618972"/>
            </a:xfrm>
            <a:custGeom>
              <a:avLst/>
              <a:gdLst/>
              <a:ahLst/>
              <a:cxnLst/>
              <a:rect l="l" t="t" r="r" b="b"/>
              <a:pathLst>
                <a:path w="1140915" h="3245715" extrusionOk="0">
                  <a:moveTo>
                    <a:pt x="1140916" y="1622858"/>
                  </a:moveTo>
                  <a:cubicBezTo>
                    <a:pt x="1140916" y="2519138"/>
                    <a:pt x="885513" y="3245716"/>
                    <a:pt x="570458" y="3245716"/>
                  </a:cubicBezTo>
                  <a:cubicBezTo>
                    <a:pt x="255403" y="3245716"/>
                    <a:pt x="0" y="2519138"/>
                    <a:pt x="0" y="1622858"/>
                  </a:cubicBezTo>
                  <a:cubicBezTo>
                    <a:pt x="0" y="726578"/>
                    <a:pt x="255403" y="0"/>
                    <a:pt x="570458" y="0"/>
                  </a:cubicBezTo>
                  <a:cubicBezTo>
                    <a:pt x="885514" y="0"/>
                    <a:pt x="1140916" y="726578"/>
                    <a:pt x="1140916" y="1622858"/>
                  </a:cubicBezTo>
                  <a:close/>
                </a:path>
              </a:pathLst>
            </a:custGeom>
            <a:solidFill>
              <a:srgbClr val="0070C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sp>
          <p:nvSpPr>
            <p:cNvPr id="1930" name="Google Shape;1930;p254"/>
            <p:cNvSpPr/>
            <p:nvPr/>
          </p:nvSpPr>
          <p:spPr>
            <a:xfrm>
              <a:off x="10283256" y="1344292"/>
              <a:ext cx="1015488" cy="2888979"/>
            </a:xfrm>
            <a:custGeom>
              <a:avLst/>
              <a:gdLst/>
              <a:ahLst/>
              <a:cxnLst/>
              <a:rect l="l" t="t" r="r" b="b"/>
              <a:pathLst>
                <a:path w="910752" h="2591013" extrusionOk="0">
                  <a:moveTo>
                    <a:pt x="910753" y="1295507"/>
                  </a:moveTo>
                  <a:cubicBezTo>
                    <a:pt x="910753" y="2010996"/>
                    <a:pt x="706874" y="2591014"/>
                    <a:pt x="455376" y="2591014"/>
                  </a:cubicBezTo>
                  <a:cubicBezTo>
                    <a:pt x="203879" y="2591014"/>
                    <a:pt x="0" y="2010996"/>
                    <a:pt x="0" y="1295507"/>
                  </a:cubicBezTo>
                  <a:cubicBezTo>
                    <a:pt x="0" y="580018"/>
                    <a:pt x="203879" y="0"/>
                    <a:pt x="455376" y="0"/>
                  </a:cubicBezTo>
                  <a:cubicBezTo>
                    <a:pt x="706874" y="0"/>
                    <a:pt x="910753" y="580018"/>
                    <a:pt x="910753" y="1295507"/>
                  </a:cubicBezTo>
                  <a:close/>
                </a:path>
              </a:pathLst>
            </a:custGeom>
            <a:solidFill>
              <a:srgbClr val="FFC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sp>
          <p:nvSpPr>
            <p:cNvPr id="1931" name="Google Shape;1931;p254"/>
            <p:cNvSpPr/>
            <p:nvPr/>
          </p:nvSpPr>
          <p:spPr>
            <a:xfrm>
              <a:off x="10373515" y="1760757"/>
              <a:ext cx="722878" cy="2056461"/>
            </a:xfrm>
            <a:custGeom>
              <a:avLst/>
              <a:gdLst/>
              <a:ahLst/>
              <a:cxnLst/>
              <a:rect l="l" t="t" r="r" b="b"/>
              <a:pathLst>
                <a:path w="648321" h="1844360" extrusionOk="0">
                  <a:moveTo>
                    <a:pt x="648267" y="921996"/>
                  </a:moveTo>
                  <a:cubicBezTo>
                    <a:pt x="648267" y="1431346"/>
                    <a:pt x="503107" y="1844176"/>
                    <a:pt x="324059" y="1844176"/>
                  </a:cubicBezTo>
                  <a:cubicBezTo>
                    <a:pt x="145012" y="1844176"/>
                    <a:pt x="-54" y="1431346"/>
                    <a:pt x="-54" y="921996"/>
                  </a:cubicBezTo>
                  <a:cubicBezTo>
                    <a:pt x="-54" y="412646"/>
                    <a:pt x="145107" y="-184"/>
                    <a:pt x="324059" y="-184"/>
                  </a:cubicBezTo>
                  <a:cubicBezTo>
                    <a:pt x="503011" y="-184"/>
                    <a:pt x="648267" y="412741"/>
                    <a:pt x="648267" y="921996"/>
                  </a:cubicBezTo>
                  <a:close/>
                </a:path>
              </a:pathLst>
            </a:custGeom>
            <a:solidFill>
              <a:srgbClr val="0070C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sp>
          <p:nvSpPr>
            <p:cNvPr id="1932" name="Google Shape;1932;p254"/>
            <p:cNvSpPr/>
            <p:nvPr/>
          </p:nvSpPr>
          <p:spPr>
            <a:xfrm>
              <a:off x="10462604" y="2109901"/>
              <a:ext cx="477284" cy="1358520"/>
            </a:xfrm>
            <a:custGeom>
              <a:avLst/>
              <a:gdLst/>
              <a:ahLst/>
              <a:cxnLst/>
              <a:rect l="l" t="t" r="r" b="b"/>
              <a:pathLst>
                <a:path w="428057" h="1218404" extrusionOk="0">
                  <a:moveTo>
                    <a:pt x="428004" y="609018"/>
                  </a:moveTo>
                  <a:cubicBezTo>
                    <a:pt x="428004" y="945317"/>
                    <a:pt x="332151" y="1218221"/>
                    <a:pt x="213928" y="1218221"/>
                  </a:cubicBezTo>
                  <a:cubicBezTo>
                    <a:pt x="95705" y="1218221"/>
                    <a:pt x="-54" y="945602"/>
                    <a:pt x="-54" y="609018"/>
                  </a:cubicBezTo>
                  <a:cubicBezTo>
                    <a:pt x="-54" y="272434"/>
                    <a:pt x="95705" y="-184"/>
                    <a:pt x="213928" y="-184"/>
                  </a:cubicBezTo>
                  <a:cubicBezTo>
                    <a:pt x="332151" y="-184"/>
                    <a:pt x="428004" y="272815"/>
                    <a:pt x="428004" y="609018"/>
                  </a:cubicBezTo>
                  <a:close/>
                </a:path>
              </a:pathLst>
            </a:custGeom>
            <a:solidFill>
              <a:srgbClr val="FFC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sp>
          <p:nvSpPr>
            <p:cNvPr id="1933" name="Google Shape;1933;p254"/>
            <p:cNvSpPr/>
            <p:nvPr/>
          </p:nvSpPr>
          <p:spPr>
            <a:xfrm>
              <a:off x="10561465" y="2485485"/>
              <a:ext cx="213753" cy="607938"/>
            </a:xfrm>
            <a:custGeom>
              <a:avLst/>
              <a:gdLst/>
              <a:ahLst/>
              <a:cxnLst/>
              <a:rect l="l" t="t" r="r" b="b"/>
              <a:pathLst>
                <a:path w="191707" h="545236" extrusionOk="0">
                  <a:moveTo>
                    <a:pt x="191654" y="272339"/>
                  </a:moveTo>
                  <a:cubicBezTo>
                    <a:pt x="191654" y="423021"/>
                    <a:pt x="148724" y="545052"/>
                    <a:pt x="95800" y="545052"/>
                  </a:cubicBezTo>
                  <a:cubicBezTo>
                    <a:pt x="42876" y="545052"/>
                    <a:pt x="-54" y="423021"/>
                    <a:pt x="-54" y="272339"/>
                  </a:cubicBezTo>
                  <a:cubicBezTo>
                    <a:pt x="-54" y="121656"/>
                    <a:pt x="42876" y="-184"/>
                    <a:pt x="95800" y="-184"/>
                  </a:cubicBezTo>
                  <a:cubicBezTo>
                    <a:pt x="148724" y="-184"/>
                    <a:pt x="191654" y="121751"/>
                    <a:pt x="191654" y="272339"/>
                  </a:cubicBezTo>
                  <a:close/>
                </a:path>
              </a:pathLst>
            </a:custGeom>
            <a:solidFill>
              <a:srgbClr val="0070C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sp>
          <p:nvSpPr>
            <p:cNvPr id="1934" name="Google Shape;1934;p254"/>
            <p:cNvSpPr/>
            <p:nvPr/>
          </p:nvSpPr>
          <p:spPr>
            <a:xfrm>
              <a:off x="5974735" y="4438585"/>
              <a:ext cx="1025466" cy="1025471"/>
            </a:xfrm>
            <a:custGeom>
              <a:avLst/>
              <a:gdLst/>
              <a:ahLst/>
              <a:cxnLst/>
              <a:rect l="l" t="t" r="r" b="b"/>
              <a:pathLst>
                <a:path w="919700" h="919705" extrusionOk="0">
                  <a:moveTo>
                    <a:pt x="459891" y="-184"/>
                  </a:moveTo>
                  <a:cubicBezTo>
                    <a:pt x="205922" y="-241"/>
                    <a:pt x="3" y="205603"/>
                    <a:pt x="-54" y="459573"/>
                  </a:cubicBezTo>
                  <a:cubicBezTo>
                    <a:pt x="-111" y="713544"/>
                    <a:pt x="205732" y="919464"/>
                    <a:pt x="459701" y="919521"/>
                  </a:cubicBezTo>
                  <a:cubicBezTo>
                    <a:pt x="713670" y="919569"/>
                    <a:pt x="919589" y="713735"/>
                    <a:pt x="919647" y="459764"/>
                  </a:cubicBezTo>
                  <a:cubicBezTo>
                    <a:pt x="919647" y="459697"/>
                    <a:pt x="919647" y="459640"/>
                    <a:pt x="919647" y="459573"/>
                  </a:cubicBezTo>
                  <a:cubicBezTo>
                    <a:pt x="919589" y="205679"/>
                    <a:pt x="713785" y="-127"/>
                    <a:pt x="459891" y="-184"/>
                  </a:cubicBezTo>
                  <a:close/>
                  <a:moveTo>
                    <a:pt x="459891" y="871832"/>
                  </a:moveTo>
                  <a:cubicBezTo>
                    <a:pt x="232213" y="871879"/>
                    <a:pt x="47597" y="687348"/>
                    <a:pt x="47540" y="459668"/>
                  </a:cubicBezTo>
                  <a:cubicBezTo>
                    <a:pt x="47483" y="231989"/>
                    <a:pt x="232023" y="47372"/>
                    <a:pt x="459701" y="47315"/>
                  </a:cubicBezTo>
                  <a:cubicBezTo>
                    <a:pt x="687380" y="47258"/>
                    <a:pt x="871996" y="231799"/>
                    <a:pt x="872053" y="459478"/>
                  </a:cubicBezTo>
                  <a:cubicBezTo>
                    <a:pt x="872053" y="459507"/>
                    <a:pt x="872053" y="459545"/>
                    <a:pt x="872053" y="459573"/>
                  </a:cubicBezTo>
                  <a:cubicBezTo>
                    <a:pt x="871786" y="687110"/>
                    <a:pt x="687428" y="871518"/>
                    <a:pt x="459891" y="871832"/>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sp>
          <p:nvSpPr>
            <p:cNvPr id="1935" name="Google Shape;1935;p254"/>
            <p:cNvSpPr/>
            <p:nvPr/>
          </p:nvSpPr>
          <p:spPr>
            <a:xfrm>
              <a:off x="8212829" y="3450088"/>
              <a:ext cx="1025465" cy="1025471"/>
            </a:xfrm>
            <a:custGeom>
              <a:avLst/>
              <a:gdLst/>
              <a:ahLst/>
              <a:cxnLst/>
              <a:rect l="l" t="t" r="r" b="b"/>
              <a:pathLst>
                <a:path w="919700" h="919705" extrusionOk="0">
                  <a:moveTo>
                    <a:pt x="459797" y="-184"/>
                  </a:moveTo>
                  <a:cubicBezTo>
                    <a:pt x="205827" y="-184"/>
                    <a:pt x="-54" y="205698"/>
                    <a:pt x="-54" y="459668"/>
                  </a:cubicBezTo>
                  <a:cubicBezTo>
                    <a:pt x="-54" y="713639"/>
                    <a:pt x="205827" y="919521"/>
                    <a:pt x="459797" y="919521"/>
                  </a:cubicBezTo>
                  <a:cubicBezTo>
                    <a:pt x="713766" y="919521"/>
                    <a:pt x="919647" y="713639"/>
                    <a:pt x="919647" y="459668"/>
                  </a:cubicBezTo>
                  <a:cubicBezTo>
                    <a:pt x="919647" y="459640"/>
                    <a:pt x="919647" y="459602"/>
                    <a:pt x="919647" y="459573"/>
                  </a:cubicBezTo>
                  <a:cubicBezTo>
                    <a:pt x="919590" y="205641"/>
                    <a:pt x="713728" y="-184"/>
                    <a:pt x="459797" y="-184"/>
                  </a:cubicBezTo>
                  <a:close/>
                  <a:moveTo>
                    <a:pt x="459797" y="871832"/>
                  </a:moveTo>
                  <a:cubicBezTo>
                    <a:pt x="232118" y="871832"/>
                    <a:pt x="47540" y="687253"/>
                    <a:pt x="47540" y="459573"/>
                  </a:cubicBezTo>
                  <a:cubicBezTo>
                    <a:pt x="47540" y="231894"/>
                    <a:pt x="232118" y="47315"/>
                    <a:pt x="459797" y="47315"/>
                  </a:cubicBezTo>
                  <a:cubicBezTo>
                    <a:pt x="687475" y="47315"/>
                    <a:pt x="872053" y="231894"/>
                    <a:pt x="872053" y="459573"/>
                  </a:cubicBezTo>
                  <a:cubicBezTo>
                    <a:pt x="871787" y="687149"/>
                    <a:pt x="687371" y="871565"/>
                    <a:pt x="459797" y="871832"/>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sp>
          <p:nvSpPr>
            <p:cNvPr id="1936" name="Google Shape;1936;p254"/>
            <p:cNvSpPr/>
            <p:nvPr/>
          </p:nvSpPr>
          <p:spPr>
            <a:xfrm>
              <a:off x="10208395" y="2765606"/>
              <a:ext cx="447248" cy="423264"/>
            </a:xfrm>
            <a:custGeom>
              <a:avLst/>
              <a:gdLst/>
              <a:ahLst/>
              <a:cxnLst/>
              <a:rect l="l" t="t" r="r" b="b"/>
              <a:pathLst>
                <a:path w="401119" h="379609" extrusionOk="0">
                  <a:moveTo>
                    <a:pt x="0" y="23321"/>
                  </a:moveTo>
                  <a:lnTo>
                    <a:pt x="401119" y="0"/>
                  </a:lnTo>
                  <a:lnTo>
                    <a:pt x="280041" y="379609"/>
                  </a:lnTo>
                  <a:lnTo>
                    <a:pt x="0" y="23321"/>
                  </a:lnTo>
                  <a:close/>
                </a:path>
              </a:pathLst>
            </a:custGeom>
            <a:solidFill>
              <a:srgbClr val="EAEAE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sp>
          <p:nvSpPr>
            <p:cNvPr id="1937" name="Google Shape;1937;p254"/>
            <p:cNvSpPr/>
            <p:nvPr/>
          </p:nvSpPr>
          <p:spPr>
            <a:xfrm>
              <a:off x="4773235" y="5023887"/>
              <a:ext cx="1289632" cy="564211"/>
            </a:xfrm>
            <a:custGeom>
              <a:avLst/>
              <a:gdLst/>
              <a:ahLst/>
              <a:cxnLst/>
              <a:rect l="l" t="t" r="r" b="b"/>
              <a:pathLst>
                <a:path w="1156621" h="506019" extrusionOk="0">
                  <a:moveTo>
                    <a:pt x="1156568" y="193238"/>
                  </a:moveTo>
                  <a:cubicBezTo>
                    <a:pt x="1117132" y="135354"/>
                    <a:pt x="1091536" y="69170"/>
                    <a:pt x="1081751" y="-184"/>
                  </a:cubicBezTo>
                  <a:cubicBezTo>
                    <a:pt x="726388" y="114041"/>
                    <a:pt x="365780" y="214912"/>
                    <a:pt x="-54" y="302418"/>
                  </a:cubicBezTo>
                  <a:cubicBezTo>
                    <a:pt x="23915" y="359093"/>
                    <a:pt x="36222" y="420023"/>
                    <a:pt x="36117" y="481562"/>
                  </a:cubicBezTo>
                  <a:cubicBezTo>
                    <a:pt x="36117" y="489653"/>
                    <a:pt x="36117" y="497744"/>
                    <a:pt x="35451" y="505835"/>
                  </a:cubicBezTo>
                  <a:cubicBezTo>
                    <a:pt x="412584" y="416672"/>
                    <a:pt x="786289" y="312479"/>
                    <a:pt x="1156568" y="193238"/>
                  </a:cubicBezTo>
                  <a:close/>
                </a:path>
              </a:pathLst>
            </a:custGeom>
            <a:solidFill>
              <a:srgbClr val="EAEAE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sp>
          <p:nvSpPr>
            <p:cNvPr id="1938" name="Google Shape;1938;p254"/>
            <p:cNvSpPr/>
            <p:nvPr/>
          </p:nvSpPr>
          <p:spPr>
            <a:xfrm>
              <a:off x="2439253" y="5564168"/>
              <a:ext cx="1400118" cy="401719"/>
            </a:xfrm>
            <a:custGeom>
              <a:avLst/>
              <a:gdLst/>
              <a:ahLst/>
              <a:cxnLst/>
              <a:rect l="l" t="t" r="r" b="b"/>
              <a:pathLst>
                <a:path w="1255711" h="360286" extrusionOk="0">
                  <a:moveTo>
                    <a:pt x="20126" y="290519"/>
                  </a:moveTo>
                  <a:cubicBezTo>
                    <a:pt x="20117" y="313812"/>
                    <a:pt x="18375" y="337066"/>
                    <a:pt x="14891" y="360102"/>
                  </a:cubicBezTo>
                  <a:cubicBezTo>
                    <a:pt x="431174" y="324121"/>
                    <a:pt x="844763" y="270654"/>
                    <a:pt x="1255658" y="199710"/>
                  </a:cubicBezTo>
                  <a:cubicBezTo>
                    <a:pt x="1225113" y="137486"/>
                    <a:pt x="1209102" y="69132"/>
                    <a:pt x="1208826" y="-184"/>
                  </a:cubicBezTo>
                  <a:cubicBezTo>
                    <a:pt x="810943" y="68666"/>
                    <a:pt x="407986" y="120924"/>
                    <a:pt x="-54" y="156591"/>
                  </a:cubicBezTo>
                  <a:cubicBezTo>
                    <a:pt x="13234" y="199996"/>
                    <a:pt x="20040" y="245124"/>
                    <a:pt x="20126" y="290519"/>
                  </a:cubicBezTo>
                  <a:close/>
                </a:path>
              </a:pathLst>
            </a:custGeom>
            <a:solidFill>
              <a:srgbClr val="EAEAE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sp>
          <p:nvSpPr>
            <p:cNvPr id="1939" name="Google Shape;1939;p254"/>
            <p:cNvSpPr/>
            <p:nvPr/>
          </p:nvSpPr>
          <p:spPr>
            <a:xfrm>
              <a:off x="9117646" y="2835903"/>
              <a:ext cx="1397253" cy="1004669"/>
            </a:xfrm>
            <a:custGeom>
              <a:avLst/>
              <a:gdLst/>
              <a:ahLst/>
              <a:cxnLst/>
              <a:rect l="l" t="t" r="r" b="b"/>
              <a:pathLst>
                <a:path w="1253142" h="901048" extrusionOk="0">
                  <a:moveTo>
                    <a:pt x="1120683" y="-184"/>
                  </a:moveTo>
                  <a:cubicBezTo>
                    <a:pt x="758085" y="254224"/>
                    <a:pt x="384504" y="492194"/>
                    <a:pt x="-54" y="713725"/>
                  </a:cubicBezTo>
                  <a:cubicBezTo>
                    <a:pt x="45741" y="767896"/>
                    <a:pt x="78324" y="831958"/>
                    <a:pt x="95134" y="900864"/>
                  </a:cubicBezTo>
                  <a:cubicBezTo>
                    <a:pt x="486164" y="676602"/>
                    <a:pt x="867103" y="434853"/>
                    <a:pt x="1237953" y="175628"/>
                  </a:cubicBezTo>
                  <a:lnTo>
                    <a:pt x="1253088" y="164872"/>
                  </a:lnTo>
                  <a:close/>
                </a:path>
              </a:pathLst>
            </a:custGeom>
            <a:solidFill>
              <a:srgbClr val="EAEAE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sp>
          <p:nvSpPr>
            <p:cNvPr id="1940" name="Google Shape;1940;p254"/>
            <p:cNvSpPr/>
            <p:nvPr/>
          </p:nvSpPr>
          <p:spPr>
            <a:xfrm>
              <a:off x="6926699" y="4106113"/>
              <a:ext cx="1420603" cy="800572"/>
            </a:xfrm>
            <a:custGeom>
              <a:avLst/>
              <a:gdLst/>
              <a:ahLst/>
              <a:cxnLst/>
              <a:rect l="l" t="t" r="r" b="b"/>
              <a:pathLst>
                <a:path w="1274083" h="718002" extrusionOk="0">
                  <a:moveTo>
                    <a:pt x="1171227" y="-184"/>
                  </a:moveTo>
                  <a:cubicBezTo>
                    <a:pt x="789402" y="189687"/>
                    <a:pt x="398972" y="362958"/>
                    <a:pt x="-54" y="519637"/>
                  </a:cubicBezTo>
                  <a:cubicBezTo>
                    <a:pt x="36441" y="579843"/>
                    <a:pt x="58525" y="647664"/>
                    <a:pt x="64484" y="717818"/>
                  </a:cubicBezTo>
                  <a:cubicBezTo>
                    <a:pt x="252507" y="644523"/>
                    <a:pt x="438884" y="567421"/>
                    <a:pt x="623614" y="486511"/>
                  </a:cubicBezTo>
                  <a:cubicBezTo>
                    <a:pt x="842421" y="390629"/>
                    <a:pt x="1059220" y="289254"/>
                    <a:pt x="1274030" y="182386"/>
                  </a:cubicBezTo>
                  <a:cubicBezTo>
                    <a:pt x="1226141" y="130271"/>
                    <a:pt x="1190959" y="67789"/>
                    <a:pt x="1171227" y="-184"/>
                  </a:cubicBezTo>
                  <a:close/>
                </a:path>
              </a:pathLst>
            </a:custGeom>
            <a:solidFill>
              <a:srgbClr val="EAEAE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sp>
          <p:nvSpPr>
            <p:cNvPr id="1941" name="Google Shape;1941;p254"/>
            <p:cNvSpPr/>
            <p:nvPr/>
          </p:nvSpPr>
          <p:spPr>
            <a:xfrm>
              <a:off x="713509" y="5794275"/>
              <a:ext cx="740177" cy="233284"/>
            </a:xfrm>
            <a:custGeom>
              <a:avLst/>
              <a:gdLst/>
              <a:ahLst/>
              <a:cxnLst/>
              <a:rect l="l" t="t" r="r" b="b"/>
              <a:pathLst>
                <a:path w="663836" h="209223" extrusionOk="0">
                  <a:moveTo>
                    <a:pt x="647506" y="84247"/>
                  </a:moveTo>
                  <a:cubicBezTo>
                    <a:pt x="647516" y="55920"/>
                    <a:pt x="650162" y="27659"/>
                    <a:pt x="655407" y="-184"/>
                  </a:cubicBezTo>
                  <a:cubicBezTo>
                    <a:pt x="531853" y="2929"/>
                    <a:pt x="408110" y="4547"/>
                    <a:pt x="284176" y="4671"/>
                  </a:cubicBezTo>
                  <a:cubicBezTo>
                    <a:pt x="188989" y="4671"/>
                    <a:pt x="94246" y="3719"/>
                    <a:pt x="-54" y="1815"/>
                  </a:cubicBezTo>
                  <a:lnTo>
                    <a:pt x="-54" y="206184"/>
                  </a:lnTo>
                  <a:cubicBezTo>
                    <a:pt x="94626" y="208021"/>
                    <a:pt x="189369" y="208972"/>
                    <a:pt x="284176" y="209039"/>
                  </a:cubicBezTo>
                  <a:cubicBezTo>
                    <a:pt x="410775" y="209039"/>
                    <a:pt x="537308" y="207421"/>
                    <a:pt x="663783" y="204185"/>
                  </a:cubicBezTo>
                  <a:cubicBezTo>
                    <a:pt x="653065" y="165100"/>
                    <a:pt x="647592" y="124769"/>
                    <a:pt x="647506" y="84247"/>
                  </a:cubicBezTo>
                  <a:close/>
                </a:path>
              </a:pathLst>
            </a:custGeom>
            <a:solidFill>
              <a:srgbClr val="EAEAEA"/>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sp>
          <p:nvSpPr>
            <p:cNvPr id="1926" name="Google Shape;1926;p254"/>
            <p:cNvSpPr/>
            <p:nvPr/>
          </p:nvSpPr>
          <p:spPr>
            <a:xfrm>
              <a:off x="1449598" y="5397985"/>
              <a:ext cx="1025466" cy="1025471"/>
            </a:xfrm>
            <a:custGeom>
              <a:avLst/>
              <a:gdLst/>
              <a:ahLst/>
              <a:cxnLst/>
              <a:rect l="l" t="t" r="r" b="b"/>
              <a:pathLst>
                <a:path w="919700" h="919705" extrusionOk="0">
                  <a:moveTo>
                    <a:pt x="459797" y="-184"/>
                  </a:moveTo>
                  <a:cubicBezTo>
                    <a:pt x="205827" y="-184"/>
                    <a:pt x="-54" y="205698"/>
                    <a:pt x="-54" y="459668"/>
                  </a:cubicBezTo>
                  <a:cubicBezTo>
                    <a:pt x="-54" y="713639"/>
                    <a:pt x="205827" y="919522"/>
                    <a:pt x="459797" y="919522"/>
                  </a:cubicBezTo>
                  <a:cubicBezTo>
                    <a:pt x="713766" y="919522"/>
                    <a:pt x="919647" y="713639"/>
                    <a:pt x="919647" y="459668"/>
                  </a:cubicBezTo>
                  <a:cubicBezTo>
                    <a:pt x="919704" y="205755"/>
                    <a:pt x="713899" y="-136"/>
                    <a:pt x="459987" y="-184"/>
                  </a:cubicBezTo>
                  <a:cubicBezTo>
                    <a:pt x="459920" y="-184"/>
                    <a:pt x="459863" y="-184"/>
                    <a:pt x="459797" y="-184"/>
                  </a:cubicBezTo>
                  <a:close/>
                  <a:moveTo>
                    <a:pt x="459797" y="871832"/>
                  </a:moveTo>
                  <a:cubicBezTo>
                    <a:pt x="232118" y="871832"/>
                    <a:pt x="47540" y="687254"/>
                    <a:pt x="47540" y="459574"/>
                  </a:cubicBezTo>
                  <a:cubicBezTo>
                    <a:pt x="47540" y="231894"/>
                    <a:pt x="232118" y="47315"/>
                    <a:pt x="459797" y="47315"/>
                  </a:cubicBezTo>
                  <a:cubicBezTo>
                    <a:pt x="687475" y="47315"/>
                    <a:pt x="872053" y="231894"/>
                    <a:pt x="872053" y="459574"/>
                  </a:cubicBezTo>
                  <a:cubicBezTo>
                    <a:pt x="872053" y="459602"/>
                    <a:pt x="872053" y="459640"/>
                    <a:pt x="872053" y="459668"/>
                  </a:cubicBezTo>
                  <a:cubicBezTo>
                    <a:pt x="871787" y="687225"/>
                    <a:pt x="687352" y="871623"/>
                    <a:pt x="459797" y="871832"/>
                  </a:cubicBezTo>
                  <a:close/>
                </a:path>
              </a:pathLst>
            </a:custGeom>
            <a:solidFill>
              <a:srgbClr val="0070C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sp>
          <p:nvSpPr>
            <p:cNvPr id="1942" name="Google Shape;1942;p254"/>
            <p:cNvSpPr/>
            <p:nvPr/>
          </p:nvSpPr>
          <p:spPr>
            <a:xfrm>
              <a:off x="3754326" y="5050797"/>
              <a:ext cx="1025465" cy="1025471"/>
            </a:xfrm>
            <a:custGeom>
              <a:avLst/>
              <a:gdLst/>
              <a:ahLst/>
              <a:cxnLst/>
              <a:rect l="l" t="t" r="r" b="b"/>
              <a:pathLst>
                <a:path w="919700" h="919705" extrusionOk="0">
                  <a:moveTo>
                    <a:pt x="459892" y="-184"/>
                  </a:moveTo>
                  <a:cubicBezTo>
                    <a:pt x="205922" y="-241"/>
                    <a:pt x="4" y="205603"/>
                    <a:pt x="-54" y="459574"/>
                  </a:cubicBezTo>
                  <a:cubicBezTo>
                    <a:pt x="-111" y="713544"/>
                    <a:pt x="205732" y="919464"/>
                    <a:pt x="459702" y="919521"/>
                  </a:cubicBezTo>
                  <a:cubicBezTo>
                    <a:pt x="713671" y="919569"/>
                    <a:pt x="919590" y="713735"/>
                    <a:pt x="919647" y="459764"/>
                  </a:cubicBezTo>
                  <a:cubicBezTo>
                    <a:pt x="919647" y="459735"/>
                    <a:pt x="919647" y="459697"/>
                    <a:pt x="919647" y="459668"/>
                  </a:cubicBezTo>
                  <a:cubicBezTo>
                    <a:pt x="919647" y="205736"/>
                    <a:pt x="713823" y="-136"/>
                    <a:pt x="459892" y="-184"/>
                  </a:cubicBezTo>
                  <a:close/>
                  <a:moveTo>
                    <a:pt x="459892" y="871832"/>
                  </a:moveTo>
                  <a:cubicBezTo>
                    <a:pt x="232213" y="871889"/>
                    <a:pt x="47597" y="687348"/>
                    <a:pt x="47540" y="459668"/>
                  </a:cubicBezTo>
                  <a:cubicBezTo>
                    <a:pt x="47483" y="231989"/>
                    <a:pt x="232023" y="47372"/>
                    <a:pt x="459702" y="47315"/>
                  </a:cubicBezTo>
                  <a:cubicBezTo>
                    <a:pt x="687380" y="47267"/>
                    <a:pt x="871996" y="231799"/>
                    <a:pt x="872053" y="459478"/>
                  </a:cubicBezTo>
                  <a:cubicBezTo>
                    <a:pt x="872053" y="459545"/>
                    <a:pt x="872053" y="459602"/>
                    <a:pt x="872053" y="459668"/>
                  </a:cubicBezTo>
                  <a:cubicBezTo>
                    <a:pt x="871996" y="687339"/>
                    <a:pt x="687561" y="871946"/>
                    <a:pt x="459892" y="87221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99999"/>
                </a:solidFill>
                <a:latin typeface="Calibri"/>
                <a:ea typeface="Calibri"/>
                <a:cs typeface="Calibri"/>
                <a:sym typeface="Calibri"/>
              </a:endParaRPr>
            </a:p>
          </p:txBody>
        </p:sp>
        <p:grpSp>
          <p:nvGrpSpPr>
            <p:cNvPr id="1943" name="Google Shape;1943;p254"/>
            <p:cNvGrpSpPr/>
            <p:nvPr/>
          </p:nvGrpSpPr>
          <p:grpSpPr>
            <a:xfrm>
              <a:off x="376803" y="3012805"/>
              <a:ext cx="2255709" cy="1735069"/>
              <a:chOff x="15573037" y="4971542"/>
              <a:chExt cx="4511418" cy="1509150"/>
            </a:xfrm>
          </p:grpSpPr>
          <p:sp>
            <p:nvSpPr>
              <p:cNvPr id="1944" name="Google Shape;1944;p254"/>
              <p:cNvSpPr txBox="1"/>
              <p:nvPr/>
            </p:nvSpPr>
            <p:spPr>
              <a:xfrm>
                <a:off x="15656456" y="5597311"/>
                <a:ext cx="4427999" cy="883381"/>
              </a:xfrm>
              <a:prstGeom prst="rect">
                <a:avLst/>
              </a:prstGeom>
              <a:noFill/>
              <a:ln>
                <a:noFill/>
              </a:ln>
            </p:spPr>
            <p:txBody>
              <a:bodyPr spcFirstLastPara="1" wrap="square" lIns="68575" tIns="34275" rIns="68575" bIns="34275" anchor="t" anchorCtr="0">
                <a:spAutoFit/>
              </a:bodyPr>
              <a:lstStyle/>
              <a:p>
                <a:pPr marL="215900" marR="0" lvl="0" indent="-209550" algn="l" rtl="0">
                  <a:spcBef>
                    <a:spcPts val="0"/>
                  </a:spcBef>
                  <a:spcAft>
                    <a:spcPts val="0"/>
                  </a:spcAft>
                  <a:buClr>
                    <a:srgbClr val="282E36"/>
                  </a:buClr>
                  <a:buSzPts val="900"/>
                  <a:buFont typeface="Arial"/>
                  <a:buChar char="•"/>
                </a:pPr>
                <a:r>
                  <a:rPr lang="en-GB" sz="900" dirty="0">
                    <a:solidFill>
                      <a:srgbClr val="282E36"/>
                    </a:solidFill>
                    <a:latin typeface="+mj-lt"/>
                    <a:ea typeface="Verdana"/>
                    <a:cs typeface="Verdana"/>
                    <a:sym typeface="Verdana"/>
                  </a:rPr>
                  <a:t>Implementation team</a:t>
                </a:r>
                <a:endParaRPr sz="1100" dirty="0">
                  <a:latin typeface="+mj-lt"/>
                </a:endParaRPr>
              </a:p>
              <a:p>
                <a:pPr marL="215900" marR="0" lvl="0" indent="-209550" algn="l" rtl="0">
                  <a:spcBef>
                    <a:spcPts val="0"/>
                  </a:spcBef>
                  <a:spcAft>
                    <a:spcPts val="0"/>
                  </a:spcAft>
                  <a:buClr>
                    <a:srgbClr val="282E36"/>
                  </a:buClr>
                  <a:buSzPts val="900"/>
                  <a:buFont typeface="Arial"/>
                  <a:buChar char="•"/>
                </a:pPr>
                <a:r>
                  <a:rPr lang="en-GB" sz="900" dirty="0">
                    <a:solidFill>
                      <a:srgbClr val="282E36"/>
                    </a:solidFill>
                    <a:latin typeface="+mj-lt"/>
                    <a:ea typeface="Verdana"/>
                    <a:cs typeface="Verdana"/>
                    <a:sym typeface="Verdana"/>
                  </a:rPr>
                  <a:t>EHR system to support automated processes</a:t>
                </a:r>
                <a:endParaRPr sz="1100" dirty="0">
                  <a:latin typeface="+mj-lt"/>
                </a:endParaRPr>
              </a:p>
              <a:p>
                <a:pPr marL="215900" marR="0" lvl="0" indent="-209550" algn="l" rtl="0">
                  <a:spcBef>
                    <a:spcPts val="0"/>
                  </a:spcBef>
                  <a:spcAft>
                    <a:spcPts val="0"/>
                  </a:spcAft>
                  <a:buClr>
                    <a:srgbClr val="282E36"/>
                  </a:buClr>
                  <a:buSzPts val="900"/>
                  <a:buFont typeface="Arial"/>
                  <a:buChar char="•"/>
                </a:pPr>
                <a:r>
                  <a:rPr lang="en-GB" sz="900" dirty="0">
                    <a:solidFill>
                      <a:srgbClr val="282E36"/>
                    </a:solidFill>
                    <a:latin typeface="+mj-lt"/>
                    <a:ea typeface="Verdana"/>
                    <a:cs typeface="Verdana"/>
                    <a:sym typeface="Verdana"/>
                  </a:rPr>
                  <a:t>Capacity for patient assessment</a:t>
                </a:r>
                <a:endParaRPr sz="1100" dirty="0">
                  <a:solidFill>
                    <a:schemeClr val="dk2"/>
                  </a:solidFill>
                  <a:latin typeface="+mj-lt"/>
                  <a:ea typeface="Verdana"/>
                  <a:cs typeface="Verdana"/>
                  <a:sym typeface="Verdana"/>
                </a:endParaRPr>
              </a:p>
            </p:txBody>
          </p:sp>
          <p:sp>
            <p:nvSpPr>
              <p:cNvPr id="1945" name="Google Shape;1945;p254"/>
              <p:cNvSpPr/>
              <p:nvPr/>
            </p:nvSpPr>
            <p:spPr>
              <a:xfrm>
                <a:off x="15573037" y="4971542"/>
                <a:ext cx="4503300" cy="562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400" dirty="0">
                    <a:solidFill>
                      <a:srgbClr val="0070C0"/>
                    </a:solidFill>
                    <a:latin typeface="+mj-lt"/>
                    <a:ea typeface="Roboto Medium"/>
                    <a:cs typeface="Roboto Medium"/>
                    <a:sym typeface="Roboto Medium"/>
                  </a:rPr>
                  <a:t>1. Infrastructure &amp; resources</a:t>
                </a:r>
                <a:endParaRPr sz="2000" dirty="0">
                  <a:solidFill>
                    <a:srgbClr val="0070C0"/>
                  </a:solidFill>
                  <a:latin typeface="+mj-lt"/>
                  <a:ea typeface="Roboto Medium"/>
                  <a:cs typeface="Roboto Medium"/>
                  <a:sym typeface="Roboto Medium"/>
                </a:endParaRPr>
              </a:p>
            </p:txBody>
          </p:sp>
        </p:grpSp>
        <p:grpSp>
          <p:nvGrpSpPr>
            <p:cNvPr id="1946" name="Google Shape;1946;p254"/>
            <p:cNvGrpSpPr/>
            <p:nvPr/>
          </p:nvGrpSpPr>
          <p:grpSpPr>
            <a:xfrm>
              <a:off x="2808515" y="2109897"/>
              <a:ext cx="2882239" cy="2087338"/>
              <a:chOff x="15792141" y="4741281"/>
              <a:chExt cx="4926905" cy="4174676"/>
            </a:xfrm>
          </p:grpSpPr>
          <p:sp>
            <p:nvSpPr>
              <p:cNvPr id="1947" name="Google Shape;1947;p254"/>
              <p:cNvSpPr txBox="1"/>
              <p:nvPr/>
            </p:nvSpPr>
            <p:spPr>
              <a:xfrm>
                <a:off x="15807145" y="5776716"/>
                <a:ext cx="4911901" cy="3139241"/>
              </a:xfrm>
              <a:prstGeom prst="rect">
                <a:avLst/>
              </a:prstGeom>
              <a:noFill/>
              <a:ln>
                <a:noFill/>
              </a:ln>
            </p:spPr>
            <p:txBody>
              <a:bodyPr spcFirstLastPara="1" wrap="square" lIns="68575" tIns="34275" rIns="68575" bIns="34275" anchor="t" anchorCtr="0">
                <a:spAutoFit/>
              </a:bodyPr>
              <a:lstStyle/>
              <a:p>
                <a:pPr marL="177800" marR="0" lvl="0" indent="-171450" algn="l" rtl="0">
                  <a:spcBef>
                    <a:spcPts val="0"/>
                  </a:spcBef>
                  <a:spcAft>
                    <a:spcPts val="0"/>
                  </a:spcAft>
                  <a:buClr>
                    <a:srgbClr val="282E36"/>
                  </a:buClr>
                  <a:buSzPts val="900"/>
                  <a:buFont typeface="Arial"/>
                  <a:buChar char="•"/>
                </a:pPr>
                <a:r>
                  <a:rPr lang="en-GB" sz="900">
                    <a:solidFill>
                      <a:srgbClr val="282E36"/>
                    </a:solidFill>
                    <a:latin typeface="+mj-lt"/>
                    <a:ea typeface="Verdana"/>
                    <a:cs typeface="Verdana"/>
                    <a:sym typeface="Verdana"/>
                  </a:rPr>
                  <a:t>Patient identification</a:t>
                </a:r>
                <a:endParaRPr sz="1100">
                  <a:latin typeface="+mj-lt"/>
                </a:endParaRPr>
              </a:p>
              <a:p>
                <a:pPr marL="177800" marR="0" lvl="0" indent="-171450" algn="l" rtl="0">
                  <a:spcBef>
                    <a:spcPts val="0"/>
                  </a:spcBef>
                  <a:spcAft>
                    <a:spcPts val="0"/>
                  </a:spcAft>
                  <a:buClr>
                    <a:srgbClr val="282E36"/>
                  </a:buClr>
                  <a:buSzPts val="900"/>
                  <a:buFont typeface="Arial"/>
                  <a:buChar char="•"/>
                </a:pPr>
                <a:r>
                  <a:rPr lang="en-GB" sz="900">
                    <a:solidFill>
                      <a:srgbClr val="282E36"/>
                    </a:solidFill>
                    <a:latin typeface="+mj-lt"/>
                    <a:ea typeface="Verdana"/>
                    <a:cs typeface="Verdana"/>
                    <a:sym typeface="Verdana"/>
                  </a:rPr>
                  <a:t>Patient assessments and questionnaires</a:t>
                </a:r>
                <a:endParaRPr sz="1100">
                  <a:latin typeface="+mj-lt"/>
                </a:endParaRPr>
              </a:p>
              <a:p>
                <a:pPr marL="177800" marR="0" lvl="0" indent="-171450" algn="l" rtl="0">
                  <a:spcBef>
                    <a:spcPts val="0"/>
                  </a:spcBef>
                  <a:spcAft>
                    <a:spcPts val="0"/>
                  </a:spcAft>
                  <a:buClr>
                    <a:srgbClr val="282E36"/>
                  </a:buClr>
                  <a:buSzPts val="900"/>
                  <a:buFont typeface="Arial"/>
                  <a:buChar char="•"/>
                </a:pPr>
                <a:r>
                  <a:rPr lang="en-GB" sz="900">
                    <a:solidFill>
                      <a:srgbClr val="282E36"/>
                    </a:solidFill>
                    <a:latin typeface="+mj-lt"/>
                    <a:ea typeface="Verdana"/>
                    <a:cs typeface="Verdana"/>
                    <a:sym typeface="Verdana"/>
                  </a:rPr>
                  <a:t>Management interventions aided by decision-support guidance</a:t>
                </a:r>
                <a:endParaRPr sz="1100">
                  <a:latin typeface="+mj-lt"/>
                </a:endParaRPr>
              </a:p>
              <a:p>
                <a:pPr marL="177800" marR="0" lvl="0" indent="-171450" algn="l" rtl="0">
                  <a:spcBef>
                    <a:spcPts val="0"/>
                  </a:spcBef>
                  <a:spcAft>
                    <a:spcPts val="0"/>
                  </a:spcAft>
                  <a:buClr>
                    <a:srgbClr val="282E36"/>
                  </a:buClr>
                  <a:buSzPts val="900"/>
                  <a:buFont typeface="Arial"/>
                  <a:buChar char="•"/>
                </a:pPr>
                <a:r>
                  <a:rPr lang="en-GB" sz="900">
                    <a:solidFill>
                      <a:srgbClr val="282E36"/>
                    </a:solidFill>
                    <a:latin typeface="+mj-lt"/>
                    <a:ea typeface="Verdana"/>
                    <a:cs typeface="Verdana"/>
                    <a:sym typeface="Verdana"/>
                  </a:rPr>
                  <a:t>3-monthly clinical review until disease controlled. Annually thereafter</a:t>
                </a:r>
                <a:endParaRPr sz="1100">
                  <a:latin typeface="+mj-lt"/>
                </a:endParaRPr>
              </a:p>
            </p:txBody>
          </p:sp>
          <p:sp>
            <p:nvSpPr>
              <p:cNvPr id="1948" name="Google Shape;1948;p254"/>
              <p:cNvSpPr/>
              <p:nvPr/>
            </p:nvSpPr>
            <p:spPr>
              <a:xfrm>
                <a:off x="15792141" y="4741281"/>
                <a:ext cx="4286100" cy="738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accent2"/>
                    </a:solidFill>
                    <a:latin typeface="+mj-lt"/>
                    <a:ea typeface="Roboto Medium"/>
                    <a:cs typeface="Roboto Medium"/>
                    <a:sym typeface="Roboto Medium"/>
                  </a:rPr>
                  <a:t>2. Clinical activity</a:t>
                </a:r>
                <a:endParaRPr sz="2000">
                  <a:solidFill>
                    <a:schemeClr val="accent2"/>
                  </a:solidFill>
                  <a:latin typeface="+mj-lt"/>
                  <a:ea typeface="Roboto Medium"/>
                  <a:cs typeface="Roboto Medium"/>
                  <a:sym typeface="Roboto Medium"/>
                </a:endParaRPr>
              </a:p>
            </p:txBody>
          </p:sp>
        </p:grpSp>
        <p:grpSp>
          <p:nvGrpSpPr>
            <p:cNvPr id="1949" name="Google Shape;1949;p254"/>
            <p:cNvGrpSpPr/>
            <p:nvPr/>
          </p:nvGrpSpPr>
          <p:grpSpPr>
            <a:xfrm>
              <a:off x="5423361" y="1469865"/>
              <a:ext cx="2243149" cy="1434973"/>
              <a:chOff x="15311807" y="2724551"/>
              <a:chExt cx="4486298" cy="2869946"/>
            </a:xfrm>
          </p:grpSpPr>
          <p:sp>
            <p:nvSpPr>
              <p:cNvPr id="1950" name="Google Shape;1950;p254"/>
              <p:cNvSpPr txBox="1"/>
              <p:nvPr/>
            </p:nvSpPr>
            <p:spPr>
              <a:xfrm>
                <a:off x="15311807" y="3562897"/>
                <a:ext cx="4428000" cy="2031600"/>
              </a:xfrm>
              <a:prstGeom prst="rect">
                <a:avLst/>
              </a:prstGeom>
              <a:noFill/>
              <a:ln>
                <a:noFill/>
              </a:ln>
            </p:spPr>
            <p:txBody>
              <a:bodyPr spcFirstLastPara="1" wrap="square" lIns="68575" tIns="34275" rIns="68575" bIns="34275" anchor="t" anchorCtr="0">
                <a:spAutoFit/>
              </a:bodyPr>
              <a:lstStyle/>
              <a:p>
                <a:pPr marL="254000" marR="0" lvl="0" indent="-247650" algn="l" rtl="0">
                  <a:spcBef>
                    <a:spcPts val="0"/>
                  </a:spcBef>
                  <a:spcAft>
                    <a:spcPts val="0"/>
                  </a:spcAft>
                  <a:buClr>
                    <a:srgbClr val="282E36"/>
                  </a:buClr>
                  <a:buSzPts val="900"/>
                  <a:buFont typeface="Arial"/>
                  <a:buChar char="•"/>
                </a:pPr>
                <a:r>
                  <a:rPr lang="en-GB" sz="900">
                    <a:solidFill>
                      <a:srgbClr val="282E36"/>
                    </a:solidFill>
                    <a:latin typeface="+mj-lt"/>
                    <a:ea typeface="Verdana"/>
                    <a:cs typeface="Verdana"/>
                    <a:sym typeface="Verdana"/>
                  </a:rPr>
                  <a:t>Annual data extraction &amp; analysis</a:t>
                </a:r>
                <a:endParaRPr sz="1100">
                  <a:latin typeface="+mj-lt"/>
                </a:endParaRPr>
              </a:p>
              <a:p>
                <a:pPr marL="254000" marR="0" lvl="0" indent="-247650" algn="l" rtl="0">
                  <a:spcBef>
                    <a:spcPts val="0"/>
                  </a:spcBef>
                  <a:spcAft>
                    <a:spcPts val="0"/>
                  </a:spcAft>
                  <a:buClr>
                    <a:srgbClr val="282E36"/>
                  </a:buClr>
                  <a:buSzPts val="900"/>
                  <a:buFont typeface="Arial"/>
                  <a:buChar char="•"/>
                </a:pPr>
                <a:r>
                  <a:rPr lang="en-GB" sz="900">
                    <a:solidFill>
                      <a:srgbClr val="282E36"/>
                    </a:solidFill>
                    <a:latin typeface="+mj-lt"/>
                    <a:ea typeface="Verdana"/>
                    <a:cs typeface="Verdana"/>
                    <a:sym typeface="Verdana"/>
                  </a:rPr>
                  <a:t>Present this data as healthcare system status reports</a:t>
                </a:r>
                <a:endParaRPr sz="1100">
                  <a:latin typeface="+mj-lt"/>
                </a:endParaRPr>
              </a:p>
            </p:txBody>
          </p:sp>
          <p:sp>
            <p:nvSpPr>
              <p:cNvPr id="1951" name="Google Shape;1951;p254"/>
              <p:cNvSpPr/>
              <p:nvPr/>
            </p:nvSpPr>
            <p:spPr>
              <a:xfrm>
                <a:off x="15313105" y="2724551"/>
                <a:ext cx="4485000" cy="738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accent3"/>
                    </a:solidFill>
                    <a:latin typeface="+mj-lt"/>
                    <a:ea typeface="Roboto Medium"/>
                    <a:cs typeface="Roboto Medium"/>
                    <a:sym typeface="Roboto Medium"/>
                  </a:rPr>
                  <a:t>3. Data analysis</a:t>
                </a:r>
                <a:endParaRPr sz="1100">
                  <a:latin typeface="+mj-lt"/>
                </a:endParaRPr>
              </a:p>
            </p:txBody>
          </p:sp>
        </p:grpSp>
        <p:grpSp>
          <p:nvGrpSpPr>
            <p:cNvPr id="1952" name="Google Shape;1952;p254"/>
            <p:cNvGrpSpPr/>
            <p:nvPr/>
          </p:nvGrpSpPr>
          <p:grpSpPr>
            <a:xfrm>
              <a:off x="7508280" y="937573"/>
              <a:ext cx="2515995" cy="1488968"/>
              <a:chOff x="15183529" y="3389903"/>
              <a:chExt cx="5031990" cy="2977936"/>
            </a:xfrm>
          </p:grpSpPr>
          <p:sp>
            <p:nvSpPr>
              <p:cNvPr id="1953" name="Google Shape;1953;p254"/>
              <p:cNvSpPr txBox="1"/>
              <p:nvPr/>
            </p:nvSpPr>
            <p:spPr>
              <a:xfrm>
                <a:off x="15500119" y="4705839"/>
                <a:ext cx="4715400" cy="1662000"/>
              </a:xfrm>
              <a:prstGeom prst="rect">
                <a:avLst/>
              </a:prstGeom>
              <a:noFill/>
              <a:ln>
                <a:noFill/>
              </a:ln>
            </p:spPr>
            <p:txBody>
              <a:bodyPr spcFirstLastPara="1" wrap="square" lIns="68575" tIns="34275" rIns="68575" bIns="34275" anchor="t" anchorCtr="0">
                <a:spAutoFit/>
              </a:bodyPr>
              <a:lstStyle/>
              <a:p>
                <a:pPr marL="254000" marR="0" lvl="0" indent="-247650" algn="l" rtl="0">
                  <a:spcBef>
                    <a:spcPts val="0"/>
                  </a:spcBef>
                  <a:spcAft>
                    <a:spcPts val="0"/>
                  </a:spcAft>
                  <a:buClr>
                    <a:srgbClr val="282E36"/>
                  </a:buClr>
                  <a:buSzPts val="900"/>
                  <a:buFont typeface="Arial"/>
                  <a:buChar char="•"/>
                </a:pPr>
                <a:r>
                  <a:rPr lang="en-GB" sz="900">
                    <a:solidFill>
                      <a:srgbClr val="282E36"/>
                    </a:solidFill>
                    <a:latin typeface="+mj-lt"/>
                    <a:ea typeface="Verdana"/>
                    <a:cs typeface="Verdana"/>
                    <a:sym typeface="Verdana"/>
                  </a:rPr>
                  <a:t>Share anonymized, de-identified EHR data</a:t>
                </a:r>
                <a:endParaRPr sz="1100">
                  <a:latin typeface="+mj-lt"/>
                </a:endParaRPr>
              </a:p>
              <a:p>
                <a:pPr marL="254000" marR="0" lvl="0" indent="-247650" algn="l" rtl="0">
                  <a:spcBef>
                    <a:spcPts val="0"/>
                  </a:spcBef>
                  <a:spcAft>
                    <a:spcPts val="0"/>
                  </a:spcAft>
                  <a:buClr>
                    <a:srgbClr val="282E36"/>
                  </a:buClr>
                  <a:buSzPts val="900"/>
                  <a:buFont typeface="Arial"/>
                  <a:buChar char="•"/>
                </a:pPr>
                <a:r>
                  <a:rPr lang="en-GB" sz="900">
                    <a:solidFill>
                      <a:srgbClr val="282E36"/>
                    </a:solidFill>
                    <a:latin typeface="+mj-lt"/>
                    <a:ea typeface="Verdana"/>
                    <a:cs typeface="Verdana"/>
                    <a:sym typeface="Verdana"/>
                  </a:rPr>
                  <a:t>Provide feedback on CONQUEST</a:t>
                </a:r>
                <a:endParaRPr sz="1100">
                  <a:latin typeface="+mj-lt"/>
                </a:endParaRPr>
              </a:p>
            </p:txBody>
          </p:sp>
          <p:sp>
            <p:nvSpPr>
              <p:cNvPr id="1954" name="Google Shape;1954;p254"/>
              <p:cNvSpPr/>
              <p:nvPr/>
            </p:nvSpPr>
            <p:spPr>
              <a:xfrm>
                <a:off x="15183529" y="3389903"/>
                <a:ext cx="4428000" cy="1292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400">
                    <a:solidFill>
                      <a:srgbClr val="363E48"/>
                    </a:solidFill>
                    <a:latin typeface="+mj-lt"/>
                    <a:ea typeface="Roboto Medium"/>
                    <a:cs typeface="Roboto Medium"/>
                    <a:sym typeface="Roboto Medium"/>
                  </a:rPr>
                  <a:t>4. Information &amp; data sharing</a:t>
                </a:r>
                <a:endParaRPr sz="2000">
                  <a:solidFill>
                    <a:srgbClr val="363E48"/>
                  </a:solidFill>
                  <a:latin typeface="+mj-lt"/>
                  <a:ea typeface="Roboto Medium"/>
                  <a:cs typeface="Roboto Medium"/>
                  <a:sym typeface="Roboto Medium"/>
                </a:endParaRPr>
              </a:p>
            </p:txBody>
          </p:sp>
        </p:grpSp>
      </p:grpSp>
      <p:pic>
        <p:nvPicPr>
          <p:cNvPr id="1955" name="Google Shape;1955;p254"/>
          <p:cNvPicPr preferRelativeResize="0"/>
          <p:nvPr/>
        </p:nvPicPr>
        <p:blipFill rotWithShape="1">
          <a:blip r:embed="rId3">
            <a:alphaModFix/>
          </a:blip>
          <a:srcRect t="34907" b="34525"/>
          <a:stretch/>
        </p:blipFill>
        <p:spPr>
          <a:xfrm>
            <a:off x="6988017" y="495051"/>
            <a:ext cx="2049482" cy="484055"/>
          </a:xfrm>
          <a:prstGeom prst="rect">
            <a:avLst/>
          </a:prstGeom>
          <a:noFill/>
          <a:ln>
            <a:noFill/>
          </a:ln>
        </p:spPr>
      </p:pic>
      <p:cxnSp>
        <p:nvCxnSpPr>
          <p:cNvPr id="1956" name="Google Shape;1956;p254"/>
          <p:cNvCxnSpPr/>
          <p:nvPr/>
        </p:nvCxnSpPr>
        <p:spPr>
          <a:xfrm>
            <a:off x="4722811" y="2473129"/>
            <a:ext cx="0" cy="1166700"/>
          </a:xfrm>
          <a:prstGeom prst="straightConnector1">
            <a:avLst/>
          </a:prstGeom>
          <a:noFill/>
          <a:ln w="22225" cap="flat" cmpd="sng">
            <a:solidFill>
              <a:schemeClr val="accent3"/>
            </a:solidFill>
            <a:prstDash val="dash"/>
            <a:miter lim="800000"/>
            <a:headEnd type="none" w="sm" len="sm"/>
            <a:tailEnd type="none" w="sm" len="sm"/>
          </a:ln>
        </p:spPr>
      </p:cxnSp>
      <p:cxnSp>
        <p:nvCxnSpPr>
          <p:cNvPr id="1957" name="Google Shape;1957;p254"/>
          <p:cNvCxnSpPr>
            <a:endCxn id="1935" idx="0"/>
          </p:cNvCxnSpPr>
          <p:nvPr/>
        </p:nvCxnSpPr>
        <p:spPr>
          <a:xfrm>
            <a:off x="6425727" y="2251770"/>
            <a:ext cx="0" cy="620400"/>
          </a:xfrm>
          <a:prstGeom prst="straightConnector1">
            <a:avLst/>
          </a:prstGeom>
          <a:noFill/>
          <a:ln w="22225" cap="flat" cmpd="sng">
            <a:solidFill>
              <a:schemeClr val="accent4"/>
            </a:solidFill>
            <a:prstDash val="dash"/>
            <a:miter lim="800000"/>
            <a:headEnd type="none" w="sm" len="sm"/>
            <a:tailEnd type="none" w="sm" len="sm"/>
          </a:ln>
        </p:spPr>
      </p:cxnSp>
      <p:cxnSp>
        <p:nvCxnSpPr>
          <p:cNvPr id="1958" name="Google Shape;1958;p254"/>
          <p:cNvCxnSpPr>
            <a:stCxn id="1947" idx="2"/>
          </p:cNvCxnSpPr>
          <p:nvPr/>
        </p:nvCxnSpPr>
        <p:spPr>
          <a:xfrm>
            <a:off x="3071926" y="3432565"/>
            <a:ext cx="9901" cy="853111"/>
          </a:xfrm>
          <a:prstGeom prst="straightConnector1">
            <a:avLst/>
          </a:prstGeom>
          <a:noFill/>
          <a:ln w="22225" cap="flat" cmpd="sng">
            <a:solidFill>
              <a:schemeClr val="accent2"/>
            </a:solidFill>
            <a:prstDash val="dash"/>
            <a:miter lim="800000"/>
            <a:headEnd type="none" w="sm" len="sm"/>
            <a:tailEnd type="none" w="sm" len="sm"/>
          </a:ln>
        </p:spPr>
      </p:cxnSp>
      <p:pic>
        <p:nvPicPr>
          <p:cNvPr id="1959" name="Google Shape;1959;p254"/>
          <p:cNvPicPr preferRelativeResize="0"/>
          <p:nvPr/>
        </p:nvPicPr>
        <p:blipFill rotWithShape="1">
          <a:blip r:embed="rId4">
            <a:alphaModFix/>
          </a:blip>
          <a:srcRect/>
          <a:stretch/>
        </p:blipFill>
        <p:spPr>
          <a:xfrm>
            <a:off x="1080060" y="4513427"/>
            <a:ext cx="512266" cy="407763"/>
          </a:xfrm>
          <a:prstGeom prst="rect">
            <a:avLst/>
          </a:prstGeom>
          <a:noFill/>
          <a:ln>
            <a:noFill/>
          </a:ln>
        </p:spPr>
      </p:pic>
      <p:pic>
        <p:nvPicPr>
          <p:cNvPr id="1960" name="Google Shape;1960;p254"/>
          <p:cNvPicPr preferRelativeResize="0"/>
          <p:nvPr/>
        </p:nvPicPr>
        <p:blipFill rotWithShape="1">
          <a:blip r:embed="rId5">
            <a:alphaModFix/>
          </a:blip>
          <a:srcRect/>
          <a:stretch/>
        </p:blipFill>
        <p:spPr>
          <a:xfrm>
            <a:off x="2860276" y="4227980"/>
            <a:ext cx="459000" cy="459000"/>
          </a:xfrm>
          <a:prstGeom prst="rect">
            <a:avLst/>
          </a:prstGeom>
          <a:noFill/>
          <a:ln>
            <a:noFill/>
          </a:ln>
        </p:spPr>
      </p:pic>
      <p:pic>
        <p:nvPicPr>
          <p:cNvPr id="1961" name="Google Shape;1961;p254"/>
          <p:cNvPicPr preferRelativeResize="0"/>
          <p:nvPr/>
        </p:nvPicPr>
        <p:blipFill rotWithShape="1">
          <a:blip r:embed="rId6">
            <a:alphaModFix/>
          </a:blip>
          <a:srcRect/>
          <a:stretch/>
        </p:blipFill>
        <p:spPr>
          <a:xfrm>
            <a:off x="4535630" y="3786636"/>
            <a:ext cx="427049" cy="423368"/>
          </a:xfrm>
          <a:prstGeom prst="rect">
            <a:avLst/>
          </a:prstGeom>
          <a:noFill/>
          <a:ln>
            <a:noFill/>
          </a:ln>
        </p:spPr>
      </p:pic>
      <p:pic>
        <p:nvPicPr>
          <p:cNvPr id="1962" name="Google Shape;1962;p254"/>
          <p:cNvPicPr preferRelativeResize="0"/>
          <p:nvPr/>
        </p:nvPicPr>
        <p:blipFill rotWithShape="1">
          <a:blip r:embed="rId7">
            <a:alphaModFix/>
          </a:blip>
          <a:srcRect/>
          <a:stretch/>
        </p:blipFill>
        <p:spPr>
          <a:xfrm>
            <a:off x="6213008" y="3039133"/>
            <a:ext cx="432000" cy="432000"/>
          </a:xfrm>
          <a:prstGeom prst="rect">
            <a:avLst/>
          </a:prstGeom>
          <a:noFill/>
          <a:ln>
            <a:noFill/>
          </a:ln>
        </p:spPr>
      </p:pic>
      <p:sp>
        <p:nvSpPr>
          <p:cNvPr id="2" name="Google Shape;1873;p252">
            <a:extLst>
              <a:ext uri="{FF2B5EF4-FFF2-40B4-BE49-F238E27FC236}">
                <a16:creationId xmlns:a16="http://schemas.microsoft.com/office/drawing/2014/main" id="{7A50DA12-0DF9-D9E2-74ED-5340AA7260BA}"/>
              </a:ext>
            </a:extLst>
          </p:cNvPr>
          <p:cNvSpPr/>
          <p:nvPr/>
        </p:nvSpPr>
        <p:spPr>
          <a:xfrm>
            <a:off x="0" y="0"/>
            <a:ext cx="9144000" cy="406755"/>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7" name="Google Shape;1927;p254"/>
          <p:cNvSpPr txBox="1"/>
          <p:nvPr/>
        </p:nvSpPr>
        <p:spPr>
          <a:xfrm>
            <a:off x="58598" y="61056"/>
            <a:ext cx="80964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1400" b="1" dirty="0">
                <a:solidFill>
                  <a:schemeClr val="bg1"/>
                </a:solidFill>
                <a:latin typeface="+mj-lt"/>
                <a:ea typeface="Poppins"/>
                <a:cs typeface="Poppins"/>
                <a:sym typeface="Poppins"/>
              </a:rPr>
              <a:t>Summary of minimum requirements for CONQUEST program delivery</a:t>
            </a:r>
            <a:endParaRPr sz="1400" b="1" dirty="0">
              <a:solidFill>
                <a:schemeClr val="bg1"/>
              </a:solidFill>
              <a:latin typeface="+mj-lt"/>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3" name="Google Shape;2043;p257"/>
          <p:cNvSpPr txBox="1"/>
          <p:nvPr/>
        </p:nvSpPr>
        <p:spPr>
          <a:xfrm>
            <a:off x="2173055" y="4982405"/>
            <a:ext cx="4856700" cy="176941"/>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600"/>
              <a:buFont typeface="Arial"/>
              <a:buNone/>
              <a:tabLst/>
              <a:defRPr/>
            </a:pPr>
            <a:r>
              <a:rPr kumimoji="0" lang="en-GB" sz="600" b="0" i="0" u="none" strike="noStrike" kern="0" cap="none" spc="0" normalizeH="0" baseline="0" noProof="0" dirty="0">
                <a:ln>
                  <a:noFill/>
                </a:ln>
                <a:solidFill>
                  <a:srgbClr val="002060"/>
                </a:solidFill>
                <a:effectLst/>
                <a:uLnTx/>
                <a:uFillTx/>
                <a:latin typeface="Arial"/>
                <a:ea typeface="Arial"/>
                <a:cs typeface="Arial"/>
                <a:sym typeface="Arial"/>
              </a:rPr>
              <a:t>CV: </a:t>
            </a:r>
            <a:r>
              <a:rPr kumimoji="0" lang="en-GB" sz="600" b="0" i="0" u="none" strike="noStrike" kern="0" cap="none" spc="0" normalizeH="0" baseline="0" noProof="0" dirty="0">
                <a:ln>
                  <a:noFill/>
                </a:ln>
                <a:solidFill>
                  <a:srgbClr val="0A375E"/>
                </a:solidFill>
                <a:effectLst/>
                <a:uLnTx/>
                <a:uFillTx/>
                <a:latin typeface="Arial"/>
                <a:ea typeface="Arial"/>
                <a:cs typeface="Arial"/>
                <a:sym typeface="Arial"/>
              </a:rPr>
              <a:t>Cardiovascular;  QS: Quality Standards  </a:t>
            </a:r>
            <a:r>
              <a:rPr kumimoji="0" lang="en-GB" sz="700" b="0" i="0" u="none" strike="noStrike" kern="1200" cap="none" spc="0" normalizeH="0" baseline="0" noProof="0" dirty="0">
                <a:ln>
                  <a:noFill/>
                </a:ln>
                <a:solidFill>
                  <a:srgbClr val="0A375E"/>
                </a:solidFill>
                <a:effectLst/>
                <a:uLnTx/>
                <a:uFillTx/>
                <a:latin typeface="Arial"/>
                <a:cs typeface="Arial"/>
                <a:sym typeface="Arial"/>
              </a:rPr>
              <a:t>Alves L, et al. Patient </a:t>
            </a:r>
            <a:r>
              <a:rPr kumimoji="0" lang="en-GB" sz="700" b="0" i="0" u="none" strike="noStrike" kern="1200" cap="none" spc="0" normalizeH="0" baseline="0" noProof="0" dirty="0" err="1">
                <a:ln>
                  <a:noFill/>
                </a:ln>
                <a:solidFill>
                  <a:srgbClr val="0A375E"/>
                </a:solidFill>
                <a:effectLst/>
                <a:uLnTx/>
                <a:uFillTx/>
                <a:latin typeface="Arial"/>
                <a:cs typeface="Arial"/>
                <a:sym typeface="Arial"/>
              </a:rPr>
              <a:t>Relat</a:t>
            </a:r>
            <a:r>
              <a:rPr kumimoji="0" lang="en-GB" sz="700" b="0" i="0" u="none" strike="noStrike" kern="1200" cap="none" spc="0" normalizeH="0" baseline="0" noProof="0" dirty="0">
                <a:ln>
                  <a:noFill/>
                </a:ln>
                <a:solidFill>
                  <a:srgbClr val="0A375E"/>
                </a:solidFill>
                <a:effectLst/>
                <a:uLnTx/>
                <a:uFillTx/>
                <a:latin typeface="Arial"/>
                <a:cs typeface="Arial"/>
                <a:sym typeface="Arial"/>
              </a:rPr>
              <a:t> Outcome </a:t>
            </a:r>
            <a:r>
              <a:rPr kumimoji="0" lang="en-GB" sz="700" b="0" i="0" u="none" strike="noStrike" kern="1200" cap="none" spc="0" normalizeH="0" baseline="0" noProof="0" dirty="0" err="1">
                <a:ln>
                  <a:noFill/>
                </a:ln>
                <a:solidFill>
                  <a:srgbClr val="0A375E"/>
                </a:solidFill>
                <a:effectLst/>
                <a:uLnTx/>
                <a:uFillTx/>
                <a:latin typeface="Arial"/>
                <a:cs typeface="Arial"/>
                <a:sym typeface="Arial"/>
              </a:rPr>
              <a:t>Meas</a:t>
            </a:r>
            <a:r>
              <a:rPr kumimoji="0" lang="en-GB" sz="700" b="0" i="0" u="none" strike="noStrike" kern="1200" cap="none" spc="0" normalizeH="0" baseline="0" noProof="0" dirty="0">
                <a:ln>
                  <a:noFill/>
                </a:ln>
                <a:solidFill>
                  <a:srgbClr val="0A375E"/>
                </a:solidFill>
                <a:effectLst/>
                <a:uLnTx/>
                <a:uFillTx/>
                <a:latin typeface="Arial"/>
                <a:cs typeface="Arial"/>
                <a:sym typeface="Arial"/>
              </a:rPr>
              <a:t> 2022;13:53–68</a:t>
            </a:r>
            <a:endParaRPr kumimoji="0" sz="600" b="0" i="0" u="none" strike="noStrike" kern="0" cap="none" spc="0" normalizeH="0" baseline="0" noProof="0" dirty="0">
              <a:ln>
                <a:noFill/>
              </a:ln>
              <a:solidFill>
                <a:srgbClr val="0A375E"/>
              </a:solidFill>
              <a:effectLst/>
              <a:uLnTx/>
              <a:uFillTx/>
              <a:latin typeface="Arial"/>
              <a:cs typeface="Arial"/>
              <a:sym typeface="Arial"/>
            </a:endParaRPr>
          </a:p>
        </p:txBody>
      </p:sp>
      <p:grpSp>
        <p:nvGrpSpPr>
          <p:cNvPr id="7" name="Group 6">
            <a:extLst>
              <a:ext uri="{FF2B5EF4-FFF2-40B4-BE49-F238E27FC236}">
                <a16:creationId xmlns:a16="http://schemas.microsoft.com/office/drawing/2014/main" id="{C8809E0A-5A1F-2C66-2651-C6325212DB69}"/>
              </a:ext>
            </a:extLst>
          </p:cNvPr>
          <p:cNvGrpSpPr/>
          <p:nvPr/>
        </p:nvGrpSpPr>
        <p:grpSpPr>
          <a:xfrm>
            <a:off x="2130944" y="2052746"/>
            <a:ext cx="2234069" cy="1470408"/>
            <a:chOff x="2132105" y="1824024"/>
            <a:chExt cx="2112000" cy="1567800"/>
          </a:xfrm>
        </p:grpSpPr>
        <p:sp>
          <p:nvSpPr>
            <p:cNvPr id="2042" name="Google Shape;2042;p257"/>
            <p:cNvSpPr/>
            <p:nvPr/>
          </p:nvSpPr>
          <p:spPr>
            <a:xfrm>
              <a:off x="2132105" y="2510084"/>
              <a:ext cx="2112000" cy="298200"/>
            </a:xfrm>
            <a:prstGeom prst="rightArrow">
              <a:avLst>
                <a:gd name="adj1" fmla="val 50000"/>
                <a:gd name="adj2" fmla="val 50000"/>
              </a:avLst>
            </a:prstGeom>
            <a:solidFill>
              <a:schemeClr val="lt2"/>
            </a:solidFill>
            <a:ln w="25400"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5" name="Group 4">
              <a:extLst>
                <a:ext uri="{FF2B5EF4-FFF2-40B4-BE49-F238E27FC236}">
                  <a16:creationId xmlns:a16="http://schemas.microsoft.com/office/drawing/2014/main" id="{6AA1632D-2DC4-CE18-6B91-9383134CDBEF}"/>
                </a:ext>
              </a:extLst>
            </p:cNvPr>
            <p:cNvGrpSpPr/>
            <p:nvPr/>
          </p:nvGrpSpPr>
          <p:grpSpPr>
            <a:xfrm>
              <a:off x="2281728" y="1824024"/>
              <a:ext cx="1634100" cy="1567800"/>
              <a:chOff x="2281728" y="1824024"/>
              <a:chExt cx="1634100" cy="1567800"/>
            </a:xfrm>
          </p:grpSpPr>
          <p:grpSp>
            <p:nvGrpSpPr>
              <p:cNvPr id="3" name="Group 2">
                <a:extLst>
                  <a:ext uri="{FF2B5EF4-FFF2-40B4-BE49-F238E27FC236}">
                    <a16:creationId xmlns:a16="http://schemas.microsoft.com/office/drawing/2014/main" id="{0A66756B-B396-E8A0-E333-991957C8F6BC}"/>
                  </a:ext>
                </a:extLst>
              </p:cNvPr>
              <p:cNvGrpSpPr/>
              <p:nvPr/>
            </p:nvGrpSpPr>
            <p:grpSpPr>
              <a:xfrm>
                <a:off x="2315732" y="1824024"/>
                <a:ext cx="1539600" cy="1567800"/>
                <a:chOff x="2315732" y="1824024"/>
                <a:chExt cx="1539600" cy="1567800"/>
              </a:xfrm>
            </p:grpSpPr>
            <p:sp>
              <p:nvSpPr>
                <p:cNvPr id="2044" name="Google Shape;2044;p257"/>
                <p:cNvSpPr/>
                <p:nvPr/>
              </p:nvSpPr>
              <p:spPr>
                <a:xfrm>
                  <a:off x="2315732" y="1824024"/>
                  <a:ext cx="1539600" cy="1567800"/>
                </a:xfrm>
                <a:prstGeom prst="rect">
                  <a:avLst/>
                </a:prstGeom>
                <a:solidFill>
                  <a:srgbClr val="FEEDD8"/>
                </a:solidFill>
                <a:ln w="25400"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206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206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206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206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206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206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206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2060"/>
                      </a:solidFill>
                      <a:effectLst/>
                      <a:uLnTx/>
                      <a:uFillTx/>
                      <a:latin typeface="Arial"/>
                      <a:ea typeface="Arial"/>
                      <a:cs typeface="Arial"/>
                      <a:sym typeface="Arial"/>
                    </a:rPr>
                    <a:t>need for integrated program supported by </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2060"/>
                      </a:solidFill>
                      <a:effectLst/>
                      <a:uLnTx/>
                      <a:uFillTx/>
                      <a:latin typeface="Arial"/>
                      <a:ea typeface="Arial"/>
                      <a:cs typeface="Arial"/>
                      <a:sym typeface="Arial"/>
                    </a:rPr>
                    <a:t>patient-reported information</a:t>
                  </a:r>
                  <a:endParaRPr kumimoji="0" sz="900" b="0" i="0" u="none" strike="noStrike" kern="0" cap="none" spc="0" normalizeH="0" baseline="0" noProof="0">
                    <a:ln>
                      <a:noFill/>
                    </a:ln>
                    <a:solidFill>
                      <a:srgbClr val="002060"/>
                    </a:solidFill>
                    <a:effectLst/>
                    <a:uLnTx/>
                    <a:uFillTx/>
                    <a:latin typeface="Arial"/>
                    <a:ea typeface="Arial"/>
                    <a:cs typeface="Arial"/>
                    <a:sym typeface="Arial"/>
                  </a:endParaRPr>
                </a:p>
              </p:txBody>
            </p:sp>
            <p:pic>
              <p:nvPicPr>
                <p:cNvPr id="2045" name="Google Shape;2045;p257" descr="Construction Barricade with solid fill"/>
                <p:cNvPicPr preferRelativeResize="0"/>
                <p:nvPr/>
              </p:nvPicPr>
              <p:blipFill rotWithShape="1">
                <a:blip r:embed="rId3">
                  <a:alphaModFix/>
                </a:blip>
                <a:srcRect/>
                <a:stretch/>
              </p:blipFill>
              <p:spPr>
                <a:xfrm>
                  <a:off x="2794865" y="2259603"/>
                  <a:ext cx="570378" cy="570378"/>
                </a:xfrm>
                <a:prstGeom prst="rect">
                  <a:avLst/>
                </a:prstGeom>
                <a:noFill/>
                <a:ln>
                  <a:noFill/>
                </a:ln>
              </p:spPr>
            </p:pic>
          </p:grpSp>
          <p:sp>
            <p:nvSpPr>
              <p:cNvPr id="2046" name="Google Shape;2046;p257"/>
              <p:cNvSpPr txBox="1"/>
              <p:nvPr/>
            </p:nvSpPr>
            <p:spPr>
              <a:xfrm>
                <a:off x="2281728" y="1872704"/>
                <a:ext cx="1634100" cy="346200"/>
              </a:xfrm>
              <a:prstGeom prst="rect">
                <a:avLst/>
              </a:prstGeom>
              <a:noFill/>
              <a:ln>
                <a:noFill/>
              </a:ln>
            </p:spPr>
            <p:txBody>
              <a:bodyPr spcFirstLastPara="1" wrap="square" lIns="68575" tIns="34275" rIns="68575"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2060"/>
                    </a:solidFill>
                    <a:effectLst/>
                    <a:uLnTx/>
                    <a:uFillTx/>
                    <a:latin typeface="Arial"/>
                    <a:ea typeface="Arial"/>
                    <a:cs typeface="Arial"/>
                    <a:sym typeface="Arial"/>
                  </a:rPr>
                  <a:t>challenges of sustainable quality improvement </a:t>
                </a:r>
                <a:endParaRPr kumimoji="0" sz="900" b="0" i="0" u="none" strike="noStrike" kern="0" cap="none" spc="0" normalizeH="0" baseline="0" noProof="0">
                  <a:ln>
                    <a:noFill/>
                  </a:ln>
                  <a:solidFill>
                    <a:srgbClr val="002060"/>
                  </a:solidFill>
                  <a:effectLst/>
                  <a:uLnTx/>
                  <a:uFillTx/>
                  <a:latin typeface="Arial"/>
                  <a:ea typeface="Arial"/>
                  <a:cs typeface="Arial"/>
                  <a:sym typeface="Arial"/>
                </a:endParaRPr>
              </a:p>
            </p:txBody>
          </p:sp>
        </p:grpSp>
      </p:grpSp>
      <p:grpSp>
        <p:nvGrpSpPr>
          <p:cNvPr id="6" name="Group 5">
            <a:extLst>
              <a:ext uri="{FF2B5EF4-FFF2-40B4-BE49-F238E27FC236}">
                <a16:creationId xmlns:a16="http://schemas.microsoft.com/office/drawing/2014/main" id="{D497F28E-1743-FE6E-3A98-2D44F5612391}"/>
              </a:ext>
            </a:extLst>
          </p:cNvPr>
          <p:cNvGrpSpPr/>
          <p:nvPr/>
        </p:nvGrpSpPr>
        <p:grpSpPr>
          <a:xfrm>
            <a:off x="4311023" y="481446"/>
            <a:ext cx="4609235" cy="4606497"/>
            <a:chOff x="6040482" y="997528"/>
            <a:chExt cx="4567225" cy="4788591"/>
          </a:xfrm>
        </p:grpSpPr>
        <p:sp>
          <p:nvSpPr>
            <p:cNvPr id="2070" name="Google Shape;2070;p257"/>
            <p:cNvSpPr/>
            <p:nvPr/>
          </p:nvSpPr>
          <p:spPr>
            <a:xfrm>
              <a:off x="6966646" y="2519321"/>
              <a:ext cx="720000" cy="620700"/>
            </a:xfrm>
            <a:prstGeom prst="hexagon">
              <a:avLst>
                <a:gd name="adj" fmla="val 28900"/>
                <a:gd name="vf" fmla="val 115470"/>
              </a:avLst>
            </a:prstGeom>
            <a:solidFill>
              <a:srgbClr val="CDD8FB"/>
            </a:solidFill>
            <a:ln>
              <a:noFill/>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 name="Group 3">
              <a:extLst>
                <a:ext uri="{FF2B5EF4-FFF2-40B4-BE49-F238E27FC236}">
                  <a16:creationId xmlns:a16="http://schemas.microsoft.com/office/drawing/2014/main" id="{5CDD7B46-4ABF-90C5-BC77-C16C621C2F01}"/>
                </a:ext>
              </a:extLst>
            </p:cNvPr>
            <p:cNvGrpSpPr/>
            <p:nvPr/>
          </p:nvGrpSpPr>
          <p:grpSpPr>
            <a:xfrm>
              <a:off x="6040482" y="997528"/>
              <a:ext cx="4567225" cy="4788591"/>
              <a:chOff x="4276961" y="264319"/>
              <a:chExt cx="4567225" cy="4788591"/>
            </a:xfrm>
          </p:grpSpPr>
          <p:grpSp>
            <p:nvGrpSpPr>
              <p:cNvPr id="2071" name="Google Shape;2071;p257"/>
              <p:cNvGrpSpPr/>
              <p:nvPr/>
            </p:nvGrpSpPr>
            <p:grpSpPr>
              <a:xfrm>
                <a:off x="4276961" y="264319"/>
                <a:ext cx="4567225" cy="4788591"/>
                <a:chOff x="1342605" y="0"/>
                <a:chExt cx="6089634" cy="6384788"/>
              </a:xfrm>
            </p:grpSpPr>
            <p:sp>
              <p:nvSpPr>
                <p:cNvPr id="2072" name="Google Shape;2072;p257"/>
                <p:cNvSpPr/>
                <p:nvPr/>
              </p:nvSpPr>
              <p:spPr>
                <a:xfrm>
                  <a:off x="3078185" y="2059713"/>
                  <a:ext cx="2618100" cy="2264700"/>
                </a:xfrm>
                <a:prstGeom prst="hexagon">
                  <a:avLst>
                    <a:gd name="adj" fmla="val 28570"/>
                    <a:gd name="vf" fmla="val 115470"/>
                  </a:avLst>
                </a:prstGeom>
                <a:solidFill>
                  <a:srgbClr val="073073"/>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3" name="Google Shape;2073;p257"/>
                <p:cNvSpPr txBox="1"/>
                <p:nvPr/>
              </p:nvSpPr>
              <p:spPr>
                <a:xfrm>
                  <a:off x="3512022" y="2434999"/>
                  <a:ext cx="1750200" cy="1514100"/>
                </a:xfrm>
                <a:prstGeom prst="rect">
                  <a:avLst/>
                </a:prstGeom>
                <a:noFill/>
                <a:ln>
                  <a:noFill/>
                </a:ln>
              </p:spPr>
              <p:txBody>
                <a:bodyPr spcFirstLastPara="1" wrap="square" lIns="61925" tIns="61925" rIns="61925" bIns="619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4900"/>
                    <a:buFont typeface="Arial"/>
                    <a:buNone/>
                    <a:tabLst/>
                    <a:defRPr/>
                  </a:pPr>
                  <a:endParaRPr kumimoji="0" sz="4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74" name="Google Shape;2074;p257"/>
                <p:cNvSpPr/>
                <p:nvPr/>
              </p:nvSpPr>
              <p:spPr>
                <a:xfrm>
                  <a:off x="3893598" y="1186596"/>
                  <a:ext cx="987900" cy="851100"/>
                </a:xfrm>
                <a:prstGeom prst="hexagon">
                  <a:avLst>
                    <a:gd name="adj" fmla="val 28900"/>
                    <a:gd name="vf" fmla="val 115470"/>
                  </a:avLst>
                </a:prstGeom>
                <a:solidFill>
                  <a:srgbClr val="CDD8FB"/>
                </a:solidFill>
                <a:ln>
                  <a:noFill/>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5" name="Google Shape;2075;p257"/>
                <p:cNvSpPr/>
                <p:nvPr/>
              </p:nvSpPr>
              <p:spPr>
                <a:xfrm>
                  <a:off x="3319339" y="0"/>
                  <a:ext cx="2145300" cy="1856100"/>
                </a:xfrm>
                <a:prstGeom prst="hexagon">
                  <a:avLst>
                    <a:gd name="adj" fmla="val 28570"/>
                    <a:gd name="vf" fmla="val 115470"/>
                  </a:avLst>
                </a:prstGeom>
                <a:solidFill>
                  <a:srgbClr val="0070C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6" name="Google Shape;2076;p257"/>
                <p:cNvSpPr txBox="1"/>
                <p:nvPr/>
              </p:nvSpPr>
              <p:spPr>
                <a:xfrm>
                  <a:off x="3674881" y="307584"/>
                  <a:ext cx="1434301" cy="1240799"/>
                </a:xfrm>
                <a:prstGeom prst="rect">
                  <a:avLst/>
                </a:prstGeom>
                <a:noFill/>
                <a:ln>
                  <a:noFill/>
                </a:ln>
              </p:spPr>
              <p:txBody>
                <a:bodyPr spcFirstLastPara="1" wrap="square" lIns="13325" tIns="13325" rIns="13325" bIns="133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100" b="1" i="0" u="none" strike="noStrike" kern="0" cap="none" spc="0" normalizeH="0" baseline="0" noProof="0">
                      <a:ln>
                        <a:noFill/>
                      </a:ln>
                      <a:solidFill>
                        <a:srgbClr val="FFFFFF"/>
                      </a:solidFill>
                      <a:effectLst/>
                      <a:uLnTx/>
                      <a:uFillTx/>
                      <a:latin typeface="Arial"/>
                      <a:ea typeface="Arial"/>
                      <a:cs typeface="Arial"/>
                      <a:sym typeface="Arial"/>
                    </a:rPr>
                    <a:t>Global Operational Protocol</a:t>
                  </a:r>
                  <a:endParaRPr kumimoji="0" lang="en-GB" sz="800" b="1"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300"/>
                    </a:spcBef>
                    <a:spcAft>
                      <a:spcPts val="0"/>
                    </a:spcAft>
                    <a:buClr>
                      <a:srgbClr val="000000"/>
                    </a:buClr>
                    <a:buSzPts val="800"/>
                    <a:buFont typeface="Arial"/>
                    <a:buNone/>
                    <a:tabLst/>
                    <a:defRPr/>
                  </a:pPr>
                  <a:endParaRPr kumimoji="0" sz="800" b="1"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30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30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77" name="Google Shape;2077;p257"/>
                <p:cNvSpPr/>
                <p:nvPr/>
              </p:nvSpPr>
              <p:spPr>
                <a:xfrm>
                  <a:off x="5256663" y="1933888"/>
                  <a:ext cx="987900" cy="851100"/>
                </a:xfrm>
                <a:prstGeom prst="hexagon">
                  <a:avLst>
                    <a:gd name="adj" fmla="val 28900"/>
                    <a:gd name="vf" fmla="val 115470"/>
                  </a:avLst>
                </a:prstGeom>
                <a:solidFill>
                  <a:srgbClr val="CDD8FB"/>
                </a:solidFill>
                <a:ln>
                  <a:noFill/>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8" name="Google Shape;2078;p257"/>
                <p:cNvSpPr/>
                <p:nvPr/>
              </p:nvSpPr>
              <p:spPr>
                <a:xfrm>
                  <a:off x="5286939" y="1132884"/>
                  <a:ext cx="2145300" cy="1856100"/>
                </a:xfrm>
                <a:prstGeom prst="hexagon">
                  <a:avLst>
                    <a:gd name="adj" fmla="val 28570"/>
                    <a:gd name="vf" fmla="val 115470"/>
                  </a:avLst>
                </a:prstGeom>
                <a:solidFill>
                  <a:srgbClr val="0070C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9" name="Google Shape;2079;p257"/>
                <p:cNvSpPr txBox="1"/>
                <p:nvPr/>
              </p:nvSpPr>
              <p:spPr>
                <a:xfrm>
                  <a:off x="5642481" y="1553127"/>
                  <a:ext cx="1434301" cy="1240799"/>
                </a:xfrm>
                <a:prstGeom prst="rect">
                  <a:avLst/>
                </a:prstGeom>
                <a:noFill/>
                <a:ln>
                  <a:noFill/>
                </a:ln>
              </p:spPr>
              <p:txBody>
                <a:bodyPr spcFirstLastPara="1" wrap="square" lIns="13325" tIns="13325" rIns="13325" bIns="133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100" b="1" i="0" u="none" strike="noStrike" kern="0" cap="none" spc="0" normalizeH="0" baseline="0" noProof="0" dirty="0">
                      <a:ln>
                        <a:noFill/>
                      </a:ln>
                      <a:solidFill>
                        <a:srgbClr val="FFFFFF"/>
                      </a:solidFill>
                      <a:effectLst/>
                      <a:uLnTx/>
                      <a:uFillTx/>
                      <a:latin typeface="Arial"/>
                      <a:ea typeface="Arial"/>
                      <a:cs typeface="Arial"/>
                      <a:sym typeface="Arial"/>
                    </a:rPr>
                    <a:t>Healthcare system minimum requirements</a:t>
                  </a:r>
                  <a:endParaRPr kumimoji="0" sz="5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400"/>
                    </a:spcBef>
                    <a:spcAft>
                      <a:spcPts val="0"/>
                    </a:spcAft>
                    <a:buClr>
                      <a:srgbClr val="000000"/>
                    </a:buClr>
                    <a:buSzPts val="500"/>
                    <a:buFont typeface="Arial"/>
                    <a:buNone/>
                    <a:tabLst/>
                    <a:defRPr/>
                  </a:pPr>
                  <a:endParaRPr kumimoji="0" sz="5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200"/>
                    </a:spcBef>
                    <a:spcAft>
                      <a:spcPts val="0"/>
                    </a:spcAft>
                    <a:buClr>
                      <a:srgbClr val="000000"/>
                    </a:buClr>
                    <a:buSzPts val="500"/>
                    <a:buFont typeface="Arial"/>
                    <a:buNone/>
                    <a:tabLst/>
                    <a:defRPr/>
                  </a:pPr>
                  <a:endParaRPr kumimoji="0" sz="5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200"/>
                    </a:spcBef>
                    <a:spcAft>
                      <a:spcPts val="0"/>
                    </a:spcAft>
                    <a:buClr>
                      <a:srgbClr val="000000"/>
                    </a:buClr>
                    <a:buSzPts val="500"/>
                    <a:buFont typeface="Arial"/>
                    <a:buNone/>
                    <a:tabLst/>
                    <a:defRPr/>
                  </a:pPr>
                  <a:endParaRPr kumimoji="0" sz="5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200"/>
                    </a:spcBef>
                    <a:spcAft>
                      <a:spcPts val="0"/>
                    </a:spcAft>
                    <a:buClr>
                      <a:srgbClr val="000000"/>
                    </a:buClr>
                    <a:buSzPts val="500"/>
                    <a:buFont typeface="Arial"/>
                    <a:buNone/>
                    <a:tabLst/>
                    <a:defRPr/>
                  </a:pPr>
                  <a:endParaRPr kumimoji="0" sz="5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200"/>
                    </a:spcBef>
                    <a:spcAft>
                      <a:spcPts val="0"/>
                    </a:spcAft>
                    <a:buClr>
                      <a:srgbClr val="000000"/>
                    </a:buClr>
                    <a:buSzPts val="500"/>
                    <a:buFont typeface="Arial"/>
                    <a:buNone/>
                    <a:tabLst/>
                    <a:defRPr/>
                  </a:pPr>
                  <a:endParaRPr kumimoji="0" sz="5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200"/>
                    </a:spcBef>
                    <a:spcAft>
                      <a:spcPts val="0"/>
                    </a:spcAft>
                    <a:buClr>
                      <a:srgbClr val="000000"/>
                    </a:buClr>
                    <a:buSzPts val="500"/>
                    <a:buFont typeface="Arial"/>
                    <a:buNone/>
                    <a:tabLst/>
                    <a:defRPr/>
                  </a:pPr>
                  <a:endParaRPr kumimoji="0" sz="5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200"/>
                    </a:spcBef>
                    <a:spcAft>
                      <a:spcPts val="0"/>
                    </a:spcAft>
                    <a:buClr>
                      <a:srgbClr val="000000"/>
                    </a:buClr>
                    <a:buSzPts val="600"/>
                    <a:buFont typeface="Arial"/>
                    <a:buNone/>
                    <a:tabLst/>
                    <a:defRPr/>
                  </a:pPr>
                  <a:endParaRPr kumimoji="0" sz="6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080" name="Google Shape;2080;p257"/>
                <p:cNvSpPr/>
                <p:nvPr/>
              </p:nvSpPr>
              <p:spPr>
                <a:xfrm>
                  <a:off x="5289647" y="3549814"/>
                  <a:ext cx="987900" cy="851100"/>
                </a:xfrm>
                <a:prstGeom prst="hexagon">
                  <a:avLst>
                    <a:gd name="adj" fmla="val 28900"/>
                    <a:gd name="vf" fmla="val 115470"/>
                  </a:avLst>
                </a:prstGeom>
                <a:solidFill>
                  <a:srgbClr val="CDD8FB"/>
                </a:solidFill>
                <a:ln>
                  <a:noFill/>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1" name="Google Shape;2081;p257"/>
                <p:cNvSpPr/>
                <p:nvPr/>
              </p:nvSpPr>
              <p:spPr>
                <a:xfrm>
                  <a:off x="5286939" y="3385821"/>
                  <a:ext cx="2145300" cy="1856100"/>
                </a:xfrm>
                <a:prstGeom prst="hexagon">
                  <a:avLst>
                    <a:gd name="adj" fmla="val 28570"/>
                    <a:gd name="vf" fmla="val 115470"/>
                  </a:avLst>
                </a:prstGeom>
                <a:solidFill>
                  <a:srgbClr val="0070C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2" name="Google Shape;2082;p257"/>
                <p:cNvSpPr txBox="1"/>
                <p:nvPr/>
              </p:nvSpPr>
              <p:spPr>
                <a:xfrm>
                  <a:off x="5642481" y="3552678"/>
                  <a:ext cx="1434301" cy="1240799"/>
                </a:xfrm>
                <a:prstGeom prst="rect">
                  <a:avLst/>
                </a:prstGeom>
                <a:noFill/>
                <a:ln>
                  <a:noFill/>
                </a:ln>
              </p:spPr>
              <p:txBody>
                <a:bodyPr spcFirstLastPara="1" wrap="square" lIns="13325" tIns="13325" rIns="13325" bIns="133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100" b="1" i="0" u="none" strike="noStrike" kern="0" cap="none" spc="0" normalizeH="0" baseline="0" noProof="0" dirty="0">
                      <a:ln>
                        <a:noFill/>
                      </a:ln>
                      <a:solidFill>
                        <a:srgbClr val="FFFFFF"/>
                      </a:solidFill>
                      <a:effectLst/>
                      <a:uLnTx/>
                      <a:uFillTx/>
                      <a:latin typeface="Arial"/>
                      <a:ea typeface="Arial"/>
                      <a:cs typeface="Arial"/>
                      <a:sym typeface="Arial"/>
                    </a:rPr>
                    <a:t>Translating QS into clinical practice</a:t>
                  </a:r>
                  <a:endParaRPr kumimoji="0" sz="6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200"/>
                    </a:spcBef>
                    <a:spcAft>
                      <a:spcPts val="0"/>
                    </a:spcAft>
                    <a:buClr>
                      <a:srgbClr val="000000"/>
                    </a:buClr>
                    <a:buSzPts val="600"/>
                    <a:buFont typeface="Arial"/>
                    <a:buNone/>
                    <a:tabLst/>
                    <a:defRPr/>
                  </a:pPr>
                  <a:endParaRPr kumimoji="0" sz="6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200"/>
                    </a:spcBef>
                    <a:spcAft>
                      <a:spcPts val="0"/>
                    </a:spcAft>
                    <a:buClr>
                      <a:srgbClr val="000000"/>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083" name="Google Shape;2083;p257"/>
                <p:cNvSpPr/>
                <p:nvPr/>
              </p:nvSpPr>
              <p:spPr>
                <a:xfrm>
                  <a:off x="3898965" y="4337318"/>
                  <a:ext cx="987900" cy="851100"/>
                </a:xfrm>
                <a:prstGeom prst="hexagon">
                  <a:avLst>
                    <a:gd name="adj" fmla="val 28900"/>
                    <a:gd name="vf" fmla="val 115470"/>
                  </a:avLst>
                </a:prstGeom>
                <a:solidFill>
                  <a:srgbClr val="CDD8FB"/>
                </a:solidFill>
                <a:ln>
                  <a:noFill/>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4" name="Google Shape;2084;p257"/>
                <p:cNvSpPr/>
                <p:nvPr/>
              </p:nvSpPr>
              <p:spPr>
                <a:xfrm>
                  <a:off x="3319339" y="4528688"/>
                  <a:ext cx="2145300" cy="1856100"/>
                </a:xfrm>
                <a:prstGeom prst="hexagon">
                  <a:avLst>
                    <a:gd name="adj" fmla="val 28570"/>
                    <a:gd name="vf" fmla="val 115470"/>
                  </a:avLst>
                </a:prstGeom>
                <a:solidFill>
                  <a:srgbClr val="0070C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257"/>
                <p:cNvSpPr txBox="1"/>
                <p:nvPr/>
              </p:nvSpPr>
              <p:spPr>
                <a:xfrm>
                  <a:off x="3674881" y="4836273"/>
                  <a:ext cx="1434300" cy="1240800"/>
                </a:xfrm>
                <a:prstGeom prst="rect">
                  <a:avLst/>
                </a:prstGeom>
                <a:noFill/>
                <a:ln>
                  <a:noFill/>
                </a:ln>
              </p:spPr>
              <p:txBody>
                <a:bodyPr spcFirstLastPara="1" wrap="square" lIns="13325" tIns="13325" rIns="13325" bIns="133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100" b="1" i="0" u="none" strike="noStrike" kern="0" cap="none" spc="0" normalizeH="0" baseline="0" noProof="0">
                      <a:ln>
                        <a:noFill/>
                      </a:ln>
                      <a:solidFill>
                        <a:srgbClr val="FFFFFF"/>
                      </a:solidFill>
                      <a:effectLst/>
                      <a:uLnTx/>
                      <a:uFillTx/>
                      <a:latin typeface="Arial"/>
                      <a:ea typeface="Arial"/>
                      <a:cs typeface="Arial"/>
                      <a:sym typeface="Arial"/>
                    </a:rPr>
                    <a:t>Data collection and analysis</a:t>
                  </a: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30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30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86" name="Google Shape;2086;p257"/>
                <p:cNvSpPr/>
                <p:nvPr/>
              </p:nvSpPr>
              <p:spPr>
                <a:xfrm>
                  <a:off x="2523581" y="3565191"/>
                  <a:ext cx="987900" cy="851100"/>
                </a:xfrm>
                <a:prstGeom prst="hexagon">
                  <a:avLst>
                    <a:gd name="adj" fmla="val 28900"/>
                    <a:gd name="vf" fmla="val 115470"/>
                  </a:avLst>
                </a:prstGeom>
                <a:solidFill>
                  <a:srgbClr val="CDD8FB"/>
                </a:solidFill>
                <a:ln>
                  <a:noFill/>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7" name="Google Shape;2087;p257"/>
                <p:cNvSpPr/>
                <p:nvPr/>
              </p:nvSpPr>
              <p:spPr>
                <a:xfrm>
                  <a:off x="1342605" y="3387098"/>
                  <a:ext cx="2145300" cy="1856100"/>
                </a:xfrm>
                <a:prstGeom prst="hexagon">
                  <a:avLst>
                    <a:gd name="adj" fmla="val 28570"/>
                    <a:gd name="vf" fmla="val 115470"/>
                  </a:avLst>
                </a:prstGeom>
                <a:solidFill>
                  <a:srgbClr val="0070C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8" name="Google Shape;2088;p257"/>
                <p:cNvSpPr txBox="1"/>
                <p:nvPr/>
              </p:nvSpPr>
              <p:spPr>
                <a:xfrm>
                  <a:off x="1698147" y="3694683"/>
                  <a:ext cx="1434300" cy="1240800"/>
                </a:xfrm>
                <a:prstGeom prst="rect">
                  <a:avLst/>
                </a:prstGeom>
                <a:noFill/>
                <a:ln>
                  <a:noFill/>
                </a:ln>
              </p:spPr>
              <p:txBody>
                <a:bodyPr spcFirstLastPara="1" wrap="square" lIns="13325" tIns="13325" rIns="13325" bIns="133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100" b="1" i="0" u="none" strike="noStrike" kern="0" cap="none" spc="0" normalizeH="0" baseline="0" noProof="0">
                      <a:ln>
                        <a:noFill/>
                      </a:ln>
                      <a:solidFill>
                        <a:srgbClr val="FFFFFF"/>
                      </a:solidFill>
                      <a:effectLst/>
                      <a:uLnTx/>
                      <a:uFillTx/>
                      <a:latin typeface="Arial"/>
                      <a:ea typeface="Arial"/>
                      <a:cs typeface="Arial"/>
                      <a:sym typeface="Arial"/>
                    </a:rPr>
                    <a:t>Programme evaluation and monitoring</a:t>
                  </a: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40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30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30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089" name="Google Shape;2089;p257"/>
                <p:cNvSpPr/>
                <p:nvPr/>
              </p:nvSpPr>
              <p:spPr>
                <a:xfrm>
                  <a:off x="1344321" y="1183079"/>
                  <a:ext cx="2145300" cy="1856100"/>
                </a:xfrm>
                <a:prstGeom prst="hexagon">
                  <a:avLst>
                    <a:gd name="adj" fmla="val 28570"/>
                    <a:gd name="vf" fmla="val 115470"/>
                  </a:avLst>
                </a:prstGeom>
                <a:solidFill>
                  <a:srgbClr val="0070C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0" name="Google Shape;2090;p257"/>
                <p:cNvSpPr txBox="1"/>
                <p:nvPr/>
              </p:nvSpPr>
              <p:spPr>
                <a:xfrm>
                  <a:off x="1699863" y="1490664"/>
                  <a:ext cx="1434300" cy="1240800"/>
                </a:xfrm>
                <a:prstGeom prst="rect">
                  <a:avLst/>
                </a:prstGeom>
                <a:noFill/>
                <a:ln>
                  <a:noFill/>
                </a:ln>
              </p:spPr>
              <p:txBody>
                <a:bodyPr spcFirstLastPara="1" wrap="square" lIns="13325" tIns="13325" rIns="13325" bIns="133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100"/>
                    <a:buFont typeface="Arial"/>
                    <a:buNone/>
                    <a:tabLst/>
                    <a:defRPr/>
                  </a:pPr>
                  <a:r>
                    <a:rPr kumimoji="0" lang="en-GB" sz="1100" b="1" i="0" u="none" strike="noStrike" kern="0" cap="none" spc="0" normalizeH="0" baseline="0" noProof="0">
                      <a:ln>
                        <a:noFill/>
                      </a:ln>
                      <a:solidFill>
                        <a:srgbClr val="FFFFFF"/>
                      </a:solidFill>
                      <a:effectLst/>
                      <a:uLnTx/>
                      <a:uFillTx/>
                      <a:latin typeface="Arial"/>
                      <a:ea typeface="Arial"/>
                      <a:cs typeface="Arial"/>
                      <a:sym typeface="Arial"/>
                    </a:rPr>
                    <a:t>CONQUEST Quality Standards (QS)</a:t>
                  </a: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20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30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300"/>
                    </a:spcBef>
                    <a:spcAft>
                      <a:spcPts val="0"/>
                    </a:spcAft>
                    <a:buClr>
                      <a:srgbClr val="000000"/>
                    </a:buClr>
                    <a:buSzPts val="900"/>
                    <a:buFont typeface="Arial"/>
                    <a:buNone/>
                    <a:tabLst/>
                    <a:defRPr/>
                  </a:pPr>
                  <a:endParaRPr kumimoji="0" sz="900" b="0"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2091" name="Google Shape;2091;p257" descr="Closed book with solid fill"/>
              <p:cNvPicPr preferRelativeResize="0"/>
              <p:nvPr/>
            </p:nvPicPr>
            <p:blipFill rotWithShape="1">
              <a:blip r:embed="rId4">
                <a:alphaModFix/>
              </a:blip>
              <a:srcRect/>
              <a:stretch/>
            </p:blipFill>
            <p:spPr>
              <a:xfrm>
                <a:off x="6305046" y="1026090"/>
                <a:ext cx="511146" cy="511146"/>
              </a:xfrm>
              <a:prstGeom prst="rect">
                <a:avLst/>
              </a:prstGeom>
              <a:noFill/>
              <a:ln>
                <a:noFill/>
              </a:ln>
            </p:spPr>
          </p:pic>
          <p:pic>
            <p:nvPicPr>
              <p:cNvPr id="2092" name="Google Shape;2092;p257" descr="Doctor female with solid fill"/>
              <p:cNvPicPr preferRelativeResize="0"/>
              <p:nvPr/>
            </p:nvPicPr>
            <p:blipFill rotWithShape="1">
              <a:blip r:embed="rId5">
                <a:alphaModFix/>
              </a:blip>
              <a:srcRect/>
              <a:stretch/>
            </p:blipFill>
            <p:spPr>
              <a:xfrm>
                <a:off x="7791149" y="3610483"/>
                <a:ext cx="521550" cy="521550"/>
              </a:xfrm>
              <a:prstGeom prst="rect">
                <a:avLst/>
              </a:prstGeom>
              <a:noFill/>
              <a:ln>
                <a:noFill/>
              </a:ln>
            </p:spPr>
          </p:pic>
          <p:pic>
            <p:nvPicPr>
              <p:cNvPr id="2093" name="Google Shape;2093;p257" descr="Internet Of Things with solid fill"/>
              <p:cNvPicPr preferRelativeResize="0"/>
              <p:nvPr/>
            </p:nvPicPr>
            <p:blipFill rotWithShape="1">
              <a:blip r:embed="rId6">
                <a:alphaModFix/>
              </a:blip>
              <a:srcRect/>
              <a:stretch/>
            </p:blipFill>
            <p:spPr>
              <a:xfrm>
                <a:off x="6291821" y="4447307"/>
                <a:ext cx="554810" cy="554810"/>
              </a:xfrm>
              <a:prstGeom prst="rect">
                <a:avLst/>
              </a:prstGeom>
              <a:noFill/>
              <a:ln>
                <a:noFill/>
              </a:ln>
            </p:spPr>
          </p:pic>
          <p:pic>
            <p:nvPicPr>
              <p:cNvPr id="2094" name="Google Shape;2094;p257" descr="Classroom with solid fill"/>
              <p:cNvPicPr preferRelativeResize="0"/>
              <p:nvPr/>
            </p:nvPicPr>
            <p:blipFill rotWithShape="1">
              <a:blip r:embed="rId7">
                <a:alphaModFix/>
              </a:blip>
              <a:srcRect/>
              <a:stretch/>
            </p:blipFill>
            <p:spPr>
              <a:xfrm>
                <a:off x="4792712" y="3535789"/>
                <a:ext cx="578350" cy="578350"/>
              </a:xfrm>
              <a:prstGeom prst="rect">
                <a:avLst/>
              </a:prstGeom>
              <a:noFill/>
              <a:ln>
                <a:noFill/>
              </a:ln>
            </p:spPr>
          </p:pic>
          <p:pic>
            <p:nvPicPr>
              <p:cNvPr id="2095" name="Google Shape;2095;p257" descr="Checklist with solid fill"/>
              <p:cNvPicPr preferRelativeResize="0"/>
              <p:nvPr/>
            </p:nvPicPr>
            <p:blipFill rotWithShape="1">
              <a:blip r:embed="rId8">
                <a:alphaModFix/>
              </a:blip>
              <a:srcRect/>
              <a:stretch/>
            </p:blipFill>
            <p:spPr>
              <a:xfrm>
                <a:off x="7791149" y="1897956"/>
                <a:ext cx="557815" cy="557815"/>
              </a:xfrm>
              <a:prstGeom prst="rect">
                <a:avLst/>
              </a:prstGeom>
              <a:noFill/>
              <a:ln>
                <a:noFill/>
              </a:ln>
            </p:spPr>
          </p:pic>
          <p:pic>
            <p:nvPicPr>
              <p:cNvPr id="2096" name="Google Shape;2096;p257"/>
              <p:cNvPicPr preferRelativeResize="0"/>
              <p:nvPr/>
            </p:nvPicPr>
            <p:blipFill rotWithShape="1">
              <a:blip r:embed="rId9">
                <a:alphaModFix/>
              </a:blip>
              <a:srcRect/>
              <a:stretch/>
            </p:blipFill>
            <p:spPr>
              <a:xfrm>
                <a:off x="4780862" y="1922184"/>
                <a:ext cx="578350" cy="578350"/>
              </a:xfrm>
              <a:prstGeom prst="rect">
                <a:avLst/>
              </a:prstGeom>
              <a:noFill/>
              <a:ln>
                <a:noFill/>
              </a:ln>
            </p:spPr>
          </p:pic>
          <p:pic>
            <p:nvPicPr>
              <p:cNvPr id="2097" name="Google Shape;2097;p257" descr="Logo&#10;&#10;Description automatically generated"/>
              <p:cNvPicPr preferRelativeResize="0"/>
              <p:nvPr/>
            </p:nvPicPr>
            <p:blipFill rotWithShape="1">
              <a:blip r:embed="rId10">
                <a:alphaModFix/>
              </a:blip>
              <a:srcRect/>
              <a:stretch/>
            </p:blipFill>
            <p:spPr>
              <a:xfrm>
                <a:off x="5489146" y="1828846"/>
                <a:ext cx="2112118" cy="1740757"/>
              </a:xfrm>
              <a:prstGeom prst="rect">
                <a:avLst/>
              </a:prstGeom>
              <a:noFill/>
              <a:ln>
                <a:noFill/>
              </a:ln>
            </p:spPr>
          </p:pic>
        </p:grpSp>
      </p:grpSp>
      <p:pic>
        <p:nvPicPr>
          <p:cNvPr id="2108" name="Google Shape;2108;p257" descr="Arrow Right with solid fill"/>
          <p:cNvPicPr preferRelativeResize="0"/>
          <p:nvPr/>
        </p:nvPicPr>
        <p:blipFill rotWithShape="1">
          <a:blip r:embed="rId11">
            <a:alphaModFix/>
          </a:blip>
          <a:srcRect/>
          <a:stretch/>
        </p:blipFill>
        <p:spPr>
          <a:xfrm rot="5400000">
            <a:off x="471803" y="3956570"/>
            <a:ext cx="167413" cy="211635"/>
          </a:xfrm>
          <a:prstGeom prst="rect">
            <a:avLst/>
          </a:prstGeom>
          <a:noFill/>
          <a:ln>
            <a:noFill/>
          </a:ln>
        </p:spPr>
      </p:pic>
      <p:sp>
        <p:nvSpPr>
          <p:cNvPr id="8" name="Google Shape;1324;p189">
            <a:extLst>
              <a:ext uri="{FF2B5EF4-FFF2-40B4-BE49-F238E27FC236}">
                <a16:creationId xmlns:a16="http://schemas.microsoft.com/office/drawing/2014/main" id="{51810802-CA50-FAA8-8224-5124683146F6}"/>
              </a:ext>
            </a:extLst>
          </p:cNvPr>
          <p:cNvSpPr/>
          <p:nvPr/>
        </p:nvSpPr>
        <p:spPr>
          <a:xfrm>
            <a:off x="0" y="-8210"/>
            <a:ext cx="9144000" cy="40514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600" b="1" i="0" u="none" strike="noStrike" kern="0" cap="none" spc="0" normalizeH="0" baseline="0" noProof="0" dirty="0">
                <a:ln>
                  <a:noFill/>
                </a:ln>
                <a:solidFill>
                  <a:srgbClr val="FFFFFF"/>
                </a:solidFill>
                <a:effectLst/>
                <a:uLnTx/>
                <a:uFillTx/>
                <a:latin typeface="Arial"/>
                <a:ea typeface="Arial"/>
                <a:cs typeface="Arial"/>
                <a:sym typeface="Arial"/>
              </a:rPr>
              <a:t>CONQUEST Rationale and </a:t>
            </a:r>
            <a:r>
              <a:rPr kumimoji="0" lang="en-US" sz="1600" b="1" i="0" u="none" strike="noStrike" kern="0" cap="none" spc="0" normalizeH="0" baseline="0" noProof="0" dirty="0" err="1">
                <a:ln>
                  <a:noFill/>
                </a:ln>
                <a:solidFill>
                  <a:srgbClr val="FFFFFF"/>
                </a:solidFill>
                <a:effectLst/>
                <a:uLnTx/>
                <a:uFillTx/>
                <a:latin typeface="Arial"/>
                <a:cs typeface="Arial"/>
                <a:sym typeface="Arial"/>
              </a:rPr>
              <a:t>P</a:t>
            </a:r>
            <a:r>
              <a:rPr kumimoji="0" lang="en-US" sz="1600" b="1" i="0" u="none" strike="noStrike" kern="0" cap="none" spc="0" normalizeH="0" baseline="0" noProof="0" dirty="0" err="1">
                <a:ln>
                  <a:noFill/>
                </a:ln>
                <a:solidFill>
                  <a:srgbClr val="FFFFFF"/>
                </a:solidFill>
                <a:effectLst/>
                <a:uLnTx/>
                <a:uFillTx/>
                <a:latin typeface="Arial"/>
                <a:ea typeface="Arial"/>
                <a:cs typeface="Arial"/>
                <a:sym typeface="Arial"/>
              </a:rPr>
              <a:t>rogramme</a:t>
            </a:r>
            <a:r>
              <a:rPr kumimoji="0" lang="en-US" sz="1600" b="1" i="0" u="none" strike="noStrike" kern="0" cap="none" spc="0" normalizeH="0" baseline="0" noProof="0" dirty="0">
                <a:ln>
                  <a:noFill/>
                </a:ln>
                <a:solidFill>
                  <a:srgbClr val="FFFFFF"/>
                </a:solidFill>
                <a:effectLst/>
                <a:uLnTx/>
                <a:uFillTx/>
                <a:latin typeface="Arial"/>
                <a:ea typeface="Arial"/>
                <a:cs typeface="Arial"/>
                <a:sym typeface="Arial"/>
              </a:rPr>
              <a:t> </a:t>
            </a:r>
            <a:r>
              <a:rPr kumimoji="0" lang="en-US" sz="1600" b="1" i="0" u="none" strike="noStrike" kern="0" cap="none" spc="0" normalizeH="0" baseline="0" noProof="0" dirty="0">
                <a:ln>
                  <a:noFill/>
                </a:ln>
                <a:solidFill>
                  <a:srgbClr val="FFFFFF"/>
                </a:solidFill>
                <a:effectLst/>
                <a:uLnTx/>
                <a:uFillTx/>
                <a:latin typeface="Arial"/>
                <a:cs typeface="Arial"/>
                <a:sym typeface="Arial"/>
              </a:rPr>
              <a:t>C</a:t>
            </a:r>
            <a:r>
              <a:rPr kumimoji="0" lang="en-US" sz="1600" b="1" i="0" u="none" strike="noStrike" kern="0" cap="none" spc="0" normalizeH="0" baseline="0" noProof="0" dirty="0">
                <a:ln>
                  <a:noFill/>
                </a:ln>
                <a:solidFill>
                  <a:srgbClr val="FFFFFF"/>
                </a:solidFill>
                <a:effectLst/>
                <a:uLnTx/>
                <a:uFillTx/>
                <a:latin typeface="Arial"/>
                <a:ea typeface="Arial"/>
                <a:cs typeface="Arial"/>
                <a:sym typeface="Arial"/>
              </a:rPr>
              <a:t>omponents</a:t>
            </a:r>
            <a:endParaRPr kumimoji="0" sz="1600" b="1"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10" name="Group 9">
            <a:extLst>
              <a:ext uri="{FF2B5EF4-FFF2-40B4-BE49-F238E27FC236}">
                <a16:creationId xmlns:a16="http://schemas.microsoft.com/office/drawing/2014/main" id="{2F3F249A-309D-D5EC-7621-67EC19EA36AB}"/>
              </a:ext>
            </a:extLst>
          </p:cNvPr>
          <p:cNvGrpSpPr/>
          <p:nvPr/>
        </p:nvGrpSpPr>
        <p:grpSpPr>
          <a:xfrm>
            <a:off x="171859" y="469877"/>
            <a:ext cx="2079518" cy="4537313"/>
            <a:chOff x="171859" y="469877"/>
            <a:chExt cx="2079518" cy="4537313"/>
          </a:xfrm>
        </p:grpSpPr>
        <p:grpSp>
          <p:nvGrpSpPr>
            <p:cNvPr id="2" name="Group 1">
              <a:extLst>
                <a:ext uri="{FF2B5EF4-FFF2-40B4-BE49-F238E27FC236}">
                  <a16:creationId xmlns:a16="http://schemas.microsoft.com/office/drawing/2014/main" id="{026A7579-DCA8-A537-9AEE-E87D9B70C87E}"/>
                </a:ext>
              </a:extLst>
            </p:cNvPr>
            <p:cNvGrpSpPr/>
            <p:nvPr/>
          </p:nvGrpSpPr>
          <p:grpSpPr>
            <a:xfrm>
              <a:off x="171859" y="469877"/>
              <a:ext cx="2001196" cy="4537313"/>
              <a:chOff x="245291" y="293926"/>
              <a:chExt cx="1852800" cy="4568513"/>
            </a:xfrm>
          </p:grpSpPr>
          <p:sp>
            <p:nvSpPr>
              <p:cNvPr id="2047" name="Google Shape;2047;p257"/>
              <p:cNvSpPr/>
              <p:nvPr/>
            </p:nvSpPr>
            <p:spPr>
              <a:xfrm>
                <a:off x="277400" y="605439"/>
                <a:ext cx="1780200" cy="4257000"/>
              </a:xfrm>
              <a:prstGeom prst="rect">
                <a:avLst/>
              </a:prstGeom>
              <a:solidFill>
                <a:srgbClr val="F2F2F2"/>
              </a:solidFill>
              <a:ln w="25400"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2048" name="Google Shape;2048;p257"/>
              <p:cNvGrpSpPr/>
              <p:nvPr/>
            </p:nvGrpSpPr>
            <p:grpSpPr>
              <a:xfrm>
                <a:off x="924289" y="2978248"/>
                <a:ext cx="562363" cy="516343"/>
                <a:chOff x="2772178" y="1510597"/>
                <a:chExt cx="417152" cy="383015"/>
              </a:xfrm>
            </p:grpSpPr>
            <p:sp>
              <p:nvSpPr>
                <p:cNvPr id="2049" name="Google Shape;2049;p257"/>
                <p:cNvSpPr/>
                <p:nvPr/>
              </p:nvSpPr>
              <p:spPr>
                <a:xfrm>
                  <a:off x="2821531" y="1510597"/>
                  <a:ext cx="165449" cy="164306"/>
                </a:xfrm>
                <a:custGeom>
                  <a:avLst/>
                  <a:gdLst/>
                  <a:ahLst/>
                  <a:cxnLst/>
                  <a:rect l="l" t="t" r="r" b="b"/>
                  <a:pathLst>
                    <a:path w="114300" h="114300" extrusionOk="0">
                      <a:moveTo>
                        <a:pt x="60389" y="120777"/>
                      </a:moveTo>
                      <a:cubicBezTo>
                        <a:pt x="27051" y="120777"/>
                        <a:pt x="0" y="93631"/>
                        <a:pt x="0" y="60389"/>
                      </a:cubicBezTo>
                      <a:cubicBezTo>
                        <a:pt x="0" y="27146"/>
                        <a:pt x="27146" y="0"/>
                        <a:pt x="60389" y="0"/>
                      </a:cubicBezTo>
                      <a:cubicBezTo>
                        <a:pt x="93631" y="0"/>
                        <a:pt x="120777" y="27146"/>
                        <a:pt x="120777" y="60389"/>
                      </a:cubicBezTo>
                      <a:cubicBezTo>
                        <a:pt x="120777" y="93631"/>
                        <a:pt x="93726" y="120777"/>
                        <a:pt x="60389" y="120777"/>
                      </a:cubicBezTo>
                      <a:close/>
                    </a:path>
                  </a:pathLst>
                </a:custGeom>
                <a:solidFill>
                  <a:srgbClr val="002060"/>
                </a:solidFill>
                <a:ln w="9525"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0" name="Google Shape;2050;p257"/>
                <p:cNvSpPr/>
                <p:nvPr/>
              </p:nvSpPr>
              <p:spPr>
                <a:xfrm>
                  <a:off x="2772178" y="1688229"/>
                  <a:ext cx="179237" cy="205383"/>
                </a:xfrm>
                <a:custGeom>
                  <a:avLst/>
                  <a:gdLst/>
                  <a:ahLst/>
                  <a:cxnLst/>
                  <a:rect l="l" t="t" r="r" b="b"/>
                  <a:pathLst>
                    <a:path w="123825" h="142875" extrusionOk="0">
                      <a:moveTo>
                        <a:pt x="98679" y="150665"/>
                      </a:moveTo>
                      <a:lnTo>
                        <a:pt x="94679" y="149713"/>
                      </a:lnTo>
                      <a:cubicBezTo>
                        <a:pt x="58103" y="140855"/>
                        <a:pt x="26003" y="120852"/>
                        <a:pt x="1810" y="92086"/>
                      </a:cubicBezTo>
                      <a:lnTo>
                        <a:pt x="0" y="89896"/>
                      </a:lnTo>
                      <a:lnTo>
                        <a:pt x="1048" y="87229"/>
                      </a:lnTo>
                      <a:cubicBezTo>
                        <a:pt x="10954" y="62940"/>
                        <a:pt x="29337" y="20649"/>
                        <a:pt x="42005" y="9409"/>
                      </a:cubicBezTo>
                      <a:cubicBezTo>
                        <a:pt x="53721" y="-973"/>
                        <a:pt x="67628" y="-2782"/>
                        <a:pt x="82296" y="4076"/>
                      </a:cubicBezTo>
                      <a:cubicBezTo>
                        <a:pt x="86296" y="5980"/>
                        <a:pt x="90011" y="7124"/>
                        <a:pt x="94012" y="8362"/>
                      </a:cubicBezTo>
                      <a:cubicBezTo>
                        <a:pt x="100679" y="10457"/>
                        <a:pt x="107537" y="12553"/>
                        <a:pt x="116014" y="18077"/>
                      </a:cubicBezTo>
                      <a:cubicBezTo>
                        <a:pt x="132493" y="28745"/>
                        <a:pt x="130207" y="62750"/>
                        <a:pt x="121158" y="89896"/>
                      </a:cubicBezTo>
                      <a:lnTo>
                        <a:pt x="121158" y="89896"/>
                      </a:lnTo>
                      <a:cubicBezTo>
                        <a:pt x="114490" y="109898"/>
                        <a:pt x="105156" y="134187"/>
                        <a:pt x="100203" y="146855"/>
                      </a:cubicBezTo>
                      <a:lnTo>
                        <a:pt x="98679" y="150665"/>
                      </a:lnTo>
                      <a:close/>
                    </a:path>
                  </a:pathLst>
                </a:custGeom>
                <a:solidFill>
                  <a:srgbClr val="002060"/>
                </a:solidFill>
                <a:ln w="9525"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1" name="Google Shape;2051;p257"/>
                <p:cNvSpPr/>
                <p:nvPr/>
              </p:nvSpPr>
              <p:spPr>
                <a:xfrm>
                  <a:off x="2848340" y="1659770"/>
                  <a:ext cx="193024" cy="205383"/>
                </a:xfrm>
                <a:custGeom>
                  <a:avLst/>
                  <a:gdLst/>
                  <a:ahLst/>
                  <a:cxnLst/>
                  <a:rect l="l" t="t" r="r" b="b"/>
                  <a:pathLst>
                    <a:path w="133350" h="142875" extrusionOk="0">
                      <a:moveTo>
                        <a:pt x="90634" y="146158"/>
                      </a:moveTo>
                      <a:cubicBezTo>
                        <a:pt x="85300" y="146158"/>
                        <a:pt x="80251" y="144538"/>
                        <a:pt x="75870" y="141395"/>
                      </a:cubicBezTo>
                      <a:lnTo>
                        <a:pt x="10528" y="95104"/>
                      </a:lnTo>
                      <a:cubicBezTo>
                        <a:pt x="-806" y="87007"/>
                        <a:pt x="-3378" y="71196"/>
                        <a:pt x="4718" y="59861"/>
                      </a:cubicBezTo>
                      <a:cubicBezTo>
                        <a:pt x="12814" y="48622"/>
                        <a:pt x="28626" y="46050"/>
                        <a:pt x="39865" y="54146"/>
                      </a:cubicBezTo>
                      <a:lnTo>
                        <a:pt x="76251" y="80911"/>
                      </a:lnTo>
                      <a:lnTo>
                        <a:pt x="87490" y="20237"/>
                      </a:lnTo>
                      <a:cubicBezTo>
                        <a:pt x="88919" y="13570"/>
                        <a:pt x="92729" y="7855"/>
                        <a:pt x="98349" y="4140"/>
                      </a:cubicBezTo>
                      <a:cubicBezTo>
                        <a:pt x="103969" y="425"/>
                        <a:pt x="110731" y="-813"/>
                        <a:pt x="117304" y="520"/>
                      </a:cubicBezTo>
                      <a:cubicBezTo>
                        <a:pt x="123876" y="1854"/>
                        <a:pt x="129591" y="5759"/>
                        <a:pt x="133210" y="11379"/>
                      </a:cubicBezTo>
                      <a:cubicBezTo>
                        <a:pt x="136925" y="16999"/>
                        <a:pt x="138163" y="23761"/>
                        <a:pt x="136830" y="30334"/>
                      </a:cubicBezTo>
                      <a:lnTo>
                        <a:pt x="115208" y="126060"/>
                      </a:lnTo>
                      <a:cubicBezTo>
                        <a:pt x="113494" y="134347"/>
                        <a:pt x="107683" y="141205"/>
                        <a:pt x="99682" y="144348"/>
                      </a:cubicBezTo>
                      <a:cubicBezTo>
                        <a:pt x="96920" y="145586"/>
                        <a:pt x="93777" y="146158"/>
                        <a:pt x="90634" y="146158"/>
                      </a:cubicBezTo>
                      <a:close/>
                    </a:path>
                  </a:pathLst>
                </a:custGeom>
                <a:solidFill>
                  <a:srgbClr val="002060"/>
                </a:solidFill>
                <a:ln w="9525"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052" name="Google Shape;2052;p257"/>
                <p:cNvGrpSpPr/>
                <p:nvPr/>
              </p:nvGrpSpPr>
              <p:grpSpPr>
                <a:xfrm>
                  <a:off x="3010011" y="1511151"/>
                  <a:ext cx="179319" cy="206094"/>
                  <a:chOff x="2543141" y="2327690"/>
                  <a:chExt cx="123899" cy="143251"/>
                </a:xfrm>
              </p:grpSpPr>
              <p:sp>
                <p:nvSpPr>
                  <p:cNvPr id="2053" name="Google Shape;2053;p257"/>
                  <p:cNvSpPr/>
                  <p:nvPr/>
                </p:nvSpPr>
                <p:spPr>
                  <a:xfrm>
                    <a:off x="2543215" y="2373820"/>
                    <a:ext cx="123825" cy="38100"/>
                  </a:xfrm>
                  <a:custGeom>
                    <a:avLst/>
                    <a:gdLst/>
                    <a:ahLst/>
                    <a:cxnLst/>
                    <a:rect l="l" t="t" r="r" b="b"/>
                    <a:pathLst>
                      <a:path w="123825" h="38100" extrusionOk="0">
                        <a:moveTo>
                          <a:pt x="109497" y="41053"/>
                        </a:moveTo>
                        <a:cubicBezTo>
                          <a:pt x="109116" y="41053"/>
                          <a:pt x="108640" y="41053"/>
                          <a:pt x="108164" y="41053"/>
                        </a:cubicBezTo>
                        <a:cubicBezTo>
                          <a:pt x="92638" y="39910"/>
                          <a:pt x="5579" y="23717"/>
                          <a:pt x="1960" y="23051"/>
                        </a:cubicBezTo>
                        <a:cubicBezTo>
                          <a:pt x="626" y="22765"/>
                          <a:pt x="-231" y="21527"/>
                          <a:pt x="55" y="20288"/>
                        </a:cubicBezTo>
                        <a:cubicBezTo>
                          <a:pt x="341" y="19050"/>
                          <a:pt x="1579" y="18098"/>
                          <a:pt x="2817" y="18383"/>
                        </a:cubicBezTo>
                        <a:cubicBezTo>
                          <a:pt x="3674" y="18574"/>
                          <a:pt x="93209" y="35243"/>
                          <a:pt x="108545" y="36386"/>
                        </a:cubicBezTo>
                        <a:cubicBezTo>
                          <a:pt x="112355" y="36576"/>
                          <a:pt x="116069" y="35243"/>
                          <a:pt x="119022" y="32576"/>
                        </a:cubicBezTo>
                        <a:cubicBezTo>
                          <a:pt x="122356" y="29528"/>
                          <a:pt x="124261" y="25146"/>
                          <a:pt x="124261" y="20574"/>
                        </a:cubicBezTo>
                        <a:cubicBezTo>
                          <a:pt x="124261" y="11811"/>
                          <a:pt x="117117" y="4763"/>
                          <a:pt x="108449" y="4763"/>
                        </a:cubicBezTo>
                        <a:cubicBezTo>
                          <a:pt x="100544" y="4763"/>
                          <a:pt x="93781" y="10668"/>
                          <a:pt x="92733" y="18479"/>
                        </a:cubicBezTo>
                        <a:cubicBezTo>
                          <a:pt x="92543" y="19812"/>
                          <a:pt x="91304" y="20669"/>
                          <a:pt x="90066" y="20574"/>
                        </a:cubicBezTo>
                        <a:cubicBezTo>
                          <a:pt x="88733" y="20384"/>
                          <a:pt x="87875" y="19241"/>
                          <a:pt x="87971" y="17907"/>
                        </a:cubicBezTo>
                        <a:cubicBezTo>
                          <a:pt x="89304" y="7715"/>
                          <a:pt x="98067" y="0"/>
                          <a:pt x="108354" y="0"/>
                        </a:cubicBezTo>
                        <a:cubicBezTo>
                          <a:pt x="119689" y="0"/>
                          <a:pt x="128928" y="9239"/>
                          <a:pt x="128928" y="20574"/>
                        </a:cubicBezTo>
                        <a:cubicBezTo>
                          <a:pt x="128928" y="26480"/>
                          <a:pt x="126452" y="32099"/>
                          <a:pt x="122165" y="36100"/>
                        </a:cubicBezTo>
                        <a:cubicBezTo>
                          <a:pt x="118641" y="39243"/>
                          <a:pt x="114164" y="41053"/>
                          <a:pt x="109497" y="41053"/>
                        </a:cubicBezTo>
                        <a:close/>
                      </a:path>
                    </a:pathLst>
                  </a:custGeom>
                  <a:solidFill>
                    <a:srgbClr val="002060"/>
                  </a:solidFill>
                  <a:ln w="9525"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4" name="Google Shape;2054;p257"/>
                  <p:cNvSpPr/>
                  <p:nvPr/>
                </p:nvSpPr>
                <p:spPr>
                  <a:xfrm>
                    <a:off x="2543266" y="2327690"/>
                    <a:ext cx="76200" cy="57150"/>
                  </a:xfrm>
                  <a:custGeom>
                    <a:avLst/>
                    <a:gdLst/>
                    <a:ahLst/>
                    <a:cxnLst/>
                    <a:rect l="l" t="t" r="r" b="b"/>
                    <a:pathLst>
                      <a:path w="76200" h="57150" extrusionOk="0">
                        <a:moveTo>
                          <a:pt x="2385" y="58608"/>
                        </a:moveTo>
                        <a:cubicBezTo>
                          <a:pt x="1337" y="58608"/>
                          <a:pt x="384" y="57941"/>
                          <a:pt x="99" y="56893"/>
                        </a:cubicBezTo>
                        <a:cubicBezTo>
                          <a:pt x="-282" y="55655"/>
                          <a:pt x="480" y="54322"/>
                          <a:pt x="1718" y="53941"/>
                        </a:cubicBezTo>
                        <a:cubicBezTo>
                          <a:pt x="37722" y="43844"/>
                          <a:pt x="60201" y="37177"/>
                          <a:pt x="66488" y="34700"/>
                        </a:cubicBezTo>
                        <a:cubicBezTo>
                          <a:pt x="70012" y="33271"/>
                          <a:pt x="72774" y="30414"/>
                          <a:pt x="74203" y="26699"/>
                        </a:cubicBezTo>
                        <a:cubicBezTo>
                          <a:pt x="75822" y="22508"/>
                          <a:pt x="75632" y="17746"/>
                          <a:pt x="73632" y="13650"/>
                        </a:cubicBezTo>
                        <a:cubicBezTo>
                          <a:pt x="71822" y="9840"/>
                          <a:pt x="68583" y="6982"/>
                          <a:pt x="64583" y="5554"/>
                        </a:cubicBezTo>
                        <a:cubicBezTo>
                          <a:pt x="60582" y="4125"/>
                          <a:pt x="56296" y="4411"/>
                          <a:pt x="52486" y="6220"/>
                        </a:cubicBezTo>
                        <a:cubicBezTo>
                          <a:pt x="45342" y="9649"/>
                          <a:pt x="41818" y="17936"/>
                          <a:pt x="44390" y="25461"/>
                        </a:cubicBezTo>
                        <a:cubicBezTo>
                          <a:pt x="44771" y="26699"/>
                          <a:pt x="44104" y="28033"/>
                          <a:pt x="42866" y="28509"/>
                        </a:cubicBezTo>
                        <a:cubicBezTo>
                          <a:pt x="41628" y="28890"/>
                          <a:pt x="40294" y="28223"/>
                          <a:pt x="39818" y="26985"/>
                        </a:cubicBezTo>
                        <a:cubicBezTo>
                          <a:pt x="36579" y="17174"/>
                          <a:pt x="41151" y="6506"/>
                          <a:pt x="50391" y="2029"/>
                        </a:cubicBezTo>
                        <a:cubicBezTo>
                          <a:pt x="55344" y="-352"/>
                          <a:pt x="60963" y="-638"/>
                          <a:pt x="66107" y="1172"/>
                        </a:cubicBezTo>
                        <a:cubicBezTo>
                          <a:pt x="71250" y="2982"/>
                          <a:pt x="75441" y="6697"/>
                          <a:pt x="77823" y="11650"/>
                        </a:cubicBezTo>
                        <a:cubicBezTo>
                          <a:pt x="80394" y="16888"/>
                          <a:pt x="80585" y="23080"/>
                          <a:pt x="78489" y="28509"/>
                        </a:cubicBezTo>
                        <a:cubicBezTo>
                          <a:pt x="76584" y="33462"/>
                          <a:pt x="72870" y="37272"/>
                          <a:pt x="68107" y="39177"/>
                        </a:cubicBezTo>
                        <a:cubicBezTo>
                          <a:pt x="61535" y="41844"/>
                          <a:pt x="39532" y="48321"/>
                          <a:pt x="2861" y="58608"/>
                        </a:cubicBezTo>
                        <a:cubicBezTo>
                          <a:pt x="2766" y="58513"/>
                          <a:pt x="2575" y="58608"/>
                          <a:pt x="2385" y="58608"/>
                        </a:cubicBezTo>
                        <a:close/>
                      </a:path>
                    </a:pathLst>
                  </a:custGeom>
                  <a:solidFill>
                    <a:srgbClr val="002060"/>
                  </a:solidFill>
                  <a:ln w="9525"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5" name="Google Shape;2055;p257"/>
                  <p:cNvSpPr/>
                  <p:nvPr/>
                </p:nvSpPr>
                <p:spPr>
                  <a:xfrm>
                    <a:off x="2543141" y="2404266"/>
                    <a:ext cx="66675" cy="66675"/>
                  </a:xfrm>
                  <a:custGeom>
                    <a:avLst/>
                    <a:gdLst/>
                    <a:ahLst/>
                    <a:cxnLst/>
                    <a:rect l="l" t="t" r="r" b="b"/>
                    <a:pathLst>
                      <a:path w="66675" h="66675" extrusionOk="0">
                        <a:moveTo>
                          <a:pt x="52326" y="68233"/>
                        </a:moveTo>
                        <a:cubicBezTo>
                          <a:pt x="48135" y="68233"/>
                          <a:pt x="43849" y="66994"/>
                          <a:pt x="40229" y="64327"/>
                        </a:cubicBezTo>
                        <a:cubicBezTo>
                          <a:pt x="31942" y="58231"/>
                          <a:pt x="29275" y="46897"/>
                          <a:pt x="34228" y="37848"/>
                        </a:cubicBezTo>
                        <a:cubicBezTo>
                          <a:pt x="34895" y="36705"/>
                          <a:pt x="36324" y="36229"/>
                          <a:pt x="37467" y="36895"/>
                        </a:cubicBezTo>
                        <a:cubicBezTo>
                          <a:pt x="38610" y="37562"/>
                          <a:pt x="39086" y="38991"/>
                          <a:pt x="38419" y="40134"/>
                        </a:cubicBezTo>
                        <a:cubicBezTo>
                          <a:pt x="34609" y="47087"/>
                          <a:pt x="36610" y="55850"/>
                          <a:pt x="42991" y="60517"/>
                        </a:cubicBezTo>
                        <a:cubicBezTo>
                          <a:pt x="50040" y="65661"/>
                          <a:pt x="59946" y="64042"/>
                          <a:pt x="65089" y="56993"/>
                        </a:cubicBezTo>
                        <a:cubicBezTo>
                          <a:pt x="67756" y="53278"/>
                          <a:pt x="68804" y="48611"/>
                          <a:pt x="67947" y="44230"/>
                        </a:cubicBezTo>
                        <a:cubicBezTo>
                          <a:pt x="67185" y="40324"/>
                          <a:pt x="64994" y="36991"/>
                          <a:pt x="61756" y="34990"/>
                        </a:cubicBezTo>
                        <a:cubicBezTo>
                          <a:pt x="54326" y="30418"/>
                          <a:pt x="24894" y="15845"/>
                          <a:pt x="1367" y="4510"/>
                        </a:cubicBezTo>
                        <a:cubicBezTo>
                          <a:pt x="224" y="3939"/>
                          <a:pt x="-347" y="2510"/>
                          <a:pt x="224" y="1367"/>
                        </a:cubicBezTo>
                        <a:cubicBezTo>
                          <a:pt x="796" y="224"/>
                          <a:pt x="2224" y="-347"/>
                          <a:pt x="3367" y="224"/>
                        </a:cubicBezTo>
                        <a:cubicBezTo>
                          <a:pt x="26894" y="11654"/>
                          <a:pt x="56612" y="26227"/>
                          <a:pt x="64137" y="30895"/>
                        </a:cubicBezTo>
                        <a:cubicBezTo>
                          <a:pt x="68518" y="33657"/>
                          <a:pt x="71471" y="38038"/>
                          <a:pt x="72519" y="43277"/>
                        </a:cubicBezTo>
                        <a:cubicBezTo>
                          <a:pt x="73662" y="48992"/>
                          <a:pt x="72328" y="54993"/>
                          <a:pt x="68804" y="59755"/>
                        </a:cubicBezTo>
                        <a:cubicBezTo>
                          <a:pt x="64994" y="65280"/>
                          <a:pt x="58708" y="68233"/>
                          <a:pt x="52326" y="68233"/>
                        </a:cubicBezTo>
                        <a:close/>
                      </a:path>
                    </a:pathLst>
                  </a:custGeom>
                  <a:solidFill>
                    <a:srgbClr val="002060"/>
                  </a:solidFill>
                  <a:ln w="9525"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056" name="Google Shape;2056;p257"/>
                  <p:cNvGrpSpPr/>
                  <p:nvPr/>
                </p:nvGrpSpPr>
                <p:grpSpPr>
                  <a:xfrm>
                    <a:off x="2577259" y="2371615"/>
                    <a:ext cx="43435" cy="19430"/>
                    <a:chOff x="2577259" y="2371615"/>
                    <a:chExt cx="43435" cy="19430"/>
                  </a:xfrm>
                </p:grpSpPr>
                <p:sp>
                  <p:nvSpPr>
                    <p:cNvPr id="2057" name="Google Shape;2057;p257"/>
                    <p:cNvSpPr/>
                    <p:nvPr/>
                  </p:nvSpPr>
                  <p:spPr>
                    <a:xfrm>
                      <a:off x="2577259" y="2381520"/>
                      <a:ext cx="9525" cy="9525"/>
                    </a:xfrm>
                    <a:custGeom>
                      <a:avLst/>
                      <a:gdLst/>
                      <a:ahLst/>
                      <a:cxnLst/>
                      <a:rect l="l" t="t" r="r" b="b"/>
                      <a:pathLst>
                        <a:path w="9525" h="9525" extrusionOk="0">
                          <a:moveTo>
                            <a:pt x="4777" y="9921"/>
                          </a:moveTo>
                          <a:cubicBezTo>
                            <a:pt x="2777" y="9921"/>
                            <a:pt x="872" y="8587"/>
                            <a:pt x="205" y="6492"/>
                          </a:cubicBezTo>
                          <a:cubicBezTo>
                            <a:pt x="-557" y="4015"/>
                            <a:pt x="872" y="1348"/>
                            <a:pt x="3349" y="586"/>
                          </a:cubicBezTo>
                          <a:lnTo>
                            <a:pt x="4491" y="205"/>
                          </a:lnTo>
                          <a:cubicBezTo>
                            <a:pt x="7063" y="-557"/>
                            <a:pt x="9635" y="872"/>
                            <a:pt x="10397" y="3348"/>
                          </a:cubicBezTo>
                          <a:cubicBezTo>
                            <a:pt x="11159" y="5825"/>
                            <a:pt x="9730" y="8492"/>
                            <a:pt x="7254" y="9254"/>
                          </a:cubicBezTo>
                          <a:lnTo>
                            <a:pt x="6111" y="9635"/>
                          </a:lnTo>
                          <a:cubicBezTo>
                            <a:pt x="5730" y="9825"/>
                            <a:pt x="5254" y="9921"/>
                            <a:pt x="4777" y="9921"/>
                          </a:cubicBezTo>
                          <a:close/>
                        </a:path>
                      </a:pathLst>
                    </a:custGeom>
                    <a:solidFill>
                      <a:srgbClr val="002060"/>
                    </a:solidFill>
                    <a:ln w="9525"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8" name="Google Shape;2058;p257"/>
                    <p:cNvSpPr/>
                    <p:nvPr/>
                  </p:nvSpPr>
                  <p:spPr>
                    <a:xfrm>
                      <a:off x="2593833" y="2376473"/>
                      <a:ext cx="9525" cy="9525"/>
                    </a:xfrm>
                    <a:custGeom>
                      <a:avLst/>
                      <a:gdLst/>
                      <a:ahLst/>
                      <a:cxnLst/>
                      <a:rect l="l" t="t" r="r" b="b"/>
                      <a:pathLst>
                        <a:path w="9525" h="9525" extrusionOk="0">
                          <a:moveTo>
                            <a:pt x="4777" y="10111"/>
                          </a:moveTo>
                          <a:cubicBezTo>
                            <a:pt x="2681" y="10111"/>
                            <a:pt x="776" y="8777"/>
                            <a:pt x="205" y="6682"/>
                          </a:cubicBezTo>
                          <a:cubicBezTo>
                            <a:pt x="-557" y="4110"/>
                            <a:pt x="871" y="1538"/>
                            <a:pt x="3443" y="776"/>
                          </a:cubicBezTo>
                          <a:lnTo>
                            <a:pt x="5348" y="205"/>
                          </a:lnTo>
                          <a:cubicBezTo>
                            <a:pt x="7920" y="-557"/>
                            <a:pt x="10492" y="871"/>
                            <a:pt x="11254" y="3443"/>
                          </a:cubicBezTo>
                          <a:cubicBezTo>
                            <a:pt x="12016" y="6015"/>
                            <a:pt x="10587" y="8587"/>
                            <a:pt x="8015" y="9349"/>
                          </a:cubicBezTo>
                          <a:lnTo>
                            <a:pt x="6110" y="9920"/>
                          </a:lnTo>
                          <a:cubicBezTo>
                            <a:pt x="5634" y="10015"/>
                            <a:pt x="5253" y="10111"/>
                            <a:pt x="4777" y="10111"/>
                          </a:cubicBezTo>
                          <a:close/>
                        </a:path>
                      </a:pathLst>
                    </a:custGeom>
                    <a:solidFill>
                      <a:srgbClr val="002060"/>
                    </a:solidFill>
                    <a:ln w="9525"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9" name="Google Shape;2059;p257"/>
                    <p:cNvSpPr/>
                    <p:nvPr/>
                  </p:nvSpPr>
                  <p:spPr>
                    <a:xfrm>
                      <a:off x="2611169" y="2371615"/>
                      <a:ext cx="9525" cy="9525"/>
                    </a:xfrm>
                    <a:custGeom>
                      <a:avLst/>
                      <a:gdLst/>
                      <a:ahLst/>
                      <a:cxnLst/>
                      <a:rect l="l" t="t" r="r" b="b"/>
                      <a:pathLst>
                        <a:path w="9525" h="9525" extrusionOk="0">
                          <a:moveTo>
                            <a:pt x="4777" y="9920"/>
                          </a:moveTo>
                          <a:cubicBezTo>
                            <a:pt x="2681" y="9920"/>
                            <a:pt x="776" y="8587"/>
                            <a:pt x="205" y="6491"/>
                          </a:cubicBezTo>
                          <a:cubicBezTo>
                            <a:pt x="-557" y="3919"/>
                            <a:pt x="871" y="1348"/>
                            <a:pt x="3443" y="586"/>
                          </a:cubicBezTo>
                          <a:lnTo>
                            <a:pt x="4586" y="205"/>
                          </a:lnTo>
                          <a:cubicBezTo>
                            <a:pt x="7158" y="-557"/>
                            <a:pt x="9730" y="871"/>
                            <a:pt x="10492" y="3443"/>
                          </a:cubicBezTo>
                          <a:cubicBezTo>
                            <a:pt x="11254" y="6015"/>
                            <a:pt x="9825" y="8587"/>
                            <a:pt x="7253" y="9349"/>
                          </a:cubicBezTo>
                          <a:lnTo>
                            <a:pt x="6110" y="9730"/>
                          </a:lnTo>
                          <a:cubicBezTo>
                            <a:pt x="5634" y="9825"/>
                            <a:pt x="5158" y="9920"/>
                            <a:pt x="4777" y="9920"/>
                          </a:cubicBezTo>
                          <a:close/>
                        </a:path>
                      </a:pathLst>
                    </a:custGeom>
                    <a:solidFill>
                      <a:srgbClr val="002060"/>
                    </a:solidFill>
                    <a:ln w="9525"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060" name="Google Shape;2060;p257"/>
                  <p:cNvGrpSpPr/>
                  <p:nvPr/>
                </p:nvGrpSpPr>
                <p:grpSpPr>
                  <a:xfrm>
                    <a:off x="2575727" y="2407574"/>
                    <a:ext cx="62924" cy="27242"/>
                    <a:chOff x="2575727" y="2407574"/>
                    <a:chExt cx="62924" cy="27242"/>
                  </a:xfrm>
                </p:grpSpPr>
                <p:sp>
                  <p:nvSpPr>
                    <p:cNvPr id="2061" name="Google Shape;2061;p257"/>
                    <p:cNvSpPr/>
                    <p:nvPr/>
                  </p:nvSpPr>
                  <p:spPr>
                    <a:xfrm>
                      <a:off x="2575727" y="2407574"/>
                      <a:ext cx="9525" cy="9525"/>
                    </a:xfrm>
                    <a:custGeom>
                      <a:avLst/>
                      <a:gdLst/>
                      <a:ahLst/>
                      <a:cxnLst/>
                      <a:rect l="l" t="t" r="r" b="b"/>
                      <a:pathLst>
                        <a:path w="9525" h="9525" extrusionOk="0">
                          <a:moveTo>
                            <a:pt x="5929" y="9965"/>
                          </a:moveTo>
                          <a:cubicBezTo>
                            <a:pt x="5453" y="9965"/>
                            <a:pt x="4976" y="9870"/>
                            <a:pt x="4405" y="9680"/>
                          </a:cubicBezTo>
                          <a:lnTo>
                            <a:pt x="3262" y="9299"/>
                          </a:lnTo>
                          <a:cubicBezTo>
                            <a:pt x="785" y="8441"/>
                            <a:pt x="-548" y="5774"/>
                            <a:pt x="214" y="3298"/>
                          </a:cubicBezTo>
                          <a:cubicBezTo>
                            <a:pt x="1071" y="821"/>
                            <a:pt x="3738" y="-607"/>
                            <a:pt x="6215" y="250"/>
                          </a:cubicBezTo>
                          <a:lnTo>
                            <a:pt x="7358" y="631"/>
                          </a:lnTo>
                          <a:cubicBezTo>
                            <a:pt x="9834" y="1488"/>
                            <a:pt x="11263" y="4155"/>
                            <a:pt x="10406" y="6632"/>
                          </a:cubicBezTo>
                          <a:cubicBezTo>
                            <a:pt x="9739" y="8727"/>
                            <a:pt x="7929" y="9965"/>
                            <a:pt x="5929" y="9965"/>
                          </a:cubicBezTo>
                          <a:close/>
                        </a:path>
                      </a:pathLst>
                    </a:custGeom>
                    <a:solidFill>
                      <a:srgbClr val="002060"/>
                    </a:solidFill>
                    <a:ln w="9525"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62" name="Google Shape;2062;p257"/>
                    <p:cNvSpPr/>
                    <p:nvPr/>
                  </p:nvSpPr>
                  <p:spPr>
                    <a:xfrm>
                      <a:off x="2592931" y="2413421"/>
                      <a:ext cx="28575" cy="9525"/>
                    </a:xfrm>
                    <a:custGeom>
                      <a:avLst/>
                      <a:gdLst/>
                      <a:ahLst/>
                      <a:cxnLst/>
                      <a:rect l="l" t="t" r="r" b="b"/>
                      <a:pathLst>
                        <a:path w="28575" h="9525" extrusionOk="0">
                          <a:moveTo>
                            <a:pt x="24920" y="16121"/>
                          </a:moveTo>
                          <a:cubicBezTo>
                            <a:pt x="24443" y="16121"/>
                            <a:pt x="23967" y="16025"/>
                            <a:pt x="23396" y="15835"/>
                          </a:cubicBezTo>
                          <a:lnTo>
                            <a:pt x="21395" y="15168"/>
                          </a:lnTo>
                          <a:cubicBezTo>
                            <a:pt x="18919" y="14311"/>
                            <a:pt x="17585" y="11644"/>
                            <a:pt x="18347" y="9167"/>
                          </a:cubicBezTo>
                          <a:cubicBezTo>
                            <a:pt x="19205" y="6691"/>
                            <a:pt x="21872" y="5262"/>
                            <a:pt x="24348" y="6119"/>
                          </a:cubicBezTo>
                          <a:lnTo>
                            <a:pt x="26348" y="6786"/>
                          </a:lnTo>
                          <a:cubicBezTo>
                            <a:pt x="28825" y="7643"/>
                            <a:pt x="30158" y="10310"/>
                            <a:pt x="29396" y="12787"/>
                          </a:cubicBezTo>
                          <a:cubicBezTo>
                            <a:pt x="28825" y="14787"/>
                            <a:pt x="26920" y="16121"/>
                            <a:pt x="24920" y="16121"/>
                          </a:cubicBezTo>
                          <a:close/>
                          <a:moveTo>
                            <a:pt x="6822" y="10120"/>
                          </a:moveTo>
                          <a:cubicBezTo>
                            <a:pt x="6346" y="10120"/>
                            <a:pt x="5870" y="10025"/>
                            <a:pt x="5298" y="9929"/>
                          </a:cubicBezTo>
                          <a:lnTo>
                            <a:pt x="3298" y="9263"/>
                          </a:lnTo>
                          <a:cubicBezTo>
                            <a:pt x="821" y="8405"/>
                            <a:pt x="-607" y="5738"/>
                            <a:pt x="250" y="3262"/>
                          </a:cubicBezTo>
                          <a:cubicBezTo>
                            <a:pt x="1107" y="785"/>
                            <a:pt x="3774" y="-548"/>
                            <a:pt x="6251" y="214"/>
                          </a:cubicBezTo>
                          <a:lnTo>
                            <a:pt x="8251" y="881"/>
                          </a:lnTo>
                          <a:cubicBezTo>
                            <a:pt x="10727" y="1738"/>
                            <a:pt x="12156" y="4405"/>
                            <a:pt x="11299" y="6881"/>
                          </a:cubicBezTo>
                          <a:cubicBezTo>
                            <a:pt x="10727" y="8882"/>
                            <a:pt x="8822" y="10120"/>
                            <a:pt x="6822" y="10120"/>
                          </a:cubicBezTo>
                          <a:close/>
                        </a:path>
                      </a:pathLst>
                    </a:custGeom>
                    <a:solidFill>
                      <a:srgbClr val="002060"/>
                    </a:solidFill>
                    <a:ln w="9525"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63" name="Google Shape;2063;p257"/>
                    <p:cNvSpPr/>
                    <p:nvPr/>
                  </p:nvSpPr>
                  <p:spPr>
                    <a:xfrm>
                      <a:off x="2629126" y="2425291"/>
                      <a:ext cx="9525" cy="9525"/>
                    </a:xfrm>
                    <a:custGeom>
                      <a:avLst/>
                      <a:gdLst/>
                      <a:ahLst/>
                      <a:cxnLst/>
                      <a:rect l="l" t="t" r="r" b="b"/>
                      <a:pathLst>
                        <a:path w="9525" h="9525" extrusionOk="0">
                          <a:moveTo>
                            <a:pt x="5965" y="9965"/>
                          </a:moveTo>
                          <a:cubicBezTo>
                            <a:pt x="5489" y="9965"/>
                            <a:pt x="5012" y="9870"/>
                            <a:pt x="4441" y="9680"/>
                          </a:cubicBezTo>
                          <a:lnTo>
                            <a:pt x="3298" y="9299"/>
                          </a:lnTo>
                          <a:cubicBezTo>
                            <a:pt x="821" y="8441"/>
                            <a:pt x="-607" y="5774"/>
                            <a:pt x="250" y="3298"/>
                          </a:cubicBezTo>
                          <a:cubicBezTo>
                            <a:pt x="1107" y="821"/>
                            <a:pt x="3774" y="-607"/>
                            <a:pt x="6251" y="250"/>
                          </a:cubicBezTo>
                          <a:lnTo>
                            <a:pt x="7394" y="631"/>
                          </a:lnTo>
                          <a:cubicBezTo>
                            <a:pt x="9870" y="1488"/>
                            <a:pt x="11204" y="4155"/>
                            <a:pt x="10442" y="6632"/>
                          </a:cubicBezTo>
                          <a:cubicBezTo>
                            <a:pt x="9870" y="8632"/>
                            <a:pt x="7965" y="9965"/>
                            <a:pt x="5965" y="9965"/>
                          </a:cubicBezTo>
                          <a:close/>
                        </a:path>
                      </a:pathLst>
                    </a:custGeom>
                    <a:solidFill>
                      <a:srgbClr val="002060"/>
                    </a:solidFill>
                    <a:ln w="9525" cap="flat" cmpd="sng">
                      <a:solidFill>
                        <a:srgbClr val="002060"/>
                      </a:solidFill>
                      <a:prstDash val="solid"/>
                      <a:round/>
                      <a:headEnd type="none" w="sm" len="sm"/>
                      <a:tailEnd type="none" w="sm" len="sm"/>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sp>
            <p:nvSpPr>
              <p:cNvPr id="2064" name="Google Shape;2064;p257"/>
              <p:cNvSpPr txBox="1"/>
              <p:nvPr/>
            </p:nvSpPr>
            <p:spPr>
              <a:xfrm>
                <a:off x="406260" y="1376029"/>
                <a:ext cx="1558800" cy="346200"/>
              </a:xfrm>
              <a:prstGeom prst="rect">
                <a:avLst/>
              </a:prstGeom>
              <a:noFill/>
              <a:ln>
                <a:noFill/>
              </a:ln>
            </p:spPr>
            <p:txBody>
              <a:bodyPr spcFirstLastPara="1" wrap="square" lIns="68575" tIns="34275" rIns="68575"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2060"/>
                    </a:solidFill>
                    <a:effectLst/>
                    <a:uLnTx/>
                    <a:uFillTx/>
                    <a:latin typeface="Arial"/>
                    <a:ea typeface="Arial"/>
                    <a:cs typeface="Arial"/>
                    <a:sym typeface="Arial"/>
                  </a:rPr>
                  <a:t>COPD: a leading cause of death worldwide</a:t>
                </a:r>
                <a:endParaRPr kumimoji="0" sz="900" b="0" i="0" u="none" strike="noStrike" kern="0" cap="none" spc="0" normalizeH="0" baseline="0" noProof="0">
                  <a:ln>
                    <a:noFill/>
                  </a:ln>
                  <a:solidFill>
                    <a:srgbClr val="002060"/>
                  </a:solidFill>
                  <a:effectLst/>
                  <a:uLnTx/>
                  <a:uFillTx/>
                  <a:latin typeface="Arial"/>
                  <a:ea typeface="Arial"/>
                  <a:cs typeface="Arial"/>
                  <a:sym typeface="Arial"/>
                </a:endParaRPr>
              </a:p>
            </p:txBody>
          </p:sp>
          <p:sp>
            <p:nvSpPr>
              <p:cNvPr id="2065" name="Google Shape;2065;p257"/>
              <p:cNvSpPr txBox="1"/>
              <p:nvPr/>
            </p:nvSpPr>
            <p:spPr>
              <a:xfrm>
                <a:off x="245291" y="3562583"/>
                <a:ext cx="1852800" cy="207900"/>
              </a:xfrm>
              <a:prstGeom prst="rect">
                <a:avLst/>
              </a:prstGeom>
              <a:noFill/>
              <a:ln>
                <a:noFill/>
              </a:ln>
            </p:spPr>
            <p:txBody>
              <a:bodyPr spcFirstLastPara="1" wrap="square" lIns="68575" tIns="34275" rIns="68575"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2060"/>
                    </a:solidFill>
                    <a:effectLst/>
                    <a:uLnTx/>
                    <a:uFillTx/>
                    <a:latin typeface="Arial"/>
                    <a:ea typeface="Arial"/>
                    <a:cs typeface="Arial"/>
                    <a:sym typeface="Arial"/>
                  </a:rPr>
                  <a:t>Impact of recurrent exacerbations</a:t>
                </a:r>
                <a:endParaRPr kumimoji="0" sz="900" b="0" i="0" u="none" strike="noStrike" kern="0" cap="none" spc="0" normalizeH="0" baseline="0" noProof="0">
                  <a:ln>
                    <a:noFill/>
                  </a:ln>
                  <a:solidFill>
                    <a:srgbClr val="002060"/>
                  </a:solidFill>
                  <a:effectLst/>
                  <a:uLnTx/>
                  <a:uFillTx/>
                  <a:latin typeface="Arial"/>
                  <a:ea typeface="Arial"/>
                  <a:cs typeface="Arial"/>
                  <a:sym typeface="Arial"/>
                </a:endParaRPr>
              </a:p>
            </p:txBody>
          </p:sp>
          <p:sp>
            <p:nvSpPr>
              <p:cNvPr id="2066" name="Google Shape;2066;p257"/>
              <p:cNvSpPr txBox="1"/>
              <p:nvPr/>
            </p:nvSpPr>
            <p:spPr>
              <a:xfrm>
                <a:off x="262951" y="293926"/>
                <a:ext cx="1780200" cy="207900"/>
              </a:xfrm>
              <a:prstGeom prst="rect">
                <a:avLst/>
              </a:prstGeom>
              <a:solidFill>
                <a:srgbClr val="D6D6D6"/>
              </a:solidFill>
              <a:ln w="28575" cap="flat" cmpd="sng">
                <a:solidFill>
                  <a:srgbClr val="002060"/>
                </a:solidFill>
                <a:prstDash val="solid"/>
                <a:round/>
                <a:headEnd type="none" w="sm" len="sm"/>
                <a:tailEnd type="none" w="sm" len="sm"/>
              </a:ln>
            </p:spPr>
            <p:txBody>
              <a:bodyPr spcFirstLastPara="1" wrap="square" lIns="68575" tIns="34275" rIns="68575"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2060"/>
                    </a:solidFill>
                    <a:effectLst/>
                    <a:uLnTx/>
                    <a:uFillTx/>
                    <a:latin typeface="Arial"/>
                    <a:ea typeface="Arial"/>
                    <a:cs typeface="Arial"/>
                    <a:sym typeface="Arial"/>
                  </a:rPr>
                  <a:t>Rationale</a:t>
                </a:r>
                <a:endParaRPr kumimoji="0" sz="900" b="0" i="0" u="none" strike="noStrike" kern="0" cap="none" spc="0" normalizeH="0" baseline="0" noProof="0">
                  <a:ln>
                    <a:noFill/>
                  </a:ln>
                  <a:solidFill>
                    <a:srgbClr val="002060"/>
                  </a:solidFill>
                  <a:effectLst/>
                  <a:uLnTx/>
                  <a:uFillTx/>
                  <a:latin typeface="Arial"/>
                  <a:ea typeface="Arial"/>
                  <a:cs typeface="Arial"/>
                  <a:sym typeface="Arial"/>
                </a:endParaRPr>
              </a:p>
            </p:txBody>
          </p:sp>
          <p:sp>
            <p:nvSpPr>
              <p:cNvPr id="2067" name="Google Shape;2067;p257"/>
              <p:cNvSpPr txBox="1"/>
              <p:nvPr/>
            </p:nvSpPr>
            <p:spPr>
              <a:xfrm>
                <a:off x="314552" y="2472843"/>
                <a:ext cx="1697100" cy="346200"/>
              </a:xfrm>
              <a:prstGeom prst="rect">
                <a:avLst/>
              </a:prstGeom>
              <a:noFill/>
              <a:ln>
                <a:noFill/>
              </a:ln>
            </p:spPr>
            <p:txBody>
              <a:bodyPr spcFirstLastPara="1" wrap="square" lIns="68575" tIns="34275" rIns="68575"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2060"/>
                    </a:solidFill>
                    <a:effectLst/>
                    <a:uLnTx/>
                    <a:uFillTx/>
                    <a:latin typeface="Arial"/>
                    <a:ea typeface="Arial"/>
                    <a:cs typeface="Arial"/>
                    <a:sym typeface="Arial"/>
                  </a:rPr>
                  <a:t>Consequences of delayed diagnosis or treatment </a:t>
                </a:r>
                <a:endParaRPr kumimoji="0" sz="900" b="0" i="0" u="none" strike="noStrike" kern="0" cap="none" spc="0" normalizeH="0" baseline="0" noProof="0">
                  <a:ln>
                    <a:noFill/>
                  </a:ln>
                  <a:solidFill>
                    <a:srgbClr val="002060"/>
                  </a:solidFill>
                  <a:effectLst/>
                  <a:uLnTx/>
                  <a:uFillTx/>
                  <a:latin typeface="Arial"/>
                  <a:ea typeface="Arial"/>
                  <a:cs typeface="Arial"/>
                  <a:sym typeface="Arial"/>
                </a:endParaRPr>
              </a:p>
            </p:txBody>
          </p:sp>
          <p:pic>
            <p:nvPicPr>
              <p:cNvPr id="2068" name="Google Shape;2068;p257" descr="Warning outline"/>
              <p:cNvPicPr preferRelativeResize="0"/>
              <p:nvPr/>
            </p:nvPicPr>
            <p:blipFill rotWithShape="1">
              <a:blip r:embed="rId12">
                <a:alphaModFix/>
              </a:blip>
              <a:srcRect/>
              <a:stretch/>
            </p:blipFill>
            <p:spPr>
              <a:xfrm>
                <a:off x="880417" y="1851584"/>
                <a:ext cx="615804" cy="615804"/>
              </a:xfrm>
              <a:prstGeom prst="rect">
                <a:avLst/>
              </a:prstGeom>
              <a:noFill/>
              <a:ln>
                <a:noFill/>
              </a:ln>
            </p:spPr>
          </p:pic>
          <p:pic>
            <p:nvPicPr>
              <p:cNvPr id="2098" name="Google Shape;2098;p257" descr="Lungs outline"/>
              <p:cNvPicPr preferRelativeResize="0"/>
              <p:nvPr/>
            </p:nvPicPr>
            <p:blipFill rotWithShape="1">
              <a:blip r:embed="rId13">
                <a:alphaModFix/>
              </a:blip>
              <a:srcRect/>
              <a:stretch/>
            </p:blipFill>
            <p:spPr>
              <a:xfrm>
                <a:off x="399676" y="4051797"/>
                <a:ext cx="404655" cy="404655"/>
              </a:xfrm>
              <a:prstGeom prst="rect">
                <a:avLst/>
              </a:prstGeom>
              <a:noFill/>
              <a:ln>
                <a:noFill/>
              </a:ln>
            </p:spPr>
          </p:pic>
          <p:sp>
            <p:nvSpPr>
              <p:cNvPr id="2100" name="Google Shape;2100;p257"/>
              <p:cNvSpPr txBox="1"/>
              <p:nvPr/>
            </p:nvSpPr>
            <p:spPr>
              <a:xfrm>
                <a:off x="333701" y="4415442"/>
                <a:ext cx="575331" cy="395083"/>
              </a:xfrm>
              <a:prstGeom prst="rect">
                <a:avLst/>
              </a:prstGeom>
              <a:noFill/>
              <a:ln>
                <a:noFill/>
              </a:ln>
            </p:spPr>
            <p:txBody>
              <a:bodyPr spcFirstLastPara="1" wrap="square" lIns="68575" tIns="34275" rIns="68575"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700" b="0" i="0" u="none" strike="noStrike" kern="0" cap="none" spc="0" normalizeH="0" baseline="0" noProof="0" dirty="0">
                    <a:ln>
                      <a:noFill/>
                    </a:ln>
                    <a:solidFill>
                      <a:srgbClr val="002060"/>
                    </a:solidFill>
                    <a:effectLst/>
                    <a:uLnTx/>
                    <a:uFillTx/>
                    <a:latin typeface="Arial"/>
                    <a:ea typeface="Arial"/>
                    <a:cs typeface="Arial"/>
                    <a:sym typeface="Arial"/>
                  </a:rPr>
                  <a:t>lung function </a:t>
                </a:r>
                <a:endParaRPr kumimoji="0"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700" b="0" i="0" u="none" strike="noStrike" kern="0" cap="none" spc="0" normalizeH="0" baseline="0" noProof="0" dirty="0">
                    <a:ln>
                      <a:noFill/>
                    </a:ln>
                    <a:solidFill>
                      <a:srgbClr val="002060"/>
                    </a:solidFill>
                    <a:effectLst/>
                    <a:uLnTx/>
                    <a:uFillTx/>
                    <a:latin typeface="Arial"/>
                    <a:ea typeface="Arial"/>
                    <a:cs typeface="Arial"/>
                    <a:sym typeface="Arial"/>
                  </a:rPr>
                  <a:t>decline</a:t>
                </a:r>
                <a:endParaRPr kumimoji="0"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101" name="Google Shape;2101;p257"/>
              <p:cNvSpPr txBox="1"/>
              <p:nvPr/>
            </p:nvSpPr>
            <p:spPr>
              <a:xfrm>
                <a:off x="866406" y="4490697"/>
                <a:ext cx="527394" cy="286620"/>
              </a:xfrm>
              <a:prstGeom prst="rect">
                <a:avLst/>
              </a:prstGeom>
              <a:noFill/>
              <a:ln>
                <a:noFill/>
              </a:ln>
            </p:spPr>
            <p:txBody>
              <a:bodyPr spcFirstLastPara="1" wrap="square" lIns="68575" tIns="34275" rIns="68575"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700" b="0" i="0" u="none" strike="noStrike" kern="0" cap="none" spc="0" normalizeH="0" baseline="0" noProof="0" dirty="0">
                    <a:ln>
                      <a:noFill/>
                    </a:ln>
                    <a:solidFill>
                      <a:srgbClr val="002060"/>
                    </a:solidFill>
                    <a:effectLst/>
                    <a:uLnTx/>
                    <a:uFillTx/>
                    <a:latin typeface="Arial"/>
                    <a:ea typeface="Arial"/>
                    <a:cs typeface="Arial"/>
                    <a:sym typeface="Arial"/>
                  </a:rPr>
                  <a:t>increased CV events</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102" name="Google Shape;2102;p257" descr="Arrow Right with solid fill"/>
              <p:cNvPicPr preferRelativeResize="0"/>
              <p:nvPr/>
            </p:nvPicPr>
            <p:blipFill rotWithShape="1">
              <a:blip r:embed="rId11">
                <a:alphaModFix/>
              </a:blip>
              <a:srcRect/>
              <a:stretch/>
            </p:blipFill>
            <p:spPr>
              <a:xfrm rot="5400000">
                <a:off x="1074231" y="3780779"/>
                <a:ext cx="178501" cy="208721"/>
              </a:xfrm>
              <a:prstGeom prst="rect">
                <a:avLst/>
              </a:prstGeom>
              <a:noFill/>
              <a:ln>
                <a:noFill/>
              </a:ln>
            </p:spPr>
          </p:pic>
          <p:pic>
            <p:nvPicPr>
              <p:cNvPr id="2103" name="Google Shape;2103;p257" descr="Arrow Right with solid fill"/>
              <p:cNvPicPr preferRelativeResize="0"/>
              <p:nvPr/>
            </p:nvPicPr>
            <p:blipFill rotWithShape="1">
              <a:blip r:embed="rId11">
                <a:alphaModFix/>
              </a:blip>
              <a:srcRect/>
              <a:stretch/>
            </p:blipFill>
            <p:spPr>
              <a:xfrm rot="5400000">
                <a:off x="1629569" y="3779824"/>
                <a:ext cx="178502" cy="208721"/>
              </a:xfrm>
              <a:prstGeom prst="rect">
                <a:avLst/>
              </a:prstGeom>
              <a:noFill/>
              <a:ln>
                <a:noFill/>
              </a:ln>
            </p:spPr>
          </p:pic>
          <p:pic>
            <p:nvPicPr>
              <p:cNvPr id="2105" name="Google Shape;2105;p257" descr="Globe outline"/>
              <p:cNvPicPr preferRelativeResize="0"/>
              <p:nvPr/>
            </p:nvPicPr>
            <p:blipFill rotWithShape="1">
              <a:blip r:embed="rId14">
                <a:alphaModFix/>
              </a:blip>
              <a:srcRect/>
              <a:stretch/>
            </p:blipFill>
            <p:spPr>
              <a:xfrm>
                <a:off x="909032" y="775384"/>
                <a:ext cx="574049" cy="574049"/>
              </a:xfrm>
              <a:prstGeom prst="rect">
                <a:avLst/>
              </a:prstGeom>
              <a:noFill/>
              <a:ln>
                <a:noFill/>
              </a:ln>
            </p:spPr>
          </p:pic>
        </p:grpSp>
        <p:sp>
          <p:nvSpPr>
            <p:cNvPr id="41" name="TextBox 40">
              <a:extLst>
                <a:ext uri="{FF2B5EF4-FFF2-40B4-BE49-F238E27FC236}">
                  <a16:creationId xmlns:a16="http://schemas.microsoft.com/office/drawing/2014/main" id="{FC32DEB0-8129-4836-AFB5-250A1E36824B}"/>
                </a:ext>
              </a:extLst>
            </p:cNvPr>
            <p:cNvSpPr txBox="1"/>
            <p:nvPr/>
          </p:nvSpPr>
          <p:spPr>
            <a:xfrm>
              <a:off x="1302391" y="4647854"/>
              <a:ext cx="94898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700" b="0" i="0" u="none" strike="noStrike" kern="1200" cap="none" spc="0" normalizeH="0" baseline="0" noProof="0">
                  <a:ln>
                    <a:noFill/>
                  </a:ln>
                  <a:solidFill>
                    <a:srgbClr val="002060"/>
                  </a:solidFill>
                  <a:effectLst/>
                  <a:uLnTx/>
                  <a:uFillTx/>
                  <a:latin typeface="Arial"/>
                  <a:ea typeface="+mn-ea"/>
                  <a:cs typeface="Arial"/>
                  <a:sym typeface="Arial"/>
                </a:rPr>
                <a:t>steroid related </a:t>
              </a:r>
              <a:r>
                <a:rPr kumimoji="0" lang="en-GB" sz="700" b="0" i="0" u="none" strike="noStrike" kern="0" cap="none" spc="0" normalizeH="0" baseline="0" noProof="0">
                  <a:ln>
                    <a:noFill/>
                  </a:ln>
                  <a:solidFill>
                    <a:srgbClr val="002060"/>
                  </a:solidFill>
                  <a:effectLst/>
                  <a:uLnTx/>
                  <a:uFillTx/>
                  <a:latin typeface="Arial"/>
                  <a:cs typeface="Arial"/>
                  <a:sym typeface="Arial"/>
                </a:rPr>
                <a:t>adverse events</a:t>
              </a:r>
              <a:endParaRPr kumimoji="0" lang="en-GB" sz="700" b="0" i="0" u="none" strike="noStrike" kern="1200" cap="none" spc="0" normalizeH="0" baseline="0" noProof="0">
                <a:ln>
                  <a:noFill/>
                </a:ln>
                <a:solidFill>
                  <a:srgbClr val="002060"/>
                </a:solidFill>
                <a:effectLst/>
                <a:uLnTx/>
                <a:uFillTx/>
                <a:latin typeface="Arial"/>
                <a:ea typeface="+mn-ea"/>
                <a:cs typeface="Arial"/>
                <a:sym typeface="Arial"/>
              </a:endParaRPr>
            </a:p>
          </p:txBody>
        </p:sp>
        <p:pic>
          <p:nvPicPr>
            <p:cNvPr id="42" name="Graphic 41" descr="Medicine outline">
              <a:extLst>
                <a:ext uri="{FF2B5EF4-FFF2-40B4-BE49-F238E27FC236}">
                  <a16:creationId xmlns:a16="http://schemas.microsoft.com/office/drawing/2014/main" id="{714CEB37-0C77-41E7-8ACB-FD1A49CBD98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556770" y="4187906"/>
              <a:ext cx="485717" cy="485717"/>
            </a:xfrm>
            <a:prstGeom prst="rect">
              <a:avLst/>
            </a:prstGeom>
          </p:spPr>
        </p:pic>
      </p:grpSp>
      <p:pic>
        <p:nvPicPr>
          <p:cNvPr id="9" name="Graphic 8" descr="Heart with pulse outline">
            <a:extLst>
              <a:ext uri="{FF2B5EF4-FFF2-40B4-BE49-F238E27FC236}">
                <a16:creationId xmlns:a16="http://schemas.microsoft.com/office/drawing/2014/main" id="{ED2E355F-04F3-104C-B4FC-FB7151A50C3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24837" y="4174515"/>
            <a:ext cx="482770" cy="482770"/>
          </a:xfrm>
          <a:prstGeom prst="rect">
            <a:avLst/>
          </a:prstGeom>
        </p:spPr>
      </p:pic>
      <p:pic>
        <p:nvPicPr>
          <p:cNvPr id="12" name="Google Shape;2102;p257" descr="Arrow Right with solid fill">
            <a:extLst>
              <a:ext uri="{FF2B5EF4-FFF2-40B4-BE49-F238E27FC236}">
                <a16:creationId xmlns:a16="http://schemas.microsoft.com/office/drawing/2014/main" id="{569330A9-3D19-AA90-805D-C16EEC7D2EDE}"/>
              </a:ext>
            </a:extLst>
          </p:cNvPr>
          <p:cNvPicPr preferRelativeResize="0"/>
          <p:nvPr/>
        </p:nvPicPr>
        <p:blipFill rotWithShape="1">
          <a:blip r:embed="rId11">
            <a:alphaModFix/>
          </a:blip>
          <a:srcRect/>
          <a:stretch/>
        </p:blipFill>
        <p:spPr>
          <a:xfrm rot="5400000">
            <a:off x="493063" y="3922898"/>
            <a:ext cx="177282" cy="2254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sp>
        <p:nvSpPr>
          <p:cNvPr id="1968" name="Google Shape;1968;p255"/>
          <p:cNvSpPr/>
          <p:nvPr/>
        </p:nvSpPr>
        <p:spPr>
          <a:xfrm>
            <a:off x="3088006" y="1691261"/>
            <a:ext cx="720000" cy="620700"/>
          </a:xfrm>
          <a:prstGeom prst="hexagon">
            <a:avLst>
              <a:gd name="adj" fmla="val 28900"/>
              <a:gd name="vf" fmla="val 115470"/>
            </a:avLst>
          </a:prstGeom>
          <a:solidFill>
            <a:srgbClr val="CDD8F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1969" name="Google Shape;1969;p255"/>
          <p:cNvGrpSpPr/>
          <p:nvPr/>
        </p:nvGrpSpPr>
        <p:grpSpPr>
          <a:xfrm>
            <a:off x="2148856" y="120650"/>
            <a:ext cx="4693981" cy="4921191"/>
            <a:chOff x="1298808" y="0"/>
            <a:chExt cx="6258641" cy="6561588"/>
          </a:xfrm>
        </p:grpSpPr>
        <p:sp>
          <p:nvSpPr>
            <p:cNvPr id="1970" name="Google Shape;1970;p255"/>
            <p:cNvSpPr/>
            <p:nvPr/>
          </p:nvSpPr>
          <p:spPr>
            <a:xfrm>
              <a:off x="3082486" y="2116793"/>
              <a:ext cx="2690400" cy="2327400"/>
            </a:xfrm>
            <a:prstGeom prst="hexagon">
              <a:avLst>
                <a:gd name="adj" fmla="val 28570"/>
                <a:gd name="vf" fmla="val 115470"/>
              </a:avLst>
            </a:prstGeom>
            <a:solidFill>
              <a:srgbClr val="073073"/>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71" name="Google Shape;1971;p255"/>
            <p:cNvSpPr txBox="1"/>
            <p:nvPr/>
          </p:nvSpPr>
          <p:spPr>
            <a:xfrm>
              <a:off x="3528345" y="2502479"/>
              <a:ext cx="1798800" cy="1556100"/>
            </a:xfrm>
            <a:prstGeom prst="rect">
              <a:avLst/>
            </a:prstGeom>
            <a:noFill/>
            <a:ln>
              <a:noFill/>
            </a:ln>
          </p:spPr>
          <p:txBody>
            <a:bodyPr spcFirstLastPara="1" wrap="square" lIns="61925" tIns="61925" rIns="61925" bIns="61925" anchor="ctr" anchorCtr="0">
              <a:noAutofit/>
            </a:bodyPr>
            <a:lstStyle/>
            <a:p>
              <a:pPr marL="0" marR="0" lvl="0" indent="0" algn="ctr" rtl="0">
                <a:lnSpc>
                  <a:spcPct val="90000"/>
                </a:lnSpc>
                <a:spcBef>
                  <a:spcPts val="0"/>
                </a:spcBef>
                <a:spcAft>
                  <a:spcPts val="0"/>
                </a:spcAft>
                <a:buClr>
                  <a:schemeClr val="dk1"/>
                </a:buClr>
                <a:buSzPts val="4900"/>
                <a:buFont typeface="Arial"/>
                <a:buNone/>
              </a:pPr>
              <a:endParaRPr sz="4900" b="0" i="0" u="none" strike="noStrike" cap="none">
                <a:solidFill>
                  <a:schemeClr val="lt1"/>
                </a:solidFill>
                <a:latin typeface="Arial"/>
                <a:ea typeface="Arial"/>
                <a:cs typeface="Arial"/>
                <a:sym typeface="Arial"/>
              </a:endParaRPr>
            </a:p>
          </p:txBody>
        </p:sp>
        <p:sp>
          <p:nvSpPr>
            <p:cNvPr id="1972" name="Google Shape;1972;p255"/>
            <p:cNvSpPr/>
            <p:nvPr/>
          </p:nvSpPr>
          <p:spPr>
            <a:xfrm>
              <a:off x="3920496" y="1219479"/>
              <a:ext cx="1015200" cy="874800"/>
            </a:xfrm>
            <a:prstGeom prst="hexagon">
              <a:avLst>
                <a:gd name="adj" fmla="val 28900"/>
                <a:gd name="vf" fmla="val 115470"/>
              </a:avLst>
            </a:prstGeom>
            <a:solidFill>
              <a:srgbClr val="CDD8F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73" name="Google Shape;1973;p255"/>
            <p:cNvSpPr/>
            <p:nvPr/>
          </p:nvSpPr>
          <p:spPr>
            <a:xfrm>
              <a:off x="3330323" y="0"/>
              <a:ext cx="2205000" cy="1907400"/>
            </a:xfrm>
            <a:prstGeom prst="hexagon">
              <a:avLst>
                <a:gd name="adj" fmla="val 28570"/>
                <a:gd name="vf" fmla="val 115470"/>
              </a:avLst>
            </a:prstGeom>
            <a:solidFill>
              <a:srgbClr val="0070C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74" name="Google Shape;1974;p255"/>
            <p:cNvSpPr txBox="1"/>
            <p:nvPr/>
          </p:nvSpPr>
          <p:spPr>
            <a:xfrm>
              <a:off x="3695718" y="316110"/>
              <a:ext cx="1474200" cy="1275300"/>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GB" sz="1100" b="1" i="0" u="none" strike="noStrike" cap="none">
                  <a:solidFill>
                    <a:schemeClr val="lt1"/>
                  </a:solidFill>
                  <a:latin typeface="Arial"/>
                  <a:ea typeface="Arial"/>
                  <a:cs typeface="Arial"/>
                  <a:sym typeface="Arial"/>
                </a:rPr>
                <a:t>Global Operational Protocol</a:t>
              </a:r>
              <a:endParaRPr sz="800" b="1" i="0" u="none" strike="noStrike" cap="none">
                <a:solidFill>
                  <a:schemeClr val="lt1"/>
                </a:solidFill>
                <a:latin typeface="Arial"/>
                <a:ea typeface="Arial"/>
                <a:cs typeface="Arial"/>
                <a:sym typeface="Arial"/>
              </a:endParaRPr>
            </a:p>
            <a:p>
              <a:pPr marL="0" marR="0" lvl="0" indent="0" algn="ctr" rtl="0">
                <a:lnSpc>
                  <a:spcPct val="90000"/>
                </a:lnSpc>
                <a:spcBef>
                  <a:spcPts val="400"/>
                </a:spcBef>
                <a:spcAft>
                  <a:spcPts val="0"/>
                </a:spcAft>
                <a:buClr>
                  <a:schemeClr val="dk1"/>
                </a:buClr>
                <a:buSzPts val="800"/>
                <a:buFont typeface="Arial"/>
                <a:buNone/>
              </a:pPr>
              <a:endParaRPr sz="800" b="1" i="0" u="none" strike="noStrike" cap="none">
                <a:solidFill>
                  <a:schemeClr val="lt1"/>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800"/>
                <a:buFont typeface="Arial"/>
                <a:buNone/>
              </a:pPr>
              <a:endParaRPr sz="800" b="1" i="0" u="none" strike="noStrike" cap="none">
                <a:solidFill>
                  <a:schemeClr val="lt1"/>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800"/>
                <a:buFont typeface="Arial"/>
                <a:buNone/>
              </a:pPr>
              <a:endParaRPr sz="800" b="0" i="0" u="none" strike="noStrike" cap="none">
                <a:solidFill>
                  <a:schemeClr val="lt1"/>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900"/>
                <a:buFont typeface="Arial"/>
                <a:buNone/>
              </a:pPr>
              <a:endParaRPr sz="900" b="0" i="0" u="none" strike="noStrike" cap="none">
                <a:solidFill>
                  <a:schemeClr val="lt1"/>
                </a:solidFill>
                <a:latin typeface="Arial"/>
                <a:ea typeface="Arial"/>
                <a:cs typeface="Arial"/>
                <a:sym typeface="Arial"/>
              </a:endParaRPr>
            </a:p>
          </p:txBody>
        </p:sp>
        <p:sp>
          <p:nvSpPr>
            <p:cNvPr id="1975" name="Google Shape;1975;p255"/>
            <p:cNvSpPr/>
            <p:nvPr/>
          </p:nvSpPr>
          <p:spPr>
            <a:xfrm>
              <a:off x="5321334" y="1987481"/>
              <a:ext cx="1015200" cy="874800"/>
            </a:xfrm>
            <a:prstGeom prst="hexagon">
              <a:avLst>
                <a:gd name="adj" fmla="val 28900"/>
                <a:gd name="vf" fmla="val 115470"/>
              </a:avLst>
            </a:prstGeom>
            <a:solidFill>
              <a:srgbClr val="CDD8F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76" name="Google Shape;1976;p255"/>
            <p:cNvSpPr/>
            <p:nvPr/>
          </p:nvSpPr>
          <p:spPr>
            <a:xfrm>
              <a:off x="5352449" y="1164279"/>
              <a:ext cx="2205000" cy="1907400"/>
            </a:xfrm>
            <a:prstGeom prst="hexagon">
              <a:avLst>
                <a:gd name="adj" fmla="val 28570"/>
                <a:gd name="vf" fmla="val 115470"/>
              </a:avLst>
            </a:prstGeom>
            <a:solidFill>
              <a:srgbClr val="0070C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77" name="Google Shape;1977;p255"/>
            <p:cNvSpPr txBox="1"/>
            <p:nvPr/>
          </p:nvSpPr>
          <p:spPr>
            <a:xfrm>
              <a:off x="5717844" y="1480389"/>
              <a:ext cx="1474200" cy="1275300"/>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GB" sz="1100" b="1" i="0" u="none" strike="noStrike" cap="none">
                  <a:solidFill>
                    <a:schemeClr val="lt1"/>
                  </a:solidFill>
                  <a:latin typeface="Arial"/>
                  <a:ea typeface="Arial"/>
                  <a:cs typeface="Arial"/>
                  <a:sym typeface="Arial"/>
                </a:rPr>
                <a:t>Healthcare system minimum requirements</a:t>
              </a:r>
              <a:endParaRPr sz="500" b="1" i="0" u="none" strike="noStrike" cap="none">
                <a:solidFill>
                  <a:schemeClr val="lt1"/>
                </a:solidFill>
                <a:latin typeface="Arial"/>
                <a:ea typeface="Arial"/>
                <a:cs typeface="Arial"/>
                <a:sym typeface="Arial"/>
              </a:endParaRPr>
            </a:p>
            <a:p>
              <a:pPr marL="0" marR="0" lvl="0" indent="0" algn="ctr" rtl="0">
                <a:lnSpc>
                  <a:spcPct val="90000"/>
                </a:lnSpc>
                <a:spcBef>
                  <a:spcPts val="400"/>
                </a:spcBef>
                <a:spcAft>
                  <a:spcPts val="0"/>
                </a:spcAft>
                <a:buClr>
                  <a:schemeClr val="dk1"/>
                </a:buClr>
                <a:buSzPts val="500"/>
                <a:buFont typeface="Arial"/>
                <a:buNone/>
              </a:pPr>
              <a:endParaRPr sz="500" b="1" i="0" u="none" strike="noStrike" cap="none">
                <a:solidFill>
                  <a:schemeClr val="lt1"/>
                </a:solidFill>
                <a:latin typeface="Arial"/>
                <a:ea typeface="Arial"/>
                <a:cs typeface="Arial"/>
                <a:sym typeface="Arial"/>
              </a:endParaRPr>
            </a:p>
            <a:p>
              <a:pPr marL="0" marR="0" lvl="0" indent="0" algn="ctr" rtl="0">
                <a:lnSpc>
                  <a:spcPct val="90000"/>
                </a:lnSpc>
                <a:spcBef>
                  <a:spcPts val="200"/>
                </a:spcBef>
                <a:spcAft>
                  <a:spcPts val="0"/>
                </a:spcAft>
                <a:buClr>
                  <a:schemeClr val="dk1"/>
                </a:buClr>
                <a:buSzPts val="500"/>
                <a:buFont typeface="Arial"/>
                <a:buNone/>
              </a:pPr>
              <a:endParaRPr sz="500" b="1" i="0" u="none" strike="noStrike" cap="none">
                <a:solidFill>
                  <a:schemeClr val="lt1"/>
                </a:solidFill>
                <a:latin typeface="Arial"/>
                <a:ea typeface="Arial"/>
                <a:cs typeface="Arial"/>
                <a:sym typeface="Arial"/>
              </a:endParaRPr>
            </a:p>
            <a:p>
              <a:pPr marL="0" marR="0" lvl="0" indent="0" algn="ctr" rtl="0">
                <a:lnSpc>
                  <a:spcPct val="90000"/>
                </a:lnSpc>
                <a:spcBef>
                  <a:spcPts val="200"/>
                </a:spcBef>
                <a:spcAft>
                  <a:spcPts val="0"/>
                </a:spcAft>
                <a:buClr>
                  <a:schemeClr val="dk1"/>
                </a:buClr>
                <a:buSzPts val="500"/>
                <a:buFont typeface="Arial"/>
                <a:buNone/>
              </a:pPr>
              <a:endParaRPr sz="500" b="1" i="0" u="none" strike="noStrike" cap="none">
                <a:solidFill>
                  <a:schemeClr val="lt1"/>
                </a:solidFill>
                <a:latin typeface="Arial"/>
                <a:ea typeface="Arial"/>
                <a:cs typeface="Arial"/>
                <a:sym typeface="Arial"/>
              </a:endParaRPr>
            </a:p>
            <a:p>
              <a:pPr marL="0" marR="0" lvl="0" indent="0" algn="ctr" rtl="0">
                <a:lnSpc>
                  <a:spcPct val="90000"/>
                </a:lnSpc>
                <a:spcBef>
                  <a:spcPts val="200"/>
                </a:spcBef>
                <a:spcAft>
                  <a:spcPts val="0"/>
                </a:spcAft>
                <a:buClr>
                  <a:schemeClr val="dk1"/>
                </a:buClr>
                <a:buSzPts val="500"/>
                <a:buFont typeface="Arial"/>
                <a:buNone/>
              </a:pPr>
              <a:endParaRPr sz="500" b="1" i="0" u="none" strike="noStrike" cap="none">
                <a:solidFill>
                  <a:schemeClr val="lt1"/>
                </a:solidFill>
                <a:latin typeface="Arial"/>
                <a:ea typeface="Arial"/>
                <a:cs typeface="Arial"/>
                <a:sym typeface="Arial"/>
              </a:endParaRPr>
            </a:p>
            <a:p>
              <a:pPr marL="0" marR="0" lvl="0" indent="0" algn="ctr" rtl="0">
                <a:lnSpc>
                  <a:spcPct val="90000"/>
                </a:lnSpc>
                <a:spcBef>
                  <a:spcPts val="200"/>
                </a:spcBef>
                <a:spcAft>
                  <a:spcPts val="0"/>
                </a:spcAft>
                <a:buClr>
                  <a:schemeClr val="dk1"/>
                </a:buClr>
                <a:buSzPts val="500"/>
                <a:buFont typeface="Arial"/>
                <a:buNone/>
              </a:pPr>
              <a:endParaRPr sz="500" b="1" i="0" u="none" strike="noStrike" cap="none">
                <a:solidFill>
                  <a:schemeClr val="lt1"/>
                </a:solidFill>
                <a:latin typeface="Arial"/>
                <a:ea typeface="Arial"/>
                <a:cs typeface="Arial"/>
                <a:sym typeface="Arial"/>
              </a:endParaRPr>
            </a:p>
            <a:p>
              <a:pPr marL="0" marR="0" lvl="0" indent="0" algn="ctr" rtl="0">
                <a:lnSpc>
                  <a:spcPct val="90000"/>
                </a:lnSpc>
                <a:spcBef>
                  <a:spcPts val="200"/>
                </a:spcBef>
                <a:spcAft>
                  <a:spcPts val="0"/>
                </a:spcAft>
                <a:buClr>
                  <a:schemeClr val="dk1"/>
                </a:buClr>
                <a:buSzPts val="500"/>
                <a:buFont typeface="Arial"/>
                <a:buNone/>
              </a:pPr>
              <a:endParaRPr sz="500" b="1" i="0" u="none" strike="noStrike" cap="none">
                <a:solidFill>
                  <a:schemeClr val="lt1"/>
                </a:solidFill>
                <a:latin typeface="Arial"/>
                <a:ea typeface="Arial"/>
                <a:cs typeface="Arial"/>
                <a:sym typeface="Arial"/>
              </a:endParaRPr>
            </a:p>
            <a:p>
              <a:pPr marL="0" marR="0" lvl="0" indent="0" algn="ctr" rtl="0">
                <a:lnSpc>
                  <a:spcPct val="90000"/>
                </a:lnSpc>
                <a:spcBef>
                  <a:spcPts val="200"/>
                </a:spcBef>
                <a:spcAft>
                  <a:spcPts val="0"/>
                </a:spcAft>
                <a:buClr>
                  <a:schemeClr val="dk1"/>
                </a:buClr>
                <a:buSzPts val="600"/>
                <a:buFont typeface="Arial"/>
                <a:buNone/>
              </a:pPr>
              <a:endParaRPr sz="600" b="1" i="0" u="none" strike="noStrike" cap="none">
                <a:solidFill>
                  <a:schemeClr val="lt1"/>
                </a:solidFill>
                <a:latin typeface="Arial"/>
                <a:ea typeface="Arial"/>
                <a:cs typeface="Arial"/>
                <a:sym typeface="Arial"/>
              </a:endParaRPr>
            </a:p>
          </p:txBody>
        </p:sp>
        <p:sp>
          <p:nvSpPr>
            <p:cNvPr id="1978" name="Google Shape;1978;p255"/>
            <p:cNvSpPr/>
            <p:nvPr/>
          </p:nvSpPr>
          <p:spPr>
            <a:xfrm>
              <a:off x="5355232" y="3648188"/>
              <a:ext cx="1015200" cy="874800"/>
            </a:xfrm>
            <a:prstGeom prst="hexagon">
              <a:avLst>
                <a:gd name="adj" fmla="val 28900"/>
                <a:gd name="vf" fmla="val 115470"/>
              </a:avLst>
            </a:prstGeom>
            <a:solidFill>
              <a:srgbClr val="CDD8F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79" name="Google Shape;1979;p255"/>
            <p:cNvSpPr/>
            <p:nvPr/>
          </p:nvSpPr>
          <p:spPr>
            <a:xfrm>
              <a:off x="5352449" y="3479650"/>
              <a:ext cx="2205000" cy="1907400"/>
            </a:xfrm>
            <a:prstGeom prst="hexagon">
              <a:avLst>
                <a:gd name="adj" fmla="val 28570"/>
                <a:gd name="vf" fmla="val 115470"/>
              </a:avLst>
            </a:prstGeom>
            <a:solidFill>
              <a:srgbClr val="0070C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80" name="Google Shape;1980;p255"/>
            <p:cNvSpPr txBox="1"/>
            <p:nvPr/>
          </p:nvSpPr>
          <p:spPr>
            <a:xfrm>
              <a:off x="5717844" y="3795760"/>
              <a:ext cx="1474200" cy="1275300"/>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GB" sz="1100" b="1" i="0" u="none" strike="noStrike" cap="none">
                  <a:solidFill>
                    <a:schemeClr val="lt1"/>
                  </a:solidFill>
                  <a:latin typeface="Arial"/>
                  <a:ea typeface="Arial"/>
                  <a:cs typeface="Arial"/>
                  <a:sym typeface="Arial"/>
                </a:rPr>
                <a:t>Translating QS into clinical practice</a:t>
              </a:r>
              <a:endParaRPr sz="600" b="1" i="0" u="none" strike="noStrike" cap="none">
                <a:solidFill>
                  <a:schemeClr val="lt1"/>
                </a:solidFill>
                <a:latin typeface="Arial"/>
                <a:ea typeface="Arial"/>
                <a:cs typeface="Arial"/>
                <a:sym typeface="Arial"/>
              </a:endParaRPr>
            </a:p>
            <a:p>
              <a:pPr marL="0" marR="0" lvl="0" indent="0" algn="ctr" rtl="0">
                <a:lnSpc>
                  <a:spcPct val="90000"/>
                </a:lnSpc>
                <a:spcBef>
                  <a:spcPts val="400"/>
                </a:spcBef>
                <a:spcAft>
                  <a:spcPts val="0"/>
                </a:spcAft>
                <a:buClr>
                  <a:schemeClr val="dk1"/>
                </a:buClr>
                <a:buSzPts val="600"/>
                <a:buFont typeface="Arial"/>
                <a:buNone/>
              </a:pPr>
              <a:endParaRPr sz="600" b="1" i="0" u="none" strike="noStrike" cap="none">
                <a:solidFill>
                  <a:schemeClr val="lt1"/>
                </a:solidFill>
                <a:latin typeface="Arial"/>
                <a:ea typeface="Arial"/>
                <a:cs typeface="Arial"/>
                <a:sym typeface="Arial"/>
              </a:endParaRPr>
            </a:p>
            <a:p>
              <a:pPr marL="0" marR="0" lvl="0" indent="0" algn="ctr" rtl="0">
                <a:lnSpc>
                  <a:spcPct val="90000"/>
                </a:lnSpc>
                <a:spcBef>
                  <a:spcPts val="200"/>
                </a:spcBef>
                <a:spcAft>
                  <a:spcPts val="0"/>
                </a:spcAft>
                <a:buClr>
                  <a:schemeClr val="dk1"/>
                </a:buClr>
                <a:buSzPts val="600"/>
                <a:buFont typeface="Arial"/>
                <a:buNone/>
              </a:pPr>
              <a:endParaRPr sz="600" b="1" i="0" u="none" strike="noStrike" cap="none">
                <a:solidFill>
                  <a:schemeClr val="lt1"/>
                </a:solidFill>
                <a:latin typeface="Arial"/>
                <a:ea typeface="Arial"/>
                <a:cs typeface="Arial"/>
                <a:sym typeface="Arial"/>
              </a:endParaRPr>
            </a:p>
            <a:p>
              <a:pPr marL="0" marR="0" lvl="0" indent="0" algn="ctr" rtl="0">
                <a:lnSpc>
                  <a:spcPct val="90000"/>
                </a:lnSpc>
                <a:spcBef>
                  <a:spcPts val="200"/>
                </a:spcBef>
                <a:spcAft>
                  <a:spcPts val="0"/>
                </a:spcAft>
                <a:buClr>
                  <a:schemeClr val="dk1"/>
                </a:buClr>
                <a:buSzPts val="600"/>
                <a:buFont typeface="Arial"/>
                <a:buNone/>
              </a:pPr>
              <a:endParaRPr sz="600" b="1" i="0" u="none" strike="noStrike" cap="none">
                <a:solidFill>
                  <a:schemeClr val="lt1"/>
                </a:solidFill>
                <a:latin typeface="Arial"/>
                <a:ea typeface="Arial"/>
                <a:cs typeface="Arial"/>
                <a:sym typeface="Arial"/>
              </a:endParaRPr>
            </a:p>
            <a:p>
              <a:pPr marL="0" marR="0" lvl="0" indent="0" algn="ctr" rtl="0">
                <a:lnSpc>
                  <a:spcPct val="90000"/>
                </a:lnSpc>
                <a:spcBef>
                  <a:spcPts val="200"/>
                </a:spcBef>
                <a:spcAft>
                  <a:spcPts val="0"/>
                </a:spcAft>
                <a:buClr>
                  <a:schemeClr val="dk1"/>
                </a:buClr>
                <a:buSzPts val="900"/>
                <a:buFont typeface="Arial"/>
                <a:buNone/>
              </a:pPr>
              <a:endParaRPr sz="900" b="0" i="0" u="none" strike="noStrike" cap="none">
                <a:solidFill>
                  <a:schemeClr val="lt1"/>
                </a:solidFill>
                <a:latin typeface="Arial"/>
                <a:ea typeface="Arial"/>
                <a:cs typeface="Arial"/>
                <a:sym typeface="Arial"/>
              </a:endParaRPr>
            </a:p>
          </p:txBody>
        </p:sp>
        <p:sp>
          <p:nvSpPr>
            <p:cNvPr id="1981" name="Google Shape;1981;p255"/>
            <p:cNvSpPr/>
            <p:nvPr/>
          </p:nvSpPr>
          <p:spPr>
            <a:xfrm>
              <a:off x="3926011" y="4457516"/>
              <a:ext cx="1015200" cy="874800"/>
            </a:xfrm>
            <a:prstGeom prst="hexagon">
              <a:avLst>
                <a:gd name="adj" fmla="val 28900"/>
                <a:gd name="vf" fmla="val 115470"/>
              </a:avLst>
            </a:prstGeom>
            <a:solidFill>
              <a:srgbClr val="CDD8F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82" name="Google Shape;1982;p255"/>
            <p:cNvSpPr/>
            <p:nvPr/>
          </p:nvSpPr>
          <p:spPr>
            <a:xfrm>
              <a:off x="3330323" y="4654188"/>
              <a:ext cx="2205000" cy="1907400"/>
            </a:xfrm>
            <a:prstGeom prst="hexagon">
              <a:avLst>
                <a:gd name="adj" fmla="val 28570"/>
                <a:gd name="vf" fmla="val 115470"/>
              </a:avLst>
            </a:prstGeom>
            <a:solidFill>
              <a:srgbClr val="0070C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83" name="Google Shape;1983;p255"/>
            <p:cNvSpPr txBox="1"/>
            <p:nvPr/>
          </p:nvSpPr>
          <p:spPr>
            <a:xfrm>
              <a:off x="3695718" y="4970298"/>
              <a:ext cx="1474200" cy="1275300"/>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GB" sz="1100" b="1" i="0" u="none" strike="noStrike" cap="none">
                  <a:solidFill>
                    <a:schemeClr val="lt1"/>
                  </a:solidFill>
                  <a:latin typeface="Arial"/>
                  <a:ea typeface="Arial"/>
                  <a:cs typeface="Arial"/>
                  <a:sym typeface="Arial"/>
                </a:rPr>
                <a:t>Data collection and analysis</a:t>
              </a:r>
              <a:endParaRPr sz="1100"/>
            </a:p>
            <a:p>
              <a:pPr marL="0" marR="0" lvl="0" indent="0" algn="ctr" rtl="0">
                <a:lnSpc>
                  <a:spcPct val="90000"/>
                </a:lnSpc>
                <a:spcBef>
                  <a:spcPts val="400"/>
                </a:spcBef>
                <a:spcAft>
                  <a:spcPts val="0"/>
                </a:spcAft>
                <a:buClr>
                  <a:schemeClr val="dk1"/>
                </a:buClr>
                <a:buSzPts val="900"/>
                <a:buFont typeface="Arial"/>
                <a:buNone/>
              </a:pPr>
              <a:endParaRPr sz="900" b="1" i="0" u="none" strike="noStrike" cap="none">
                <a:solidFill>
                  <a:schemeClr val="lt1"/>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900"/>
                <a:buFont typeface="Arial"/>
                <a:buNone/>
              </a:pPr>
              <a:endParaRPr sz="900" b="1" i="0" u="none" strike="noStrike" cap="none">
                <a:solidFill>
                  <a:schemeClr val="lt1"/>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900"/>
                <a:buFont typeface="Arial"/>
                <a:buNone/>
              </a:pPr>
              <a:endParaRPr sz="900" b="0" i="0" u="none" strike="noStrike" cap="none">
                <a:solidFill>
                  <a:schemeClr val="lt1"/>
                </a:solidFill>
                <a:latin typeface="Arial"/>
                <a:ea typeface="Arial"/>
                <a:cs typeface="Arial"/>
                <a:sym typeface="Arial"/>
              </a:endParaRPr>
            </a:p>
          </p:txBody>
        </p:sp>
        <p:sp>
          <p:nvSpPr>
            <p:cNvPr id="1984" name="Google Shape;1984;p255"/>
            <p:cNvSpPr/>
            <p:nvPr/>
          </p:nvSpPr>
          <p:spPr>
            <a:xfrm>
              <a:off x="2512512" y="3663991"/>
              <a:ext cx="1015200" cy="874800"/>
            </a:xfrm>
            <a:prstGeom prst="hexagon">
              <a:avLst>
                <a:gd name="adj" fmla="val 28900"/>
                <a:gd name="vf" fmla="val 115470"/>
              </a:avLst>
            </a:prstGeom>
            <a:solidFill>
              <a:srgbClr val="CDD8F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85" name="Google Shape;1985;p255"/>
            <p:cNvSpPr/>
            <p:nvPr/>
          </p:nvSpPr>
          <p:spPr>
            <a:xfrm>
              <a:off x="1298808" y="3480963"/>
              <a:ext cx="2205000" cy="1907400"/>
            </a:xfrm>
            <a:prstGeom prst="hexagon">
              <a:avLst>
                <a:gd name="adj" fmla="val 28570"/>
                <a:gd name="vf" fmla="val 115470"/>
              </a:avLst>
            </a:prstGeom>
            <a:solidFill>
              <a:srgbClr val="0070C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86" name="Google Shape;1986;p255"/>
            <p:cNvSpPr txBox="1"/>
            <p:nvPr/>
          </p:nvSpPr>
          <p:spPr>
            <a:xfrm>
              <a:off x="1664203" y="3797073"/>
              <a:ext cx="1474200" cy="1275300"/>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GB" sz="1100" b="1" i="0" u="none" strike="noStrike" cap="none">
                  <a:solidFill>
                    <a:schemeClr val="lt1"/>
                  </a:solidFill>
                  <a:latin typeface="Arial"/>
                  <a:ea typeface="Arial"/>
                  <a:cs typeface="Arial"/>
                  <a:sym typeface="Arial"/>
                </a:rPr>
                <a:t>QIP Evaluation</a:t>
              </a:r>
              <a:endParaRPr sz="900" b="1" i="0" u="none" strike="noStrike" cap="none">
                <a:solidFill>
                  <a:schemeClr val="lt1"/>
                </a:solidFill>
                <a:latin typeface="Arial"/>
                <a:ea typeface="Arial"/>
                <a:cs typeface="Arial"/>
                <a:sym typeface="Arial"/>
              </a:endParaRPr>
            </a:p>
            <a:p>
              <a:pPr marL="0" marR="0" lvl="0" indent="0" algn="ctr" rtl="0">
                <a:lnSpc>
                  <a:spcPct val="90000"/>
                </a:lnSpc>
                <a:spcBef>
                  <a:spcPts val="400"/>
                </a:spcBef>
                <a:spcAft>
                  <a:spcPts val="0"/>
                </a:spcAft>
                <a:buClr>
                  <a:schemeClr val="dk1"/>
                </a:buClr>
                <a:buSzPts val="900"/>
                <a:buFont typeface="Arial"/>
                <a:buNone/>
              </a:pPr>
              <a:endParaRPr sz="900" b="1" i="0" u="none" strike="noStrike" cap="none">
                <a:solidFill>
                  <a:schemeClr val="lt1"/>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900"/>
                <a:buFont typeface="Arial"/>
                <a:buNone/>
              </a:pPr>
              <a:endParaRPr sz="900" b="1" i="0" u="none" strike="noStrike" cap="none">
                <a:solidFill>
                  <a:schemeClr val="lt1"/>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900"/>
                <a:buFont typeface="Arial"/>
                <a:buNone/>
              </a:pPr>
              <a:endParaRPr sz="900" b="0" i="0" u="none" strike="noStrike" cap="none">
                <a:solidFill>
                  <a:schemeClr val="lt1"/>
                </a:solidFill>
                <a:latin typeface="Arial"/>
                <a:ea typeface="Arial"/>
                <a:cs typeface="Arial"/>
                <a:sym typeface="Arial"/>
              </a:endParaRPr>
            </a:p>
          </p:txBody>
        </p:sp>
        <p:sp>
          <p:nvSpPr>
            <p:cNvPr id="1987" name="Google Shape;1987;p255"/>
            <p:cNvSpPr/>
            <p:nvPr/>
          </p:nvSpPr>
          <p:spPr>
            <a:xfrm>
              <a:off x="1300572" y="1215865"/>
              <a:ext cx="2205000" cy="1907400"/>
            </a:xfrm>
            <a:prstGeom prst="hexagon">
              <a:avLst>
                <a:gd name="adj" fmla="val 28570"/>
                <a:gd name="vf" fmla="val 115470"/>
              </a:avLst>
            </a:prstGeom>
            <a:solidFill>
              <a:srgbClr val="0070C0"/>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88" name="Google Shape;1988;p255"/>
            <p:cNvSpPr txBox="1"/>
            <p:nvPr/>
          </p:nvSpPr>
          <p:spPr>
            <a:xfrm>
              <a:off x="1665967" y="1531975"/>
              <a:ext cx="1474200" cy="1275300"/>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GB" sz="1100" b="1" i="0" u="none" strike="noStrike" cap="none">
                  <a:solidFill>
                    <a:schemeClr val="lt1"/>
                  </a:solidFill>
                  <a:latin typeface="Arial"/>
                  <a:ea typeface="Arial"/>
                  <a:cs typeface="Arial"/>
                  <a:sym typeface="Arial"/>
                </a:rPr>
                <a:t>CONQUEST Quality Standards</a:t>
              </a:r>
              <a:endParaRPr sz="1100"/>
            </a:p>
            <a:p>
              <a:pPr marL="0" marR="0" lvl="0" indent="0" algn="ctr" rtl="0">
                <a:lnSpc>
                  <a:spcPct val="90000"/>
                </a:lnSpc>
                <a:spcBef>
                  <a:spcPts val="400"/>
                </a:spcBef>
                <a:spcAft>
                  <a:spcPts val="0"/>
                </a:spcAft>
                <a:buClr>
                  <a:schemeClr val="dk1"/>
                </a:buClr>
                <a:buSzPts val="900"/>
                <a:buFont typeface="Arial"/>
                <a:buNone/>
              </a:pPr>
              <a:endParaRPr sz="900" b="1" i="0" u="none" strike="noStrike" cap="none">
                <a:solidFill>
                  <a:schemeClr val="lt1"/>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900"/>
                <a:buFont typeface="Arial"/>
                <a:buNone/>
              </a:pPr>
              <a:endParaRPr sz="900" b="1" i="0" u="none" strike="noStrike" cap="none">
                <a:solidFill>
                  <a:schemeClr val="lt1"/>
                </a:solidFill>
                <a:latin typeface="Arial"/>
                <a:ea typeface="Arial"/>
                <a:cs typeface="Arial"/>
                <a:sym typeface="Arial"/>
              </a:endParaRPr>
            </a:p>
            <a:p>
              <a:pPr marL="0" marR="0" lvl="0" indent="0" algn="ctr" rtl="0">
                <a:lnSpc>
                  <a:spcPct val="90000"/>
                </a:lnSpc>
                <a:spcBef>
                  <a:spcPts val="300"/>
                </a:spcBef>
                <a:spcAft>
                  <a:spcPts val="0"/>
                </a:spcAft>
                <a:buClr>
                  <a:schemeClr val="dk1"/>
                </a:buClr>
                <a:buSzPts val="900"/>
                <a:buFont typeface="Arial"/>
                <a:buNone/>
              </a:pPr>
              <a:endParaRPr sz="900" b="0" i="0" u="none" strike="noStrike" cap="none">
                <a:solidFill>
                  <a:schemeClr val="lt1"/>
                </a:solidFill>
                <a:latin typeface="Arial"/>
                <a:ea typeface="Arial"/>
                <a:cs typeface="Arial"/>
                <a:sym typeface="Arial"/>
              </a:endParaRPr>
            </a:p>
          </p:txBody>
        </p:sp>
      </p:grpSp>
      <p:pic>
        <p:nvPicPr>
          <p:cNvPr id="1989" name="Google Shape;1989;p255" descr="Closed book with solid fill"/>
          <p:cNvPicPr preferRelativeResize="0"/>
          <p:nvPr/>
        </p:nvPicPr>
        <p:blipFill rotWithShape="1">
          <a:blip r:embed="rId3">
            <a:alphaModFix/>
          </a:blip>
          <a:srcRect/>
          <a:stretch/>
        </p:blipFill>
        <p:spPr>
          <a:xfrm>
            <a:off x="4223927" y="809146"/>
            <a:ext cx="589589" cy="589589"/>
          </a:xfrm>
          <a:prstGeom prst="rect">
            <a:avLst/>
          </a:prstGeom>
          <a:noFill/>
          <a:ln>
            <a:noFill/>
          </a:ln>
        </p:spPr>
      </p:pic>
      <p:pic>
        <p:nvPicPr>
          <p:cNvPr id="1990" name="Google Shape;1990;p255" descr="Doctor female with solid fill"/>
          <p:cNvPicPr preferRelativeResize="0"/>
          <p:nvPr/>
        </p:nvPicPr>
        <p:blipFill rotWithShape="1">
          <a:blip r:embed="rId4">
            <a:alphaModFix/>
          </a:blip>
          <a:srcRect/>
          <a:stretch/>
        </p:blipFill>
        <p:spPr>
          <a:xfrm>
            <a:off x="5695951" y="3366610"/>
            <a:ext cx="685800" cy="685800"/>
          </a:xfrm>
          <a:prstGeom prst="rect">
            <a:avLst/>
          </a:prstGeom>
          <a:noFill/>
          <a:ln>
            <a:noFill/>
          </a:ln>
        </p:spPr>
      </p:pic>
      <p:pic>
        <p:nvPicPr>
          <p:cNvPr id="1991" name="Google Shape;1991;p255" descr="Internet Of Things with solid fill"/>
          <p:cNvPicPr preferRelativeResize="0"/>
          <p:nvPr/>
        </p:nvPicPr>
        <p:blipFill rotWithShape="1">
          <a:blip r:embed="rId5">
            <a:alphaModFix/>
          </a:blip>
          <a:srcRect/>
          <a:stretch/>
        </p:blipFill>
        <p:spPr>
          <a:xfrm>
            <a:off x="4152900" y="4254501"/>
            <a:ext cx="685800" cy="685800"/>
          </a:xfrm>
          <a:prstGeom prst="rect">
            <a:avLst/>
          </a:prstGeom>
          <a:noFill/>
          <a:ln>
            <a:noFill/>
          </a:ln>
        </p:spPr>
      </p:pic>
      <p:pic>
        <p:nvPicPr>
          <p:cNvPr id="1992" name="Google Shape;1992;p255" descr="Classroom with solid fill"/>
          <p:cNvPicPr preferRelativeResize="0"/>
          <p:nvPr/>
        </p:nvPicPr>
        <p:blipFill rotWithShape="1">
          <a:blip r:embed="rId6">
            <a:alphaModFix/>
          </a:blip>
          <a:srcRect/>
          <a:stretch/>
        </p:blipFill>
        <p:spPr>
          <a:xfrm>
            <a:off x="2618106" y="3366610"/>
            <a:ext cx="685800" cy="685800"/>
          </a:xfrm>
          <a:prstGeom prst="rect">
            <a:avLst/>
          </a:prstGeom>
          <a:noFill/>
          <a:ln>
            <a:noFill/>
          </a:ln>
        </p:spPr>
      </p:pic>
      <p:pic>
        <p:nvPicPr>
          <p:cNvPr id="1993" name="Google Shape;1993;p255" descr="Checklist with solid fill"/>
          <p:cNvPicPr preferRelativeResize="0"/>
          <p:nvPr/>
        </p:nvPicPr>
        <p:blipFill rotWithShape="1">
          <a:blip r:embed="rId7">
            <a:alphaModFix/>
          </a:blip>
          <a:srcRect/>
          <a:stretch/>
        </p:blipFill>
        <p:spPr>
          <a:xfrm>
            <a:off x="5755873" y="1697073"/>
            <a:ext cx="602468" cy="602468"/>
          </a:xfrm>
          <a:prstGeom prst="rect">
            <a:avLst/>
          </a:prstGeom>
          <a:noFill/>
          <a:ln>
            <a:noFill/>
          </a:ln>
        </p:spPr>
      </p:pic>
      <p:pic>
        <p:nvPicPr>
          <p:cNvPr id="1994" name="Google Shape;1994;p255"/>
          <p:cNvPicPr preferRelativeResize="0"/>
          <p:nvPr/>
        </p:nvPicPr>
        <p:blipFill rotWithShape="1">
          <a:blip r:embed="rId8">
            <a:alphaModFix/>
          </a:blip>
          <a:srcRect/>
          <a:stretch/>
        </p:blipFill>
        <p:spPr>
          <a:xfrm>
            <a:off x="2618106" y="1691261"/>
            <a:ext cx="685859" cy="685859"/>
          </a:xfrm>
          <a:prstGeom prst="rect">
            <a:avLst/>
          </a:prstGeom>
          <a:noFill/>
          <a:ln>
            <a:noFill/>
          </a:ln>
        </p:spPr>
      </p:pic>
      <p:pic>
        <p:nvPicPr>
          <p:cNvPr id="1995" name="Google Shape;1995;p255" descr="Logo&#10;&#10;Description automatically generated"/>
          <p:cNvPicPr preferRelativeResize="0"/>
          <p:nvPr/>
        </p:nvPicPr>
        <p:blipFill rotWithShape="1">
          <a:blip r:embed="rId9">
            <a:alphaModFix/>
          </a:blip>
          <a:srcRect/>
          <a:stretch/>
        </p:blipFill>
        <p:spPr>
          <a:xfrm>
            <a:off x="3443840" y="1737427"/>
            <a:ext cx="2112118" cy="1740757"/>
          </a:xfrm>
          <a:prstGeom prst="rect">
            <a:avLst/>
          </a:prstGeom>
          <a:noFill/>
          <a:ln>
            <a:noFill/>
          </a:ln>
        </p:spPr>
      </p:pic>
      <p:sp>
        <p:nvSpPr>
          <p:cNvPr id="1996" name="Google Shape;1996;p255"/>
          <p:cNvSpPr txBox="1"/>
          <p:nvPr/>
        </p:nvSpPr>
        <p:spPr>
          <a:xfrm>
            <a:off x="5456005" y="238269"/>
            <a:ext cx="2006700" cy="438600"/>
          </a:xfrm>
          <a:prstGeom prst="rect">
            <a:avLst/>
          </a:prstGeom>
          <a:noFill/>
          <a:ln>
            <a:noFill/>
          </a:ln>
        </p:spPr>
        <p:txBody>
          <a:bodyPr spcFirstLastPara="1" wrap="square" lIns="68575" tIns="34275" rIns="68575" bIns="34275" anchor="t" anchorCtr="0">
            <a:spAutoFit/>
          </a:bodyPr>
          <a:lstStyle/>
          <a:p>
            <a:pPr marL="127000" marR="0" lvl="0" indent="-127000" algn="l" rtl="0">
              <a:spcBef>
                <a:spcPts val="0"/>
              </a:spcBef>
              <a:spcAft>
                <a:spcPts val="0"/>
              </a:spcAft>
              <a:buClr>
                <a:srgbClr val="083C92"/>
              </a:buClr>
              <a:buSzPts val="800"/>
              <a:buFont typeface="Arial"/>
              <a:buChar char="•"/>
            </a:pPr>
            <a:r>
              <a:rPr lang="en-GB" sz="800" b="1" i="0" u="none" strike="noStrike" cap="none" dirty="0">
                <a:solidFill>
                  <a:srgbClr val="083C92"/>
                </a:solidFill>
                <a:latin typeface="Arial"/>
                <a:ea typeface="Arial"/>
                <a:cs typeface="Arial"/>
                <a:sym typeface="Arial"/>
              </a:rPr>
              <a:t>Framework for QIP implementation </a:t>
            </a:r>
            <a:endParaRPr sz="1100" dirty="0"/>
          </a:p>
          <a:p>
            <a:pPr marL="127000" marR="0" lvl="0" indent="-127000" algn="l" rtl="0">
              <a:spcBef>
                <a:spcPts val="0"/>
              </a:spcBef>
              <a:spcAft>
                <a:spcPts val="0"/>
              </a:spcAft>
              <a:buClr>
                <a:srgbClr val="083C92"/>
              </a:buClr>
              <a:buSzPts val="800"/>
              <a:buFont typeface="Arial"/>
              <a:buChar char="•"/>
            </a:pPr>
            <a:r>
              <a:rPr lang="en-GB" sz="800" b="1" i="0" u="none" strike="noStrike" cap="none" dirty="0">
                <a:solidFill>
                  <a:srgbClr val="083C92"/>
                </a:solidFill>
                <a:latin typeface="Arial"/>
                <a:ea typeface="Arial"/>
                <a:cs typeface="Arial"/>
                <a:sym typeface="Arial"/>
              </a:rPr>
              <a:t>In collaboration with OPC</a:t>
            </a:r>
            <a:endParaRPr sz="1100" dirty="0"/>
          </a:p>
          <a:p>
            <a:pPr marL="127000" marR="0" lvl="0" indent="-127000" algn="l" rtl="0">
              <a:spcBef>
                <a:spcPts val="0"/>
              </a:spcBef>
              <a:spcAft>
                <a:spcPts val="0"/>
              </a:spcAft>
              <a:buClr>
                <a:srgbClr val="083C92"/>
              </a:buClr>
              <a:buSzPts val="800"/>
              <a:buFont typeface="Arial"/>
              <a:buChar char="•"/>
            </a:pPr>
            <a:r>
              <a:rPr lang="en-GB" sz="800" b="1" i="0" u="none" strike="noStrike" cap="none" dirty="0">
                <a:solidFill>
                  <a:srgbClr val="083C92"/>
                </a:solidFill>
                <a:latin typeface="Arial"/>
                <a:ea typeface="Arial"/>
                <a:cs typeface="Arial"/>
                <a:sym typeface="Arial"/>
              </a:rPr>
              <a:t>Annually reviewed and updated</a:t>
            </a:r>
            <a:endParaRPr sz="800" b="1" i="0" u="none" strike="noStrike" cap="none" dirty="0">
              <a:solidFill>
                <a:srgbClr val="083C92"/>
              </a:solidFill>
              <a:latin typeface="Arial"/>
              <a:ea typeface="Arial"/>
              <a:cs typeface="Arial"/>
              <a:sym typeface="Arial"/>
            </a:endParaRPr>
          </a:p>
        </p:txBody>
      </p:sp>
      <p:sp>
        <p:nvSpPr>
          <p:cNvPr id="1997" name="Google Shape;1997;p255"/>
          <p:cNvSpPr txBox="1"/>
          <p:nvPr/>
        </p:nvSpPr>
        <p:spPr>
          <a:xfrm>
            <a:off x="190742" y="1328923"/>
            <a:ext cx="2061000" cy="808200"/>
          </a:xfrm>
          <a:prstGeom prst="rect">
            <a:avLst/>
          </a:prstGeom>
          <a:noFill/>
          <a:ln>
            <a:noFill/>
          </a:ln>
        </p:spPr>
        <p:txBody>
          <a:bodyPr spcFirstLastPara="1" wrap="square" lIns="68575" tIns="34275" rIns="68575" bIns="34275" anchor="t" anchorCtr="0">
            <a:spAutoFit/>
          </a:bodyPr>
          <a:lstStyle/>
          <a:p>
            <a:pPr marL="127000" marR="0" lvl="0" indent="-127000" algn="l" rtl="0">
              <a:spcBef>
                <a:spcPts val="0"/>
              </a:spcBef>
              <a:spcAft>
                <a:spcPts val="0"/>
              </a:spcAft>
              <a:buClr>
                <a:srgbClr val="083C92"/>
              </a:buClr>
              <a:buSzPts val="800"/>
              <a:buFont typeface="Arial"/>
              <a:buChar char="•"/>
            </a:pPr>
            <a:r>
              <a:rPr lang="en-GB" sz="800" b="1" i="0" u="none" strike="noStrike" cap="none">
                <a:solidFill>
                  <a:srgbClr val="083C92"/>
                </a:solidFill>
                <a:latin typeface="Arial"/>
                <a:ea typeface="Arial"/>
                <a:cs typeface="Arial"/>
                <a:sym typeface="Arial"/>
              </a:rPr>
              <a:t>Specific to target modifiable high-risk population</a:t>
            </a:r>
            <a:endParaRPr sz="1100"/>
          </a:p>
          <a:p>
            <a:pPr marL="127000" marR="0" lvl="0" indent="-127000" algn="l" rtl="0">
              <a:spcBef>
                <a:spcPts val="0"/>
              </a:spcBef>
              <a:spcAft>
                <a:spcPts val="0"/>
              </a:spcAft>
              <a:buClr>
                <a:srgbClr val="083C92"/>
              </a:buClr>
              <a:buSzPts val="800"/>
              <a:buFont typeface="Arial"/>
              <a:buChar char="•"/>
            </a:pPr>
            <a:r>
              <a:rPr lang="en-GB" sz="800" b="1" i="0" u="none" strike="noStrike" cap="none">
                <a:solidFill>
                  <a:srgbClr val="083C92"/>
                </a:solidFill>
                <a:latin typeface="Arial"/>
                <a:ea typeface="Arial"/>
                <a:cs typeface="Arial"/>
                <a:sym typeface="Arial"/>
              </a:rPr>
              <a:t>Evidence-based and expert-developed</a:t>
            </a:r>
            <a:endParaRPr sz="1100"/>
          </a:p>
          <a:p>
            <a:pPr marL="127000" marR="0" lvl="0" indent="-127000" algn="l" rtl="0">
              <a:spcBef>
                <a:spcPts val="0"/>
              </a:spcBef>
              <a:spcAft>
                <a:spcPts val="0"/>
              </a:spcAft>
              <a:buClr>
                <a:srgbClr val="083C92"/>
              </a:buClr>
              <a:buSzPts val="800"/>
              <a:buFont typeface="Arial"/>
              <a:buChar char="•"/>
            </a:pPr>
            <a:r>
              <a:rPr lang="en-GB" sz="800" b="1" i="0" u="none" strike="noStrike" cap="none">
                <a:solidFill>
                  <a:srgbClr val="083C92"/>
                </a:solidFill>
                <a:latin typeface="Arial"/>
                <a:ea typeface="Arial"/>
                <a:cs typeface="Arial"/>
                <a:sym typeface="Arial"/>
              </a:rPr>
              <a:t>Benchmark for improving quality of care</a:t>
            </a:r>
            <a:endParaRPr sz="1100"/>
          </a:p>
        </p:txBody>
      </p:sp>
      <p:sp>
        <p:nvSpPr>
          <p:cNvPr id="1998" name="Google Shape;1998;p255"/>
          <p:cNvSpPr txBox="1"/>
          <p:nvPr/>
        </p:nvSpPr>
        <p:spPr>
          <a:xfrm>
            <a:off x="190742" y="3048973"/>
            <a:ext cx="2061000" cy="808200"/>
          </a:xfrm>
          <a:prstGeom prst="rect">
            <a:avLst/>
          </a:prstGeom>
          <a:noFill/>
          <a:ln>
            <a:noFill/>
          </a:ln>
        </p:spPr>
        <p:txBody>
          <a:bodyPr spcFirstLastPara="1" wrap="square" lIns="68575" tIns="34275" rIns="68575" bIns="34275" anchor="t" anchorCtr="0">
            <a:spAutoFit/>
          </a:bodyPr>
          <a:lstStyle/>
          <a:p>
            <a:pPr marL="215900" marR="0" lvl="0" indent="-215900" algn="l" rtl="0">
              <a:spcBef>
                <a:spcPts val="0"/>
              </a:spcBef>
              <a:spcAft>
                <a:spcPts val="0"/>
              </a:spcAft>
              <a:buClr>
                <a:srgbClr val="083C92"/>
              </a:buClr>
              <a:buSzPts val="800"/>
              <a:buFont typeface="Arial"/>
              <a:buChar char="•"/>
            </a:pPr>
            <a:r>
              <a:rPr lang="en-GB" sz="800" b="1" i="0" u="none" strike="noStrike" cap="none">
                <a:solidFill>
                  <a:srgbClr val="083C92"/>
                </a:solidFill>
                <a:latin typeface="Arial"/>
                <a:ea typeface="Arial"/>
                <a:cs typeface="Arial"/>
                <a:sym typeface="Arial"/>
              </a:rPr>
              <a:t>Automated production and analysis of status reports</a:t>
            </a:r>
            <a:endParaRPr sz="1100"/>
          </a:p>
          <a:p>
            <a:pPr marL="215900" marR="0" lvl="0" indent="-215900" algn="l" rtl="0">
              <a:spcBef>
                <a:spcPts val="0"/>
              </a:spcBef>
              <a:spcAft>
                <a:spcPts val="0"/>
              </a:spcAft>
              <a:buClr>
                <a:srgbClr val="083C92"/>
              </a:buClr>
              <a:buSzPts val="800"/>
              <a:buFont typeface="Arial"/>
              <a:buChar char="•"/>
            </a:pPr>
            <a:r>
              <a:rPr lang="en-GB" sz="800" b="1" i="0" u="none" strike="noStrike" cap="none">
                <a:solidFill>
                  <a:srgbClr val="083C92"/>
                </a:solidFill>
                <a:latin typeface="Arial"/>
                <a:ea typeface="Arial"/>
                <a:cs typeface="Arial"/>
                <a:sym typeface="Arial"/>
              </a:rPr>
              <a:t>Sharing of de-identified, anonymized data with OPC</a:t>
            </a:r>
            <a:endParaRPr sz="1100"/>
          </a:p>
          <a:p>
            <a:pPr marL="215900" marR="0" lvl="0" indent="-215900" algn="l" rtl="0">
              <a:spcBef>
                <a:spcPts val="0"/>
              </a:spcBef>
              <a:spcAft>
                <a:spcPts val="0"/>
              </a:spcAft>
              <a:buClr>
                <a:srgbClr val="083C92"/>
              </a:buClr>
              <a:buSzPts val="800"/>
              <a:buFont typeface="Arial"/>
              <a:buChar char="•"/>
            </a:pPr>
            <a:r>
              <a:rPr lang="en-GB" sz="800" b="1" i="0" u="none" strike="noStrike" cap="none">
                <a:solidFill>
                  <a:srgbClr val="083C92"/>
                </a:solidFill>
                <a:latin typeface="Arial"/>
                <a:ea typeface="Arial"/>
                <a:cs typeface="Arial"/>
                <a:sym typeface="Arial"/>
              </a:rPr>
              <a:t>CONQUEST database to be used for ethically-approved research</a:t>
            </a:r>
            <a:endParaRPr sz="800" b="1" i="0" u="none" strike="noStrike" cap="none">
              <a:solidFill>
                <a:srgbClr val="083C92"/>
              </a:solidFill>
              <a:latin typeface="Arial"/>
              <a:ea typeface="Arial"/>
              <a:cs typeface="Arial"/>
              <a:sym typeface="Arial"/>
            </a:endParaRPr>
          </a:p>
        </p:txBody>
      </p:sp>
      <p:sp>
        <p:nvSpPr>
          <p:cNvPr id="1999" name="Google Shape;1999;p255"/>
          <p:cNvSpPr txBox="1"/>
          <p:nvPr/>
        </p:nvSpPr>
        <p:spPr>
          <a:xfrm>
            <a:off x="5216639" y="4464818"/>
            <a:ext cx="2112000" cy="438600"/>
          </a:xfrm>
          <a:prstGeom prst="rect">
            <a:avLst/>
          </a:prstGeom>
          <a:noFill/>
          <a:ln>
            <a:noFill/>
          </a:ln>
        </p:spPr>
        <p:txBody>
          <a:bodyPr spcFirstLastPara="1" wrap="square" lIns="68575" tIns="34275" rIns="68575" bIns="34275" anchor="t" anchorCtr="0">
            <a:spAutoFit/>
          </a:bodyPr>
          <a:lstStyle/>
          <a:p>
            <a:pPr marL="127000" marR="0" lvl="0" indent="-127000" algn="l" rtl="0">
              <a:spcBef>
                <a:spcPts val="0"/>
              </a:spcBef>
              <a:spcAft>
                <a:spcPts val="0"/>
              </a:spcAft>
              <a:buClr>
                <a:srgbClr val="083C92"/>
              </a:buClr>
              <a:buSzPts val="800"/>
              <a:buFont typeface="Arial"/>
              <a:buChar char="•"/>
            </a:pPr>
            <a:r>
              <a:rPr lang="en-GB" sz="800" b="1" i="0" u="none" strike="noStrike" cap="none">
                <a:solidFill>
                  <a:srgbClr val="083C92"/>
                </a:solidFill>
                <a:latin typeface="Arial"/>
                <a:ea typeface="Arial"/>
                <a:cs typeface="Arial"/>
                <a:sym typeface="Arial"/>
              </a:rPr>
              <a:t>Cyclical, automated patient reported and EMR-based data extraction</a:t>
            </a:r>
            <a:endParaRPr sz="1100"/>
          </a:p>
          <a:p>
            <a:pPr marL="127000" marR="0" lvl="0" indent="-127000" algn="l" rtl="0">
              <a:spcBef>
                <a:spcPts val="0"/>
              </a:spcBef>
              <a:spcAft>
                <a:spcPts val="0"/>
              </a:spcAft>
              <a:buClr>
                <a:srgbClr val="083C92"/>
              </a:buClr>
              <a:buSzPts val="800"/>
              <a:buFont typeface="Arial"/>
              <a:buChar char="•"/>
            </a:pPr>
            <a:r>
              <a:rPr lang="en-GB" sz="800" b="1" i="0" u="none" strike="noStrike" cap="none">
                <a:solidFill>
                  <a:srgbClr val="083C92"/>
                </a:solidFill>
                <a:latin typeface="Arial"/>
                <a:ea typeface="Arial"/>
                <a:cs typeface="Arial"/>
                <a:sym typeface="Arial"/>
              </a:rPr>
              <a:t>Based on specified quality indicators</a:t>
            </a:r>
            <a:endParaRPr sz="800" b="1" i="0" u="none" strike="noStrike" cap="none">
              <a:solidFill>
                <a:srgbClr val="083C92"/>
              </a:solidFill>
              <a:latin typeface="Arial"/>
              <a:ea typeface="Arial"/>
              <a:cs typeface="Arial"/>
              <a:sym typeface="Arial"/>
            </a:endParaRPr>
          </a:p>
        </p:txBody>
      </p:sp>
      <p:sp>
        <p:nvSpPr>
          <p:cNvPr id="2000" name="Google Shape;2000;p255"/>
          <p:cNvSpPr txBox="1"/>
          <p:nvPr/>
        </p:nvSpPr>
        <p:spPr>
          <a:xfrm>
            <a:off x="6891803" y="3111524"/>
            <a:ext cx="2252100" cy="684900"/>
          </a:xfrm>
          <a:prstGeom prst="rect">
            <a:avLst/>
          </a:prstGeom>
          <a:noFill/>
          <a:ln>
            <a:noFill/>
          </a:ln>
        </p:spPr>
        <p:txBody>
          <a:bodyPr spcFirstLastPara="1" wrap="square" lIns="68575" tIns="34275" rIns="68575" bIns="34275" anchor="t" anchorCtr="0">
            <a:spAutoFit/>
          </a:bodyPr>
          <a:lstStyle/>
          <a:p>
            <a:pPr marL="127000" marR="0" lvl="0" indent="-127000" algn="l" rtl="0">
              <a:spcBef>
                <a:spcPts val="0"/>
              </a:spcBef>
              <a:spcAft>
                <a:spcPts val="0"/>
              </a:spcAft>
              <a:buClr>
                <a:srgbClr val="083C92"/>
              </a:buClr>
              <a:buSzPts val="800"/>
              <a:buFont typeface="Arial"/>
              <a:buChar char="•"/>
            </a:pPr>
            <a:r>
              <a:rPr lang="en-GB" sz="800" b="1" i="0" u="none" strike="noStrike" cap="none">
                <a:solidFill>
                  <a:srgbClr val="083C92"/>
                </a:solidFill>
                <a:latin typeface="Arial"/>
                <a:ea typeface="Arial"/>
                <a:cs typeface="Arial"/>
                <a:sym typeface="Arial"/>
              </a:rPr>
              <a:t>Modifiable high-risk patient identification and clinical assessment</a:t>
            </a:r>
            <a:endParaRPr sz="1100"/>
          </a:p>
          <a:p>
            <a:pPr marL="127000" marR="0" lvl="0" indent="-127000" algn="l" rtl="0">
              <a:spcBef>
                <a:spcPts val="0"/>
              </a:spcBef>
              <a:spcAft>
                <a:spcPts val="0"/>
              </a:spcAft>
              <a:buClr>
                <a:srgbClr val="083C92"/>
              </a:buClr>
              <a:buSzPts val="800"/>
              <a:buFont typeface="Arial"/>
              <a:buChar char="•"/>
            </a:pPr>
            <a:r>
              <a:rPr lang="en-GB" sz="800" b="1" i="0" u="none" strike="noStrike" cap="none">
                <a:solidFill>
                  <a:srgbClr val="083C92"/>
                </a:solidFill>
                <a:latin typeface="Arial"/>
                <a:ea typeface="Arial"/>
                <a:cs typeface="Arial"/>
                <a:sym typeface="Arial"/>
              </a:rPr>
              <a:t>Embedding PRO/I into routine practice and utilization of CDS</a:t>
            </a:r>
            <a:endParaRPr sz="1100"/>
          </a:p>
          <a:p>
            <a:pPr marL="127000" marR="0" lvl="0" indent="-127000" algn="l" rtl="0">
              <a:spcBef>
                <a:spcPts val="0"/>
              </a:spcBef>
              <a:spcAft>
                <a:spcPts val="0"/>
              </a:spcAft>
              <a:buClr>
                <a:srgbClr val="083C92"/>
              </a:buClr>
              <a:buSzPts val="800"/>
              <a:buFont typeface="Arial"/>
              <a:buChar char="•"/>
            </a:pPr>
            <a:r>
              <a:rPr lang="en-GB" sz="800" b="1" i="0" u="none" strike="noStrike" cap="none">
                <a:solidFill>
                  <a:srgbClr val="083C92"/>
                </a:solidFill>
                <a:latin typeface="Arial"/>
                <a:ea typeface="Arial"/>
                <a:cs typeface="Arial"/>
                <a:sym typeface="Arial"/>
              </a:rPr>
              <a:t>Optimization of COPD management</a:t>
            </a:r>
            <a:endParaRPr sz="800" b="1" i="0" u="none" strike="noStrike" cap="none">
              <a:solidFill>
                <a:srgbClr val="083C92"/>
              </a:solidFill>
              <a:latin typeface="Arial"/>
              <a:ea typeface="Arial"/>
              <a:cs typeface="Arial"/>
              <a:sym typeface="Arial"/>
            </a:endParaRPr>
          </a:p>
        </p:txBody>
      </p:sp>
      <p:sp>
        <p:nvSpPr>
          <p:cNvPr id="2001" name="Google Shape;2001;p255"/>
          <p:cNvSpPr txBox="1"/>
          <p:nvPr/>
        </p:nvSpPr>
        <p:spPr>
          <a:xfrm>
            <a:off x="6891803" y="1275763"/>
            <a:ext cx="2061000" cy="808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800" b="1" i="0" u="none" strike="noStrike" cap="none">
                <a:solidFill>
                  <a:srgbClr val="083C92"/>
                </a:solidFill>
                <a:latin typeface="Arial"/>
                <a:ea typeface="Arial"/>
                <a:cs typeface="Arial"/>
                <a:sym typeface="Arial"/>
              </a:rPr>
              <a:t>Requirements include:</a:t>
            </a:r>
            <a:endParaRPr sz="1100"/>
          </a:p>
          <a:p>
            <a:pPr marL="127000" marR="0" lvl="0" indent="-127000" algn="l" rtl="0">
              <a:spcBef>
                <a:spcPts val="0"/>
              </a:spcBef>
              <a:spcAft>
                <a:spcPts val="0"/>
              </a:spcAft>
              <a:buClr>
                <a:srgbClr val="083C92"/>
              </a:buClr>
              <a:buSzPts val="800"/>
              <a:buFont typeface="Arial"/>
              <a:buChar char="•"/>
            </a:pPr>
            <a:r>
              <a:rPr lang="en-GB" sz="800" b="1">
                <a:solidFill>
                  <a:srgbClr val="083C92"/>
                </a:solidFill>
                <a:latin typeface="Arial"/>
                <a:ea typeface="Arial"/>
                <a:cs typeface="Arial"/>
                <a:sym typeface="Arial"/>
              </a:rPr>
              <a:t>Review of current practice through an Opportunity Analysis</a:t>
            </a:r>
            <a:endParaRPr sz="1100"/>
          </a:p>
          <a:p>
            <a:pPr marL="127000" marR="0" lvl="0" indent="-127000" algn="l" rtl="0">
              <a:spcBef>
                <a:spcPts val="0"/>
              </a:spcBef>
              <a:spcAft>
                <a:spcPts val="0"/>
              </a:spcAft>
              <a:buClr>
                <a:srgbClr val="083C92"/>
              </a:buClr>
              <a:buSzPts val="800"/>
              <a:buFont typeface="Arial"/>
              <a:buChar char="•"/>
            </a:pPr>
            <a:r>
              <a:rPr lang="en-GB" sz="800" b="1">
                <a:solidFill>
                  <a:srgbClr val="083C92"/>
                </a:solidFill>
                <a:latin typeface="Arial"/>
                <a:ea typeface="Arial"/>
                <a:cs typeface="Arial"/>
                <a:sym typeface="Arial"/>
              </a:rPr>
              <a:t>Suitable EMR/EHR system</a:t>
            </a:r>
            <a:endParaRPr sz="1100"/>
          </a:p>
          <a:p>
            <a:pPr marL="127000" marR="0" lvl="0" indent="-127000" algn="l" rtl="0">
              <a:spcBef>
                <a:spcPts val="0"/>
              </a:spcBef>
              <a:spcAft>
                <a:spcPts val="0"/>
              </a:spcAft>
              <a:buClr>
                <a:srgbClr val="083C92"/>
              </a:buClr>
              <a:buSzPts val="800"/>
              <a:buFont typeface="Arial"/>
              <a:buChar char="•"/>
            </a:pPr>
            <a:r>
              <a:rPr lang="en-GB" sz="800" b="1">
                <a:solidFill>
                  <a:srgbClr val="083C92"/>
                </a:solidFill>
                <a:latin typeface="Arial"/>
                <a:ea typeface="Arial"/>
                <a:cs typeface="Arial"/>
                <a:sym typeface="Arial"/>
              </a:rPr>
              <a:t>Perform regular data extraction in line with Quality Indicators</a:t>
            </a:r>
            <a:endParaRPr sz="1100"/>
          </a:p>
        </p:txBody>
      </p:sp>
      <p:sp>
        <p:nvSpPr>
          <p:cNvPr id="2002" name="Google Shape;2002;p255"/>
          <p:cNvSpPr txBox="1"/>
          <p:nvPr/>
        </p:nvSpPr>
        <p:spPr>
          <a:xfrm>
            <a:off x="100746" y="4728354"/>
            <a:ext cx="3145374" cy="438551"/>
          </a:xfrm>
          <a:prstGeom prst="rect">
            <a:avLst/>
          </a:prstGeom>
          <a:noFill/>
          <a:ln>
            <a:noFill/>
          </a:ln>
        </p:spPr>
        <p:txBody>
          <a:bodyPr spcFirstLastPara="1" wrap="square" lIns="68575" tIns="34275" rIns="68575" bIns="34275" anchor="t" anchorCtr="0">
            <a:spAutoFit/>
          </a:bodyPr>
          <a:lstStyle/>
          <a:p>
            <a:pPr marL="0" marR="0" lvl="0" indent="0" algn="just" rtl="0">
              <a:spcBef>
                <a:spcPts val="0"/>
              </a:spcBef>
              <a:spcAft>
                <a:spcPts val="0"/>
              </a:spcAft>
              <a:buNone/>
            </a:pPr>
            <a:r>
              <a:rPr lang="en-GB" sz="600" dirty="0">
                <a:solidFill>
                  <a:schemeClr val="dk1"/>
                </a:solidFill>
                <a:latin typeface="Arial"/>
                <a:ea typeface="Arial"/>
                <a:cs typeface="Arial"/>
                <a:sym typeface="Arial"/>
              </a:rPr>
              <a:t>Alves L et al. Patient Related Outcome Measures 2022: 13 53-68</a:t>
            </a:r>
            <a:endParaRPr sz="1100" dirty="0"/>
          </a:p>
          <a:p>
            <a:pPr marL="0" marR="0" lvl="0" indent="0" algn="just" rtl="0">
              <a:spcBef>
                <a:spcPts val="0"/>
              </a:spcBef>
              <a:spcAft>
                <a:spcPts val="0"/>
              </a:spcAft>
              <a:buNone/>
            </a:pPr>
            <a:r>
              <a:rPr lang="en-GB" sz="600" dirty="0">
                <a:solidFill>
                  <a:schemeClr val="dk1"/>
                </a:solidFill>
                <a:latin typeface="Arial"/>
                <a:ea typeface="Arial"/>
                <a:cs typeface="Arial"/>
                <a:sym typeface="Arial"/>
              </a:rPr>
              <a:t>CDS: Clinical Decision Support; EMR/EHR: Electronic Medical Records/Electronic Health Records; OPC: Optimum Patient Care; PRO/I: Patient Reported Outcomes/Information; QIP: Quality Improvement Programme; QS: Quality Standard</a:t>
            </a:r>
            <a:endParaRPr sz="600" dirty="0">
              <a:solidFill>
                <a:schemeClr val="dk1"/>
              </a:solidFill>
              <a:latin typeface="Arial"/>
              <a:ea typeface="Arial"/>
              <a:cs typeface="Arial"/>
              <a:sym typeface="Arial"/>
            </a:endParaRPr>
          </a:p>
        </p:txBody>
      </p:sp>
      <p:sp>
        <p:nvSpPr>
          <p:cNvPr id="2003" name="Google Shape;2003;p255"/>
          <p:cNvSpPr txBox="1"/>
          <p:nvPr/>
        </p:nvSpPr>
        <p:spPr>
          <a:xfrm>
            <a:off x="-1" y="51200"/>
            <a:ext cx="3542729"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73763"/>
                </a:solidFill>
              </a:rPr>
              <a:t>Key features of the CONQUEST Quality Improvement Programme</a:t>
            </a:r>
            <a:endParaRPr sz="1200" dirty="0">
              <a:solidFill>
                <a:srgbClr val="07376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5394"/>
        </a:solidFill>
        <a:effectLst/>
      </p:bgPr>
    </p:bg>
    <p:spTree>
      <p:nvGrpSpPr>
        <p:cNvPr id="1" name="Shape 1413"/>
        <p:cNvGrpSpPr/>
        <p:nvPr/>
      </p:nvGrpSpPr>
      <p:grpSpPr>
        <a:xfrm>
          <a:off x="0" y="0"/>
          <a:ext cx="0" cy="0"/>
          <a:chOff x="0" y="0"/>
          <a:chExt cx="0" cy="0"/>
        </a:xfrm>
      </p:grpSpPr>
      <p:sp>
        <p:nvSpPr>
          <p:cNvPr id="1414" name="Google Shape;1414;p237"/>
          <p:cNvSpPr txBox="1"/>
          <p:nvPr/>
        </p:nvSpPr>
        <p:spPr>
          <a:xfrm>
            <a:off x="1472400" y="1561801"/>
            <a:ext cx="5786100" cy="11229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2000" i="1">
              <a:solidFill>
                <a:srgbClr val="FFFFFF"/>
              </a:solidFill>
            </a:endParaRPr>
          </a:p>
          <a:p>
            <a:pPr marL="0" lvl="0" indent="0" algn="ctr" rtl="0">
              <a:spcBef>
                <a:spcPts val="0"/>
              </a:spcBef>
              <a:spcAft>
                <a:spcPts val="0"/>
              </a:spcAft>
              <a:buNone/>
            </a:pPr>
            <a:r>
              <a:rPr lang="en-GB" sz="2100" i="1">
                <a:solidFill>
                  <a:srgbClr val="FFFFFF"/>
                </a:solidFill>
              </a:rPr>
              <a:t>Overview and Background/Rationale</a:t>
            </a:r>
            <a:endParaRPr sz="2100" i="1">
              <a:solidFill>
                <a:srgbClr val="FFFFFF"/>
              </a:solidFill>
            </a:endParaRPr>
          </a:p>
          <a:p>
            <a:pPr marL="0" lvl="0" indent="0" algn="ctr" rtl="0">
              <a:spcBef>
                <a:spcPts val="0"/>
              </a:spcBef>
              <a:spcAft>
                <a:spcPts val="0"/>
              </a:spcAft>
              <a:buNone/>
            </a:pPr>
            <a:endParaRPr sz="2000" i="1">
              <a:solidFill>
                <a:srgbClr val="FFFFFF"/>
              </a:solidFill>
            </a:endParaRPr>
          </a:p>
        </p:txBody>
      </p:sp>
      <p:pic>
        <p:nvPicPr>
          <p:cNvPr id="1415" name="Google Shape;1415;p237"/>
          <p:cNvPicPr preferRelativeResize="0"/>
          <p:nvPr/>
        </p:nvPicPr>
        <p:blipFill>
          <a:blip r:embed="rId3">
            <a:alphaModFix/>
          </a:blip>
          <a:stretch>
            <a:fillRect/>
          </a:stretch>
        </p:blipFill>
        <p:spPr>
          <a:xfrm rot="5400000">
            <a:off x="4350680" y="-1446510"/>
            <a:ext cx="29562" cy="5786100"/>
          </a:xfrm>
          <a:prstGeom prst="rect">
            <a:avLst/>
          </a:prstGeom>
          <a:noFill/>
          <a:ln>
            <a:noFill/>
          </a:ln>
        </p:spPr>
      </p:pic>
      <p:pic>
        <p:nvPicPr>
          <p:cNvPr id="1416" name="Google Shape;1416;p237"/>
          <p:cNvPicPr preferRelativeResize="0"/>
          <p:nvPr/>
        </p:nvPicPr>
        <p:blipFill>
          <a:blip r:embed="rId3">
            <a:alphaModFix/>
          </a:blip>
          <a:stretch>
            <a:fillRect/>
          </a:stretch>
        </p:blipFill>
        <p:spPr>
          <a:xfrm rot="5400000">
            <a:off x="4350680" y="-72435"/>
            <a:ext cx="29562" cy="5786100"/>
          </a:xfrm>
          <a:prstGeom prst="rect">
            <a:avLst/>
          </a:prstGeom>
          <a:noFill/>
          <a:ln>
            <a:noFill/>
          </a:ln>
        </p:spPr>
      </p:pic>
      <p:pic>
        <p:nvPicPr>
          <p:cNvPr id="1418" name="Google Shape;1418;p237" descr="A picture containing drawing&#10;&#10;Description automatically generated"/>
          <p:cNvPicPr preferRelativeResize="0"/>
          <p:nvPr/>
        </p:nvPicPr>
        <p:blipFill rotWithShape="1">
          <a:blip r:embed="rId4">
            <a:alphaModFix/>
          </a:blip>
          <a:srcRect/>
          <a:stretch/>
        </p:blipFill>
        <p:spPr>
          <a:xfrm>
            <a:off x="165495" y="4748656"/>
            <a:ext cx="489139" cy="264671"/>
          </a:xfrm>
          <a:prstGeom prst="rect">
            <a:avLst/>
          </a:prstGeom>
          <a:noFill/>
          <a:ln>
            <a:noFill/>
          </a:ln>
        </p:spPr>
      </p:pic>
      <p:pic>
        <p:nvPicPr>
          <p:cNvPr id="1419" name="Google Shape;1419;p237"/>
          <p:cNvPicPr preferRelativeResize="0"/>
          <p:nvPr/>
        </p:nvPicPr>
        <p:blipFill rotWithShape="1">
          <a:blip r:embed="rId5">
            <a:alphaModFix/>
          </a:blip>
          <a:srcRect l="13701" t="35042" r="12909" b="37080"/>
          <a:stretch/>
        </p:blipFill>
        <p:spPr>
          <a:xfrm>
            <a:off x="7868841" y="97595"/>
            <a:ext cx="1168590" cy="342902"/>
          </a:xfrm>
          <a:prstGeom prst="rect">
            <a:avLst/>
          </a:prstGeom>
          <a:noFill/>
          <a:ln>
            <a:noFill/>
          </a:ln>
        </p:spPr>
      </p:pic>
      <p:pic>
        <p:nvPicPr>
          <p:cNvPr id="1420" name="Google Shape;1420;p237"/>
          <p:cNvPicPr preferRelativeResize="0"/>
          <p:nvPr/>
        </p:nvPicPr>
        <p:blipFill rotWithShape="1">
          <a:blip r:embed="rId6">
            <a:alphaModFix/>
          </a:blip>
          <a:srcRect/>
          <a:stretch/>
        </p:blipFill>
        <p:spPr>
          <a:xfrm>
            <a:off x="6865150" y="97650"/>
            <a:ext cx="953794" cy="3429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0"/>
        <p:cNvGrpSpPr/>
        <p:nvPr/>
      </p:nvGrpSpPr>
      <p:grpSpPr>
        <a:xfrm>
          <a:off x="0" y="0"/>
          <a:ext cx="0" cy="0"/>
          <a:chOff x="0" y="0"/>
          <a:chExt cx="0" cy="0"/>
        </a:xfrm>
      </p:grpSpPr>
      <p:sp>
        <p:nvSpPr>
          <p:cNvPr id="2081" name="Google Shape;2081;p257"/>
          <p:cNvSpPr/>
          <p:nvPr/>
        </p:nvSpPr>
        <p:spPr>
          <a:xfrm>
            <a:off x="2303513" y="76098"/>
            <a:ext cx="4742100" cy="4992900"/>
          </a:xfrm>
          <a:prstGeom prst="rect">
            <a:avLst/>
          </a:prstGeom>
          <a:noFill/>
          <a:ln w="25400" cap="flat" cmpd="sng">
            <a:solidFill>
              <a:srgbClr val="F7AA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aphicFrame>
        <p:nvGraphicFramePr>
          <p:cNvPr id="2082" name="Google Shape;2082;p257"/>
          <p:cNvGraphicFramePr/>
          <p:nvPr>
            <p:extLst>
              <p:ext uri="{D42A27DB-BD31-4B8C-83A1-F6EECF244321}">
                <p14:modId xmlns:p14="http://schemas.microsoft.com/office/powerpoint/2010/main" val="1071343369"/>
              </p:ext>
            </p:extLst>
          </p:nvPr>
        </p:nvGraphicFramePr>
        <p:xfrm>
          <a:off x="2375666" y="134408"/>
          <a:ext cx="4604500" cy="712775"/>
        </p:xfrm>
        <a:graphic>
          <a:graphicData uri="http://schemas.openxmlformats.org/drawingml/2006/table">
            <a:tbl>
              <a:tblPr firstRow="1" bandRow="1">
                <a:noFill/>
                <a:tableStyleId>{64CD6577-7D66-4E19-913F-CF2E68E7246E}</a:tableStyleId>
              </a:tblPr>
              <a:tblGrid>
                <a:gridCol w="2302250">
                  <a:extLst>
                    <a:ext uri="{9D8B030D-6E8A-4147-A177-3AD203B41FA5}">
                      <a16:colId xmlns:a16="http://schemas.microsoft.com/office/drawing/2014/main" val="20000"/>
                    </a:ext>
                  </a:extLst>
                </a:gridCol>
                <a:gridCol w="2302250">
                  <a:extLst>
                    <a:ext uri="{9D8B030D-6E8A-4147-A177-3AD203B41FA5}">
                      <a16:colId xmlns:a16="http://schemas.microsoft.com/office/drawing/2014/main" val="20001"/>
                    </a:ext>
                  </a:extLst>
                </a:gridCol>
              </a:tblGrid>
              <a:tr h="95975">
                <a:tc gridSpan="2">
                  <a:txBody>
                    <a:bodyPr/>
                    <a:lstStyle/>
                    <a:p>
                      <a:pPr marL="0" marR="0" lvl="0" indent="0" algn="ctr" rtl="0">
                        <a:lnSpc>
                          <a:spcPct val="100000"/>
                        </a:lnSpc>
                        <a:spcBef>
                          <a:spcPts val="0"/>
                        </a:spcBef>
                        <a:spcAft>
                          <a:spcPts val="0"/>
                        </a:spcAft>
                        <a:buNone/>
                      </a:pPr>
                      <a:r>
                        <a:rPr lang="en-GB" sz="900" u="none" strike="noStrike" cap="none">
                          <a:latin typeface="Arial"/>
                          <a:ea typeface="Arial"/>
                          <a:cs typeface="Arial"/>
                          <a:sym typeface="Arial"/>
                        </a:rPr>
                        <a:t>Identification of target population (QS 1)</a:t>
                      </a:r>
                      <a:endParaRPr sz="900" u="none" strike="noStrike" cap="none">
                        <a:latin typeface="Arial"/>
                        <a:ea typeface="Arial"/>
                        <a:cs typeface="Arial"/>
                        <a:sym typeface="Arial"/>
                      </a:endParaRPr>
                    </a:p>
                  </a:txBody>
                  <a:tcPr marL="68600" marR="68600" marT="34300" marB="34300">
                    <a:solidFill>
                      <a:srgbClr val="F7AA43"/>
                    </a:solidFill>
                  </a:tcPr>
                </a:tc>
                <a:tc hMerge="1">
                  <a:txBody>
                    <a:bodyPr/>
                    <a:lstStyle/>
                    <a:p>
                      <a:endParaRPr lang="en-US"/>
                    </a:p>
                  </a:txBody>
                  <a:tcPr/>
                </a:tc>
                <a:extLst>
                  <a:ext uri="{0D108BD9-81ED-4DB2-BD59-A6C34878D82A}">
                    <a16:rowId xmlns:a16="http://schemas.microsoft.com/office/drawing/2014/main" val="10000"/>
                  </a:ext>
                </a:extLst>
              </a:tr>
              <a:tr h="194575">
                <a:tc gridSpan="2">
                  <a:txBody>
                    <a:bodyPr/>
                    <a:lstStyle/>
                    <a:p>
                      <a:pPr marL="0" marR="0" lvl="0" indent="0" algn="ctr" rtl="0">
                        <a:lnSpc>
                          <a:spcPct val="100000"/>
                        </a:lnSpc>
                        <a:spcBef>
                          <a:spcPts val="0"/>
                        </a:spcBef>
                        <a:spcAft>
                          <a:spcPts val="0"/>
                        </a:spcAft>
                        <a:buNone/>
                      </a:pPr>
                      <a:r>
                        <a:rPr lang="en-GB" sz="800" b="1" u="none" strike="noStrike" cap="none">
                          <a:latin typeface="Arial"/>
                          <a:ea typeface="Arial"/>
                          <a:cs typeface="Arial"/>
                          <a:sym typeface="Arial"/>
                        </a:rPr>
                        <a:t>Sites to perform using EMR-based search algorithms</a:t>
                      </a:r>
                      <a:endParaRPr sz="800" b="1" u="none" strike="noStrike" cap="none">
                        <a:latin typeface="Arial"/>
                        <a:ea typeface="Arial"/>
                        <a:cs typeface="Arial"/>
                        <a:sym typeface="Arial"/>
                      </a:endParaRPr>
                    </a:p>
                  </a:txBody>
                  <a:tcPr marL="68600" marR="68600" marT="34300" marB="34300">
                    <a:solidFill>
                      <a:srgbClr val="FCE7D0"/>
                    </a:solidFill>
                  </a:tcPr>
                </a:tc>
                <a:tc hMerge="1">
                  <a:txBody>
                    <a:bodyPr/>
                    <a:lstStyle/>
                    <a:p>
                      <a:endParaRPr lang="en-US"/>
                    </a:p>
                  </a:txBody>
                  <a:tcPr/>
                </a:tc>
                <a:extLst>
                  <a:ext uri="{0D108BD9-81ED-4DB2-BD59-A6C34878D82A}">
                    <a16:rowId xmlns:a16="http://schemas.microsoft.com/office/drawing/2014/main" val="10001"/>
                  </a:ext>
                </a:extLst>
              </a:tr>
              <a:tr h="293275">
                <a:tc>
                  <a:txBody>
                    <a:bodyPr/>
                    <a:lstStyle/>
                    <a:p>
                      <a:pPr marL="0" marR="0" lvl="0" indent="0" algn="ctr" rtl="0">
                        <a:lnSpc>
                          <a:spcPct val="100000"/>
                        </a:lnSpc>
                        <a:spcBef>
                          <a:spcPts val="0"/>
                        </a:spcBef>
                        <a:spcAft>
                          <a:spcPts val="0"/>
                        </a:spcAft>
                        <a:buNone/>
                      </a:pPr>
                      <a:r>
                        <a:rPr lang="en-GB" sz="800" b="0" u="none" strike="noStrike" cap="none" dirty="0">
                          <a:latin typeface="Arial"/>
                          <a:ea typeface="Arial"/>
                          <a:cs typeface="Arial"/>
                          <a:sym typeface="Arial"/>
                        </a:rPr>
                        <a:t>Undiagnosed patients with potential modifiable high-risk COPD</a:t>
                      </a:r>
                      <a:endParaRPr sz="800" b="0" u="none" strike="noStrike" cap="none" dirty="0">
                        <a:latin typeface="Arial"/>
                        <a:ea typeface="Arial"/>
                        <a:cs typeface="Arial"/>
                        <a:sym typeface="Arial"/>
                      </a:endParaRPr>
                    </a:p>
                  </a:txBody>
                  <a:tcPr marL="68600" marR="68600" marT="34300" marB="34300">
                    <a:solidFill>
                      <a:srgbClr val="FAF4E7"/>
                    </a:solidFill>
                  </a:tcPr>
                </a:tc>
                <a:tc>
                  <a:txBody>
                    <a:bodyPr/>
                    <a:lstStyle/>
                    <a:p>
                      <a:pPr marL="0" marR="0" lvl="0" indent="0" algn="ctr" rtl="0">
                        <a:lnSpc>
                          <a:spcPct val="100000"/>
                        </a:lnSpc>
                        <a:spcBef>
                          <a:spcPts val="0"/>
                        </a:spcBef>
                        <a:spcAft>
                          <a:spcPts val="0"/>
                        </a:spcAft>
                        <a:buNone/>
                      </a:pPr>
                      <a:r>
                        <a:rPr lang="en-GB" sz="800" b="0" u="none" strike="noStrike" cap="none" dirty="0">
                          <a:latin typeface="Arial"/>
                          <a:ea typeface="Arial"/>
                          <a:cs typeface="Arial"/>
                          <a:sym typeface="Arial"/>
                        </a:rPr>
                        <a:t>Modifiable high-risk COPD patients</a:t>
                      </a:r>
                      <a:endParaRPr sz="800" b="0" u="none" strike="noStrike" cap="none" dirty="0">
                        <a:latin typeface="Arial"/>
                        <a:ea typeface="Arial"/>
                        <a:cs typeface="Arial"/>
                        <a:sym typeface="Arial"/>
                      </a:endParaRPr>
                    </a:p>
                  </a:txBody>
                  <a:tcPr marL="68600" marR="68600" marT="34300" marB="34300">
                    <a:solidFill>
                      <a:srgbClr val="FAF4E7"/>
                    </a:solidFill>
                  </a:tcPr>
                </a:tc>
                <a:extLst>
                  <a:ext uri="{0D108BD9-81ED-4DB2-BD59-A6C34878D82A}">
                    <a16:rowId xmlns:a16="http://schemas.microsoft.com/office/drawing/2014/main" val="10002"/>
                  </a:ext>
                </a:extLst>
              </a:tr>
            </a:tbl>
          </a:graphicData>
        </a:graphic>
      </p:graphicFrame>
      <p:sp>
        <p:nvSpPr>
          <p:cNvPr id="2083" name="Google Shape;2083;p257"/>
          <p:cNvSpPr txBox="1"/>
          <p:nvPr/>
        </p:nvSpPr>
        <p:spPr>
          <a:xfrm>
            <a:off x="2372314" y="1048995"/>
            <a:ext cx="2301000" cy="392400"/>
          </a:xfrm>
          <a:prstGeom prst="rect">
            <a:avLst/>
          </a:prstGeom>
          <a:solidFill>
            <a:srgbClr val="FAF4E7"/>
          </a:solidFill>
          <a:ln w="12700" cap="flat" cmpd="sng">
            <a:solidFill>
              <a:srgbClr val="F9D1A3"/>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700" b="1" i="0" u="none" strike="noStrike" cap="none" dirty="0">
                <a:solidFill>
                  <a:srgbClr val="404040"/>
                </a:solidFill>
                <a:latin typeface="Arial"/>
                <a:ea typeface="Arial"/>
                <a:cs typeface="Arial"/>
                <a:sym typeface="Arial"/>
              </a:rPr>
              <a:t>Diagnostic case-finding assessment</a:t>
            </a:r>
            <a:r>
              <a:rPr lang="en-GB" sz="700" b="1" dirty="0">
                <a:solidFill>
                  <a:srgbClr val="404040"/>
                </a:solidFill>
                <a:latin typeface="Arial"/>
                <a:ea typeface="Arial"/>
                <a:cs typeface="Arial"/>
                <a:sym typeface="Arial"/>
              </a:rPr>
              <a:t> </a:t>
            </a:r>
            <a:endParaRPr sz="700" b="1" i="0" u="none" strike="noStrike" cap="none" dirty="0">
              <a:solidFill>
                <a:srgbClr val="404040"/>
              </a:solidFill>
              <a:latin typeface="Arial"/>
              <a:ea typeface="Arial"/>
              <a:cs typeface="Arial"/>
              <a:sym typeface="Arial"/>
            </a:endParaRPr>
          </a:p>
          <a:p>
            <a:pPr marL="0" marR="0" lvl="0" indent="0" algn="ctr" rtl="0">
              <a:lnSpc>
                <a:spcPct val="100000"/>
              </a:lnSpc>
              <a:spcBef>
                <a:spcPts val="0"/>
              </a:spcBef>
              <a:spcAft>
                <a:spcPts val="0"/>
              </a:spcAft>
              <a:buClr>
                <a:srgbClr val="404040"/>
              </a:buClr>
              <a:buSzPts val="600"/>
              <a:buFont typeface="Corbel"/>
              <a:buNone/>
            </a:pPr>
            <a:r>
              <a:rPr lang="en-GB" sz="700" b="0" i="0" u="none" strike="noStrike" cap="none" dirty="0">
                <a:solidFill>
                  <a:srgbClr val="404040"/>
                </a:solidFill>
                <a:latin typeface="Arial"/>
                <a:ea typeface="Arial"/>
                <a:cs typeface="Arial"/>
                <a:sym typeface="Arial"/>
              </a:rPr>
              <a:t>COPD diagnosed – go on to disease assessment</a:t>
            </a:r>
            <a:endParaRPr sz="7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None/>
            </a:pPr>
            <a:r>
              <a:rPr lang="en-GB" sz="700" b="0" i="0" u="none" strike="noStrike" cap="none" dirty="0">
                <a:solidFill>
                  <a:srgbClr val="404040"/>
                </a:solidFill>
                <a:latin typeface="Arial"/>
                <a:ea typeface="Arial"/>
                <a:cs typeface="Arial"/>
                <a:sym typeface="Arial"/>
              </a:rPr>
              <a:t>No COPD </a:t>
            </a:r>
            <a:r>
              <a:rPr lang="en-GB" sz="700" dirty="0">
                <a:solidFill>
                  <a:srgbClr val="404040"/>
                </a:solidFill>
                <a:latin typeface="Arial"/>
                <a:ea typeface="Arial"/>
                <a:cs typeface="Arial"/>
                <a:sym typeface="Arial"/>
              </a:rPr>
              <a:t>diagnosis – pursue alternative diagnosis</a:t>
            </a:r>
            <a:endParaRPr sz="700" b="0" i="0" u="none" strike="noStrike" cap="none" dirty="0">
              <a:solidFill>
                <a:srgbClr val="404040"/>
              </a:solidFill>
              <a:latin typeface="Arial"/>
              <a:ea typeface="Arial"/>
              <a:cs typeface="Arial"/>
              <a:sym typeface="Arial"/>
            </a:endParaRPr>
          </a:p>
        </p:txBody>
      </p:sp>
      <p:graphicFrame>
        <p:nvGraphicFramePr>
          <p:cNvPr id="2084" name="Google Shape;2084;p257"/>
          <p:cNvGraphicFramePr/>
          <p:nvPr/>
        </p:nvGraphicFramePr>
        <p:xfrm>
          <a:off x="2372314" y="1703862"/>
          <a:ext cx="4604500" cy="1249720"/>
        </p:xfrm>
        <a:graphic>
          <a:graphicData uri="http://schemas.openxmlformats.org/drawingml/2006/table">
            <a:tbl>
              <a:tblPr firstRow="1" bandRow="1">
                <a:noFill/>
                <a:tableStyleId>{64CD6577-7D66-4E19-913F-CF2E68E7246E}</a:tableStyleId>
              </a:tblPr>
              <a:tblGrid>
                <a:gridCol w="4604500">
                  <a:extLst>
                    <a:ext uri="{9D8B030D-6E8A-4147-A177-3AD203B41FA5}">
                      <a16:colId xmlns:a16="http://schemas.microsoft.com/office/drawing/2014/main" val="20000"/>
                    </a:ext>
                  </a:extLst>
                </a:gridCol>
              </a:tblGrid>
              <a:tr h="180650">
                <a:tc>
                  <a:txBody>
                    <a:bodyPr/>
                    <a:lstStyle/>
                    <a:p>
                      <a:pPr marL="0" marR="0" lvl="0" indent="0" algn="ctr" rtl="0">
                        <a:lnSpc>
                          <a:spcPct val="100000"/>
                        </a:lnSpc>
                        <a:spcBef>
                          <a:spcPts val="0"/>
                        </a:spcBef>
                        <a:spcAft>
                          <a:spcPts val="0"/>
                        </a:spcAft>
                        <a:buNone/>
                      </a:pPr>
                      <a:r>
                        <a:rPr lang="en-GB" sz="900" u="none" strike="noStrike" cap="none">
                          <a:latin typeface="Arial"/>
                          <a:ea typeface="Arial"/>
                          <a:cs typeface="Arial"/>
                          <a:sym typeface="Arial"/>
                        </a:rPr>
                        <a:t>Clinical disease assessment and quantification of future risk (QS 2)</a:t>
                      </a:r>
                      <a:endParaRPr sz="900" u="none" strike="noStrike" cap="none">
                        <a:latin typeface="Arial"/>
                        <a:ea typeface="Arial"/>
                        <a:cs typeface="Arial"/>
                        <a:sym typeface="Arial"/>
                      </a:endParaRPr>
                    </a:p>
                  </a:txBody>
                  <a:tcPr marL="68600" marR="68600" marT="34300" marB="34300">
                    <a:solidFill>
                      <a:srgbClr val="F7AA43"/>
                    </a:solidFill>
                  </a:tcPr>
                </a:tc>
                <a:extLst>
                  <a:ext uri="{0D108BD9-81ED-4DB2-BD59-A6C34878D82A}">
                    <a16:rowId xmlns:a16="http://schemas.microsoft.com/office/drawing/2014/main" val="10000"/>
                  </a:ext>
                </a:extLst>
              </a:tr>
              <a:tr h="893775">
                <a:tc>
                  <a:txBody>
                    <a:bodyPr/>
                    <a:lstStyle/>
                    <a:p>
                      <a:pPr marL="215900" marR="0" lvl="0" indent="-215900" algn="l" rtl="0">
                        <a:lnSpc>
                          <a:spcPct val="100000"/>
                        </a:lnSpc>
                        <a:spcBef>
                          <a:spcPts val="0"/>
                        </a:spcBef>
                        <a:spcAft>
                          <a:spcPts val="0"/>
                        </a:spcAft>
                        <a:buClr>
                          <a:srgbClr val="404040"/>
                        </a:buClr>
                        <a:buSzPts val="800"/>
                        <a:buFont typeface="Arial"/>
                        <a:buChar char="•"/>
                      </a:pPr>
                      <a:r>
                        <a:rPr lang="en-GB" sz="800" b="0" u="none" strike="noStrike" cap="none">
                          <a:solidFill>
                            <a:srgbClr val="404040"/>
                          </a:solidFill>
                          <a:latin typeface="Arial"/>
                          <a:ea typeface="Arial"/>
                          <a:cs typeface="Arial"/>
                          <a:sym typeface="Arial"/>
                        </a:rPr>
                        <a:t>PRO/PRI to inform and guide therapy: </a:t>
                      </a:r>
                      <a:endParaRPr sz="1100"/>
                    </a:p>
                    <a:p>
                      <a:pPr marL="342900" marR="0" lvl="0" indent="-127000" algn="l" rtl="0">
                        <a:lnSpc>
                          <a:spcPct val="100000"/>
                        </a:lnSpc>
                        <a:spcBef>
                          <a:spcPts val="0"/>
                        </a:spcBef>
                        <a:spcAft>
                          <a:spcPts val="0"/>
                        </a:spcAft>
                        <a:buClr>
                          <a:srgbClr val="404040"/>
                        </a:buClr>
                        <a:buSzPts val="800"/>
                        <a:buFont typeface="Arial"/>
                        <a:buChar char="•"/>
                      </a:pPr>
                      <a:r>
                        <a:rPr lang="en-GB" sz="800" b="0" u="none" strike="noStrike" cap="none">
                          <a:solidFill>
                            <a:srgbClr val="404040"/>
                          </a:solidFill>
                          <a:latin typeface="Arial"/>
                          <a:ea typeface="Arial"/>
                          <a:cs typeface="Arial"/>
                          <a:sym typeface="Arial"/>
                        </a:rPr>
                        <a:t>At least annual online questionnaire and symptom assessment (CAT)</a:t>
                      </a:r>
                      <a:endParaRPr sz="1100"/>
                    </a:p>
                    <a:p>
                      <a:pPr marL="215900" marR="0" lvl="0" indent="-215900" algn="l" rtl="0">
                        <a:lnSpc>
                          <a:spcPct val="100000"/>
                        </a:lnSpc>
                        <a:spcBef>
                          <a:spcPts val="0"/>
                        </a:spcBef>
                        <a:spcAft>
                          <a:spcPts val="0"/>
                        </a:spcAft>
                        <a:buClr>
                          <a:srgbClr val="404040"/>
                        </a:buClr>
                        <a:buSzPts val="800"/>
                        <a:buFont typeface="Arial"/>
                        <a:buChar char="•"/>
                      </a:pPr>
                      <a:r>
                        <a:rPr lang="en-GB" sz="800" b="0" u="none" strike="noStrike" cap="none">
                          <a:solidFill>
                            <a:srgbClr val="404040"/>
                          </a:solidFill>
                          <a:latin typeface="Arial"/>
                          <a:ea typeface="Arial"/>
                          <a:cs typeface="Arial"/>
                          <a:sym typeface="Arial"/>
                        </a:rPr>
                        <a:t>Recording of number and severity of exacerbations</a:t>
                      </a:r>
                      <a:endParaRPr sz="1100"/>
                    </a:p>
                    <a:p>
                      <a:pPr marL="215900" marR="0" lvl="0" indent="-215900" algn="l" rtl="0">
                        <a:lnSpc>
                          <a:spcPct val="100000"/>
                        </a:lnSpc>
                        <a:spcBef>
                          <a:spcPts val="0"/>
                        </a:spcBef>
                        <a:spcAft>
                          <a:spcPts val="0"/>
                        </a:spcAft>
                        <a:buClr>
                          <a:srgbClr val="404040"/>
                        </a:buClr>
                        <a:buSzPts val="800"/>
                        <a:buFont typeface="Arial"/>
                        <a:buChar char="•"/>
                      </a:pPr>
                      <a:r>
                        <a:rPr lang="en-GB" sz="800" b="0" u="none" strike="noStrike" cap="none">
                          <a:solidFill>
                            <a:srgbClr val="404040"/>
                          </a:solidFill>
                          <a:latin typeface="Arial"/>
                          <a:ea typeface="Arial"/>
                          <a:cs typeface="Arial"/>
                          <a:sym typeface="Arial"/>
                        </a:rPr>
                        <a:t>Post-bronchodilator spirometry (for diagnostic confirmation in undiagnosed group) </a:t>
                      </a:r>
                      <a:endParaRPr sz="800" b="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rgbClr val="404040"/>
                        </a:buClr>
                        <a:buSzPts val="800"/>
                        <a:buFont typeface="Arial"/>
                        <a:buChar char="•"/>
                      </a:pPr>
                      <a:r>
                        <a:rPr lang="en-GB" sz="800" b="0" u="none" strike="noStrike" cap="none">
                          <a:solidFill>
                            <a:srgbClr val="404040"/>
                          </a:solidFill>
                          <a:latin typeface="Arial"/>
                          <a:ea typeface="Arial"/>
                          <a:cs typeface="Arial"/>
                          <a:sym typeface="Arial"/>
                        </a:rPr>
                        <a:t>Measurement of stable blood eosinophil count (BEC) </a:t>
                      </a:r>
                      <a:endParaRPr sz="800" b="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rgbClr val="404040"/>
                        </a:buClr>
                        <a:buSzPts val="800"/>
                        <a:buFont typeface="Arial"/>
                        <a:buChar char="•"/>
                      </a:pPr>
                      <a:r>
                        <a:rPr lang="en-GB" sz="800" b="0" u="none" strike="noStrike" cap="none">
                          <a:solidFill>
                            <a:srgbClr val="404040"/>
                          </a:solidFill>
                          <a:latin typeface="Arial"/>
                          <a:ea typeface="Arial"/>
                          <a:cs typeface="Arial"/>
                          <a:sym typeface="Arial"/>
                        </a:rPr>
                        <a:t>Chest X-Ray (or other appropriate imaging)</a:t>
                      </a:r>
                      <a:endParaRPr sz="1100"/>
                    </a:p>
                    <a:p>
                      <a:pPr marL="215900" marR="0" lvl="0" indent="-215900" algn="l" rtl="0">
                        <a:lnSpc>
                          <a:spcPct val="100000"/>
                        </a:lnSpc>
                        <a:spcBef>
                          <a:spcPts val="0"/>
                        </a:spcBef>
                        <a:spcAft>
                          <a:spcPts val="0"/>
                        </a:spcAft>
                        <a:buClr>
                          <a:srgbClr val="404040"/>
                        </a:buClr>
                        <a:buSzPts val="800"/>
                        <a:buFont typeface="Arial"/>
                        <a:buChar char="•"/>
                      </a:pPr>
                      <a:r>
                        <a:rPr lang="en-GB" sz="800" b="0" i="0" u="none" strike="noStrike" cap="none">
                          <a:solidFill>
                            <a:srgbClr val="404040"/>
                          </a:solidFill>
                          <a:latin typeface="Arial"/>
                          <a:ea typeface="Arial"/>
                          <a:cs typeface="Arial"/>
                          <a:sym typeface="Arial"/>
                        </a:rPr>
                        <a:t>Cardiovascular risk assessment</a:t>
                      </a:r>
                      <a:endParaRPr sz="1100"/>
                    </a:p>
                    <a:p>
                      <a:pPr marL="215900" marR="0" lvl="0" indent="-215900" algn="l" rtl="0">
                        <a:lnSpc>
                          <a:spcPct val="100000"/>
                        </a:lnSpc>
                        <a:spcBef>
                          <a:spcPts val="0"/>
                        </a:spcBef>
                        <a:spcAft>
                          <a:spcPts val="0"/>
                        </a:spcAft>
                        <a:buClr>
                          <a:srgbClr val="404040"/>
                        </a:buClr>
                        <a:buSzPts val="800"/>
                        <a:buFont typeface="Arial"/>
                        <a:buChar char="•"/>
                      </a:pPr>
                      <a:r>
                        <a:rPr lang="en-GB" sz="800" b="0" i="0" u="none" strike="noStrike" cap="none">
                          <a:solidFill>
                            <a:srgbClr val="404040"/>
                          </a:solidFill>
                          <a:latin typeface="Arial"/>
                          <a:ea typeface="Arial"/>
                          <a:cs typeface="Arial"/>
                          <a:sym typeface="Arial"/>
                        </a:rPr>
                        <a:t>Personalized risk prediction</a:t>
                      </a:r>
                      <a:endParaRPr sz="800" b="0" i="0" u="none" strike="noStrike" cap="none">
                        <a:solidFill>
                          <a:srgbClr val="000000"/>
                        </a:solidFill>
                        <a:latin typeface="Arial"/>
                        <a:ea typeface="Arial"/>
                        <a:cs typeface="Arial"/>
                        <a:sym typeface="Arial"/>
                      </a:endParaRPr>
                    </a:p>
                  </a:txBody>
                  <a:tcPr marL="68600" marR="68600" marT="34300" marB="34300">
                    <a:solidFill>
                      <a:srgbClr val="FCE9D2"/>
                    </a:solidFill>
                  </a:tcPr>
                </a:tc>
                <a:extLst>
                  <a:ext uri="{0D108BD9-81ED-4DB2-BD59-A6C34878D82A}">
                    <a16:rowId xmlns:a16="http://schemas.microsoft.com/office/drawing/2014/main" val="10001"/>
                  </a:ext>
                </a:extLst>
              </a:tr>
            </a:tbl>
          </a:graphicData>
        </a:graphic>
      </p:graphicFrame>
      <p:graphicFrame>
        <p:nvGraphicFramePr>
          <p:cNvPr id="2085" name="Google Shape;2085;p257"/>
          <p:cNvGraphicFramePr/>
          <p:nvPr/>
        </p:nvGraphicFramePr>
        <p:xfrm>
          <a:off x="2375666" y="3163949"/>
          <a:ext cx="4604500" cy="901135"/>
        </p:xfrm>
        <a:graphic>
          <a:graphicData uri="http://schemas.openxmlformats.org/drawingml/2006/table">
            <a:tbl>
              <a:tblPr firstRow="1" bandRow="1">
                <a:noFill/>
                <a:tableStyleId>{64CD6577-7D66-4E19-913F-CF2E68E7246E}</a:tableStyleId>
              </a:tblPr>
              <a:tblGrid>
                <a:gridCol w="4604500">
                  <a:extLst>
                    <a:ext uri="{9D8B030D-6E8A-4147-A177-3AD203B41FA5}">
                      <a16:colId xmlns:a16="http://schemas.microsoft.com/office/drawing/2014/main" val="20000"/>
                    </a:ext>
                  </a:extLst>
                </a:gridCol>
              </a:tblGrid>
              <a:tr h="169775">
                <a:tc>
                  <a:txBody>
                    <a:bodyPr/>
                    <a:lstStyle/>
                    <a:p>
                      <a:pPr marL="0" marR="0" lvl="0" indent="0" algn="ctr" rtl="0">
                        <a:lnSpc>
                          <a:spcPct val="100000"/>
                        </a:lnSpc>
                        <a:spcBef>
                          <a:spcPts val="0"/>
                        </a:spcBef>
                        <a:spcAft>
                          <a:spcPts val="0"/>
                        </a:spcAft>
                        <a:buNone/>
                      </a:pPr>
                      <a:r>
                        <a:rPr lang="en-GB" sz="900" u="none" strike="noStrike" cap="none">
                          <a:latin typeface="Arial"/>
                          <a:ea typeface="Arial"/>
                          <a:cs typeface="Arial"/>
                          <a:sym typeface="Arial"/>
                        </a:rPr>
                        <a:t>Non-pharmacological and pharmacological intervention (QS 3)</a:t>
                      </a:r>
                      <a:endParaRPr sz="900" u="none" strike="noStrike" cap="none">
                        <a:latin typeface="Arial"/>
                        <a:ea typeface="Arial"/>
                        <a:cs typeface="Arial"/>
                        <a:sym typeface="Arial"/>
                      </a:endParaRPr>
                    </a:p>
                  </a:txBody>
                  <a:tcPr marL="68600" marR="68600" marT="34300" marB="34300">
                    <a:solidFill>
                      <a:srgbClr val="F7AA43"/>
                    </a:solidFill>
                  </a:tcPr>
                </a:tc>
                <a:extLst>
                  <a:ext uri="{0D108BD9-81ED-4DB2-BD59-A6C34878D82A}">
                    <a16:rowId xmlns:a16="http://schemas.microsoft.com/office/drawing/2014/main" val="10000"/>
                  </a:ext>
                </a:extLst>
              </a:tr>
              <a:tr h="695375">
                <a:tc>
                  <a:txBody>
                    <a:bodyPr/>
                    <a:lstStyle/>
                    <a:p>
                      <a:pPr marL="0" marR="0" lvl="0" indent="0" algn="l" rtl="0">
                        <a:lnSpc>
                          <a:spcPct val="100000"/>
                        </a:lnSpc>
                        <a:spcBef>
                          <a:spcPts val="0"/>
                        </a:spcBef>
                        <a:spcAft>
                          <a:spcPts val="0"/>
                        </a:spcAft>
                        <a:buClr>
                          <a:srgbClr val="404040"/>
                        </a:buClr>
                        <a:buSzPts val="800"/>
                        <a:buFont typeface="Corbel"/>
                        <a:buNone/>
                      </a:pPr>
                      <a:r>
                        <a:rPr lang="en-GB" sz="800" b="0" u="none" strike="noStrike" cap="none">
                          <a:solidFill>
                            <a:srgbClr val="404040"/>
                          </a:solidFill>
                          <a:latin typeface="Arial"/>
                          <a:ea typeface="Arial"/>
                          <a:cs typeface="Arial"/>
                          <a:sym typeface="Arial"/>
                        </a:rPr>
                        <a:t>Including where appropriate:</a:t>
                      </a:r>
                      <a:endParaRPr sz="800" b="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rgbClr val="404040"/>
                        </a:buClr>
                        <a:buSzPts val="800"/>
                        <a:buFont typeface="Arial"/>
                        <a:buChar char="•"/>
                      </a:pPr>
                      <a:r>
                        <a:rPr lang="en-GB" sz="800" b="0" u="none" strike="noStrike" cap="none">
                          <a:solidFill>
                            <a:srgbClr val="404040"/>
                          </a:solidFill>
                          <a:latin typeface="Arial"/>
                          <a:ea typeface="Arial"/>
                          <a:cs typeface="Arial"/>
                          <a:sym typeface="Arial"/>
                        </a:rPr>
                        <a:t>Smoking cessation interventions</a:t>
                      </a:r>
                      <a:endParaRPr sz="800" b="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rgbClr val="404040"/>
                        </a:buClr>
                        <a:buSzPts val="800"/>
                        <a:buFont typeface="Arial"/>
                        <a:buChar char="•"/>
                      </a:pPr>
                      <a:r>
                        <a:rPr lang="en-GB" sz="800" b="0" u="none" strike="noStrike" cap="none">
                          <a:solidFill>
                            <a:srgbClr val="404040"/>
                          </a:solidFill>
                          <a:latin typeface="Arial"/>
                          <a:ea typeface="Arial"/>
                          <a:cs typeface="Arial"/>
                          <a:sym typeface="Arial"/>
                        </a:rPr>
                        <a:t>Initial and maintenance therapy prescribed in accordance with current GOLD strategy document (or national guidelines) and supported by use of COPD control tool </a:t>
                      </a:r>
                      <a:endParaRPr sz="800" b="0" u="none" strike="noStrike" cap="none">
                        <a:solidFill>
                          <a:srgbClr val="404040"/>
                        </a:solidFill>
                        <a:latin typeface="Arial"/>
                        <a:ea typeface="Arial"/>
                        <a:cs typeface="Arial"/>
                        <a:sym typeface="Arial"/>
                      </a:endParaRPr>
                    </a:p>
                    <a:p>
                      <a:pPr marL="215900" marR="0" lvl="0" indent="-215900" algn="l" rtl="0">
                        <a:lnSpc>
                          <a:spcPct val="100000"/>
                        </a:lnSpc>
                        <a:spcBef>
                          <a:spcPts val="0"/>
                        </a:spcBef>
                        <a:spcAft>
                          <a:spcPts val="0"/>
                        </a:spcAft>
                        <a:buClr>
                          <a:srgbClr val="404040"/>
                        </a:buClr>
                        <a:buSzPts val="800"/>
                        <a:buFont typeface="Arial"/>
                        <a:buChar char="•"/>
                      </a:pPr>
                      <a:r>
                        <a:rPr lang="en-GB" sz="800" b="0" u="none" strike="noStrike" cap="none">
                          <a:solidFill>
                            <a:srgbClr val="404040"/>
                          </a:solidFill>
                          <a:latin typeface="Arial"/>
                          <a:ea typeface="Arial"/>
                          <a:cs typeface="Arial"/>
                          <a:sym typeface="Arial"/>
                        </a:rPr>
                        <a:t>Cardiovascular therapy prescribed as indicated</a:t>
                      </a:r>
                      <a:endParaRPr sz="800" b="0" i="0" u="none" strike="noStrike" cap="none">
                        <a:solidFill>
                          <a:srgbClr val="000000"/>
                        </a:solidFill>
                        <a:latin typeface="Arial"/>
                        <a:ea typeface="Arial"/>
                        <a:cs typeface="Arial"/>
                        <a:sym typeface="Arial"/>
                      </a:endParaRPr>
                    </a:p>
                  </a:txBody>
                  <a:tcPr marL="68600" marR="68600" marT="34300" marB="34300">
                    <a:solidFill>
                      <a:srgbClr val="FCE7D0"/>
                    </a:solidFill>
                  </a:tcPr>
                </a:tc>
                <a:extLst>
                  <a:ext uri="{0D108BD9-81ED-4DB2-BD59-A6C34878D82A}">
                    <a16:rowId xmlns:a16="http://schemas.microsoft.com/office/drawing/2014/main" val="10001"/>
                  </a:ext>
                </a:extLst>
              </a:tr>
            </a:tbl>
          </a:graphicData>
        </a:graphic>
      </p:graphicFrame>
      <p:graphicFrame>
        <p:nvGraphicFramePr>
          <p:cNvPr id="2086" name="Google Shape;2086;p257"/>
          <p:cNvGraphicFramePr/>
          <p:nvPr/>
        </p:nvGraphicFramePr>
        <p:xfrm>
          <a:off x="2372211" y="4243297"/>
          <a:ext cx="4601725" cy="762040"/>
        </p:xfrm>
        <a:graphic>
          <a:graphicData uri="http://schemas.openxmlformats.org/drawingml/2006/table">
            <a:tbl>
              <a:tblPr firstRow="1" bandRow="1">
                <a:noFill/>
                <a:tableStyleId>{64CD6577-7D66-4E19-913F-CF2E68E7246E}</a:tableStyleId>
              </a:tblPr>
              <a:tblGrid>
                <a:gridCol w="4601725">
                  <a:extLst>
                    <a:ext uri="{9D8B030D-6E8A-4147-A177-3AD203B41FA5}">
                      <a16:colId xmlns:a16="http://schemas.microsoft.com/office/drawing/2014/main" val="20000"/>
                    </a:ext>
                  </a:extLst>
                </a:gridCol>
              </a:tblGrid>
              <a:tr h="167900">
                <a:tc>
                  <a:txBody>
                    <a:bodyPr/>
                    <a:lstStyle/>
                    <a:p>
                      <a:pPr marL="0" marR="0" lvl="0" indent="0" algn="ctr" rtl="0">
                        <a:lnSpc>
                          <a:spcPct val="100000"/>
                        </a:lnSpc>
                        <a:spcBef>
                          <a:spcPts val="0"/>
                        </a:spcBef>
                        <a:spcAft>
                          <a:spcPts val="0"/>
                        </a:spcAft>
                        <a:buNone/>
                      </a:pPr>
                      <a:r>
                        <a:rPr lang="en-GB" sz="900" u="none" strike="noStrike" cap="none">
                          <a:latin typeface="Arial"/>
                          <a:ea typeface="Arial"/>
                          <a:cs typeface="Arial"/>
                          <a:sym typeface="Arial"/>
                        </a:rPr>
                        <a:t>Appropriate routinised follow-up (QS 4)</a:t>
                      </a:r>
                      <a:endParaRPr sz="900" u="none" strike="noStrike" cap="none">
                        <a:latin typeface="Arial"/>
                        <a:ea typeface="Arial"/>
                        <a:cs typeface="Arial"/>
                        <a:sym typeface="Arial"/>
                      </a:endParaRPr>
                    </a:p>
                  </a:txBody>
                  <a:tcPr marL="68600" marR="68600" marT="34300" marB="34300">
                    <a:solidFill>
                      <a:srgbClr val="F7AA43"/>
                    </a:solidFill>
                  </a:tcPr>
                </a:tc>
                <a:extLst>
                  <a:ext uri="{0D108BD9-81ED-4DB2-BD59-A6C34878D82A}">
                    <a16:rowId xmlns:a16="http://schemas.microsoft.com/office/drawing/2014/main" val="10000"/>
                  </a:ext>
                </a:extLst>
              </a:tr>
              <a:tr h="450375">
                <a:tc>
                  <a:txBody>
                    <a:bodyPr/>
                    <a:lstStyle/>
                    <a:p>
                      <a:pPr marL="0" marR="0" lvl="0" indent="0" algn="l" rtl="0">
                        <a:lnSpc>
                          <a:spcPct val="100000"/>
                        </a:lnSpc>
                        <a:spcBef>
                          <a:spcPts val="0"/>
                        </a:spcBef>
                        <a:spcAft>
                          <a:spcPts val="0"/>
                        </a:spcAft>
                        <a:buClr>
                          <a:srgbClr val="404040"/>
                        </a:buClr>
                        <a:buSzPts val="800"/>
                        <a:buFont typeface="Arial"/>
                        <a:buNone/>
                      </a:pPr>
                      <a:r>
                        <a:rPr lang="en-GB" sz="800" b="0" u="none" strike="noStrike" cap="none">
                          <a:solidFill>
                            <a:srgbClr val="404040"/>
                          </a:solidFill>
                          <a:latin typeface="Arial"/>
                          <a:ea typeface="Arial"/>
                          <a:cs typeface="Arial"/>
                          <a:sym typeface="Arial"/>
                        </a:rPr>
                        <a:t>To include:</a:t>
                      </a:r>
                      <a:endParaRPr sz="1100"/>
                    </a:p>
                    <a:p>
                      <a:pPr marL="215900" marR="0" lvl="0" indent="-215900" algn="l" rtl="0">
                        <a:lnSpc>
                          <a:spcPct val="100000"/>
                        </a:lnSpc>
                        <a:spcBef>
                          <a:spcPts val="0"/>
                        </a:spcBef>
                        <a:spcAft>
                          <a:spcPts val="0"/>
                        </a:spcAft>
                        <a:buClr>
                          <a:srgbClr val="404040"/>
                        </a:buClr>
                        <a:buSzPts val="800"/>
                        <a:buFont typeface="Arial"/>
                        <a:buChar char="•"/>
                      </a:pPr>
                      <a:r>
                        <a:rPr lang="en-GB" sz="800" b="0" u="none" strike="noStrike" cap="none">
                          <a:solidFill>
                            <a:srgbClr val="404040"/>
                          </a:solidFill>
                          <a:latin typeface="Arial"/>
                          <a:ea typeface="Arial"/>
                          <a:cs typeface="Arial"/>
                          <a:sym typeface="Arial"/>
                        </a:rPr>
                        <a:t>3 –monthly follow up using COPD control tool until control achieved, then at least annually</a:t>
                      </a:r>
                      <a:endParaRPr sz="1100"/>
                    </a:p>
                    <a:p>
                      <a:pPr marL="215900" marR="0" lvl="0" indent="-215900" algn="l" rtl="0">
                        <a:lnSpc>
                          <a:spcPct val="100000"/>
                        </a:lnSpc>
                        <a:spcBef>
                          <a:spcPts val="0"/>
                        </a:spcBef>
                        <a:spcAft>
                          <a:spcPts val="0"/>
                        </a:spcAft>
                        <a:buClr>
                          <a:srgbClr val="404040"/>
                        </a:buClr>
                        <a:buSzPts val="800"/>
                        <a:buFont typeface="Arial"/>
                        <a:buChar char="•"/>
                      </a:pPr>
                      <a:r>
                        <a:rPr lang="en-GB" sz="800" b="0" u="none" strike="noStrike" cap="none">
                          <a:solidFill>
                            <a:srgbClr val="404040"/>
                          </a:solidFill>
                          <a:latin typeface="Arial"/>
                          <a:ea typeface="Arial"/>
                          <a:cs typeface="Arial"/>
                          <a:sym typeface="Arial"/>
                        </a:rPr>
                        <a:t>Record exacerbation history, current symptom assessment and therapy</a:t>
                      </a:r>
                      <a:endParaRPr sz="800" b="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rgbClr val="404040"/>
                        </a:buClr>
                        <a:buSzPts val="800"/>
                        <a:buFont typeface="Arial"/>
                        <a:buChar char="•"/>
                      </a:pPr>
                      <a:r>
                        <a:rPr lang="en-GB" sz="800" b="0" u="none" strike="noStrike" cap="none">
                          <a:solidFill>
                            <a:srgbClr val="404040"/>
                          </a:solidFill>
                          <a:latin typeface="Arial"/>
                          <a:ea typeface="Arial"/>
                          <a:cs typeface="Arial"/>
                          <a:sym typeface="Arial"/>
                        </a:rPr>
                        <a:t>Specialist referral to pulmonologist as indicated</a:t>
                      </a:r>
                      <a:endParaRPr sz="1100"/>
                    </a:p>
                  </a:txBody>
                  <a:tcPr marL="68600" marR="68600" marT="34300" marB="34300">
                    <a:solidFill>
                      <a:srgbClr val="FCE9D2"/>
                    </a:solidFill>
                  </a:tcPr>
                </a:tc>
                <a:extLst>
                  <a:ext uri="{0D108BD9-81ED-4DB2-BD59-A6C34878D82A}">
                    <a16:rowId xmlns:a16="http://schemas.microsoft.com/office/drawing/2014/main" val="10001"/>
                  </a:ext>
                </a:extLst>
              </a:tr>
            </a:tbl>
          </a:graphicData>
        </a:graphic>
      </p:graphicFrame>
      <p:cxnSp>
        <p:nvCxnSpPr>
          <p:cNvPr id="2087" name="Google Shape;2087;p257"/>
          <p:cNvCxnSpPr>
            <a:endCxn id="2083" idx="0"/>
          </p:cNvCxnSpPr>
          <p:nvPr/>
        </p:nvCxnSpPr>
        <p:spPr>
          <a:xfrm>
            <a:off x="3519514" y="844095"/>
            <a:ext cx="3300" cy="204900"/>
          </a:xfrm>
          <a:prstGeom prst="straightConnector1">
            <a:avLst/>
          </a:prstGeom>
          <a:noFill/>
          <a:ln w="19050" cap="flat" cmpd="sng">
            <a:solidFill>
              <a:srgbClr val="003760"/>
            </a:solidFill>
            <a:prstDash val="solid"/>
            <a:round/>
            <a:headEnd type="none" w="sm" len="sm"/>
            <a:tailEnd type="stealth" w="med" len="med"/>
          </a:ln>
        </p:spPr>
      </p:cxnSp>
      <p:cxnSp>
        <p:nvCxnSpPr>
          <p:cNvPr id="2088" name="Google Shape;2088;p257"/>
          <p:cNvCxnSpPr/>
          <p:nvPr/>
        </p:nvCxnSpPr>
        <p:spPr>
          <a:xfrm>
            <a:off x="5829783" y="834051"/>
            <a:ext cx="0" cy="849300"/>
          </a:xfrm>
          <a:prstGeom prst="straightConnector1">
            <a:avLst/>
          </a:prstGeom>
          <a:noFill/>
          <a:ln w="19050" cap="flat" cmpd="sng">
            <a:solidFill>
              <a:srgbClr val="003760"/>
            </a:solidFill>
            <a:prstDash val="solid"/>
            <a:round/>
            <a:headEnd type="none" w="sm" len="sm"/>
            <a:tailEnd type="stealth" w="med" len="med"/>
          </a:ln>
        </p:spPr>
      </p:cxnSp>
      <p:cxnSp>
        <p:nvCxnSpPr>
          <p:cNvPr id="2089" name="Google Shape;2089;p257"/>
          <p:cNvCxnSpPr/>
          <p:nvPr/>
        </p:nvCxnSpPr>
        <p:spPr>
          <a:xfrm>
            <a:off x="4674560" y="2949218"/>
            <a:ext cx="3300" cy="180000"/>
          </a:xfrm>
          <a:prstGeom prst="straightConnector1">
            <a:avLst/>
          </a:prstGeom>
          <a:noFill/>
          <a:ln w="19050" cap="flat" cmpd="sng">
            <a:solidFill>
              <a:srgbClr val="003760"/>
            </a:solidFill>
            <a:prstDash val="solid"/>
            <a:round/>
            <a:headEnd type="none" w="sm" len="sm"/>
            <a:tailEnd type="stealth" w="med" len="med"/>
          </a:ln>
        </p:spPr>
      </p:cxnSp>
      <p:cxnSp>
        <p:nvCxnSpPr>
          <p:cNvPr id="2090" name="Google Shape;2090;p257"/>
          <p:cNvCxnSpPr>
            <a:stCxn id="2083" idx="2"/>
          </p:cNvCxnSpPr>
          <p:nvPr/>
        </p:nvCxnSpPr>
        <p:spPr>
          <a:xfrm>
            <a:off x="3522814" y="1441395"/>
            <a:ext cx="0" cy="239400"/>
          </a:xfrm>
          <a:prstGeom prst="straightConnector1">
            <a:avLst/>
          </a:prstGeom>
          <a:noFill/>
          <a:ln w="19050" cap="flat" cmpd="sng">
            <a:solidFill>
              <a:srgbClr val="003760"/>
            </a:solidFill>
            <a:prstDash val="solid"/>
            <a:round/>
            <a:headEnd type="none" w="sm" len="sm"/>
            <a:tailEnd type="stealth" w="med" len="med"/>
          </a:ln>
        </p:spPr>
      </p:cxnSp>
      <p:cxnSp>
        <p:nvCxnSpPr>
          <p:cNvPr id="2091" name="Google Shape;2091;p257"/>
          <p:cNvCxnSpPr/>
          <p:nvPr/>
        </p:nvCxnSpPr>
        <p:spPr>
          <a:xfrm>
            <a:off x="4684716" y="4051149"/>
            <a:ext cx="0" cy="171600"/>
          </a:xfrm>
          <a:prstGeom prst="straightConnector1">
            <a:avLst/>
          </a:prstGeom>
          <a:noFill/>
          <a:ln w="19050" cap="flat" cmpd="sng">
            <a:solidFill>
              <a:srgbClr val="003760"/>
            </a:solidFill>
            <a:prstDash val="solid"/>
            <a:round/>
            <a:headEnd type="none" w="sm" len="sm"/>
            <a:tailEnd type="stealth" w="med" len="med"/>
          </a:ln>
        </p:spPr>
      </p:cxnSp>
      <p:graphicFrame>
        <p:nvGraphicFramePr>
          <p:cNvPr id="2092" name="Google Shape;2092;p257"/>
          <p:cNvGraphicFramePr/>
          <p:nvPr/>
        </p:nvGraphicFramePr>
        <p:xfrm>
          <a:off x="309777" y="1261996"/>
          <a:ext cx="1565575" cy="3180525"/>
        </p:xfrm>
        <a:graphic>
          <a:graphicData uri="http://schemas.openxmlformats.org/drawingml/2006/table">
            <a:tbl>
              <a:tblPr firstRow="1" bandRow="1">
                <a:noFill/>
                <a:tableStyleId>{E654BFCF-B5D1-4F10-BB50-A0995D94B7C3}</a:tableStyleId>
              </a:tblPr>
              <a:tblGrid>
                <a:gridCol w="1565575">
                  <a:extLst>
                    <a:ext uri="{9D8B030D-6E8A-4147-A177-3AD203B41FA5}">
                      <a16:colId xmlns:a16="http://schemas.microsoft.com/office/drawing/2014/main" val="20000"/>
                    </a:ext>
                  </a:extLst>
                </a:gridCol>
              </a:tblGrid>
              <a:tr h="511325">
                <a:tc>
                  <a:txBody>
                    <a:bodyPr/>
                    <a:lstStyle/>
                    <a:p>
                      <a:pPr marL="0" marR="0" lvl="0" indent="0" algn="ctr" rtl="0">
                        <a:lnSpc>
                          <a:spcPct val="100000"/>
                        </a:lnSpc>
                        <a:spcBef>
                          <a:spcPts val="0"/>
                        </a:spcBef>
                        <a:spcAft>
                          <a:spcPts val="0"/>
                        </a:spcAft>
                        <a:buNone/>
                      </a:pPr>
                      <a:r>
                        <a:rPr lang="en-GB" sz="900" u="none" strike="noStrike" cap="none">
                          <a:latin typeface="Arial"/>
                          <a:ea typeface="Arial"/>
                          <a:cs typeface="Arial"/>
                          <a:sym typeface="Arial"/>
                        </a:rPr>
                        <a:t>Clinical Decision Support (CDS)</a:t>
                      </a:r>
                      <a:endParaRPr sz="900" u="none" strike="noStrike" cap="none">
                        <a:latin typeface="Arial"/>
                        <a:ea typeface="Arial"/>
                        <a:cs typeface="Arial"/>
                        <a:sym typeface="Arial"/>
                      </a:endParaRPr>
                    </a:p>
                  </a:txBody>
                  <a:tcPr marL="68600" marR="68600" marT="34300" marB="34300"/>
                </a:tc>
                <a:extLst>
                  <a:ext uri="{0D108BD9-81ED-4DB2-BD59-A6C34878D82A}">
                    <a16:rowId xmlns:a16="http://schemas.microsoft.com/office/drawing/2014/main" val="10000"/>
                  </a:ext>
                </a:extLst>
              </a:tr>
              <a:tr h="2669200">
                <a:tc>
                  <a:txBody>
                    <a:bodyPr/>
                    <a:lstStyle/>
                    <a:p>
                      <a:pPr marL="0" marR="0" lvl="0" indent="0" algn="l" rtl="0">
                        <a:lnSpc>
                          <a:spcPct val="100000"/>
                        </a:lnSpc>
                        <a:spcBef>
                          <a:spcPts val="0"/>
                        </a:spcBef>
                        <a:spcAft>
                          <a:spcPts val="0"/>
                        </a:spcAft>
                        <a:buNone/>
                      </a:pPr>
                      <a:endParaRPr sz="800" b="1"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800" b="1"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GB" sz="800" b="1" u="none" strike="noStrike" cap="none">
                          <a:latin typeface="Arial"/>
                          <a:ea typeface="Arial"/>
                          <a:cs typeface="Arial"/>
                          <a:sym typeface="Arial"/>
                        </a:rPr>
                        <a:t>Management considerations</a:t>
                      </a:r>
                      <a:endParaRPr sz="1100"/>
                    </a:p>
                    <a:p>
                      <a:pPr marL="0" marR="0" lvl="0" indent="0" algn="l" rtl="0">
                        <a:lnSpc>
                          <a:spcPct val="100000"/>
                        </a:lnSpc>
                        <a:spcBef>
                          <a:spcPts val="0"/>
                        </a:spcBef>
                        <a:spcAft>
                          <a:spcPts val="0"/>
                        </a:spcAft>
                        <a:buNone/>
                      </a:pPr>
                      <a:endParaRPr sz="800" b="1"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800" b="1" u="none" strike="noStrike" cap="none">
                        <a:latin typeface="Arial"/>
                        <a:ea typeface="Arial"/>
                        <a:cs typeface="Arial"/>
                        <a:sym typeface="Arial"/>
                      </a:endParaRPr>
                    </a:p>
                    <a:p>
                      <a:pPr marL="127000" marR="0" lvl="0" indent="-127000" algn="l" rtl="0">
                        <a:lnSpc>
                          <a:spcPct val="100000"/>
                        </a:lnSpc>
                        <a:spcBef>
                          <a:spcPts val="0"/>
                        </a:spcBef>
                        <a:spcAft>
                          <a:spcPts val="0"/>
                        </a:spcAft>
                        <a:buClr>
                          <a:srgbClr val="000000"/>
                        </a:buClr>
                        <a:buSzPts val="800"/>
                        <a:buFont typeface="Arial"/>
                        <a:buChar char="•"/>
                      </a:pPr>
                      <a:r>
                        <a:rPr lang="en-GB" sz="800" b="0" u="none" strike="noStrike" cap="none">
                          <a:latin typeface="Arial"/>
                          <a:ea typeface="Arial"/>
                          <a:cs typeface="Arial"/>
                          <a:sym typeface="Arial"/>
                        </a:rPr>
                        <a:t>Based on COPD guidelines and expert knowledge</a:t>
                      </a:r>
                      <a:endParaRPr sz="1100"/>
                    </a:p>
                    <a:p>
                      <a:pPr marL="0" marR="0" lvl="0" indent="0" algn="l" rtl="0">
                        <a:lnSpc>
                          <a:spcPct val="100000"/>
                        </a:lnSpc>
                        <a:spcBef>
                          <a:spcPts val="0"/>
                        </a:spcBef>
                        <a:spcAft>
                          <a:spcPts val="0"/>
                        </a:spcAft>
                        <a:buClr>
                          <a:srgbClr val="000000"/>
                        </a:buClr>
                        <a:buSzPts val="800"/>
                        <a:buFont typeface="Arial"/>
                        <a:buNone/>
                      </a:pPr>
                      <a:endParaRPr sz="800" b="0" u="none" strike="noStrike" cap="none">
                        <a:latin typeface="Arial"/>
                        <a:ea typeface="Arial"/>
                        <a:cs typeface="Arial"/>
                        <a:sym typeface="Arial"/>
                      </a:endParaRPr>
                    </a:p>
                    <a:p>
                      <a:pPr marL="127000" marR="0" lvl="0" indent="-127000" algn="l" rtl="0">
                        <a:lnSpc>
                          <a:spcPct val="100000"/>
                        </a:lnSpc>
                        <a:spcBef>
                          <a:spcPts val="0"/>
                        </a:spcBef>
                        <a:spcAft>
                          <a:spcPts val="0"/>
                        </a:spcAft>
                        <a:buClr>
                          <a:srgbClr val="000000"/>
                        </a:buClr>
                        <a:buSzPts val="800"/>
                        <a:buFont typeface="Arial"/>
                        <a:buChar char="•"/>
                      </a:pPr>
                      <a:r>
                        <a:rPr lang="en-GB" sz="800" b="0" u="none" strike="noStrike" cap="none">
                          <a:latin typeface="Arial"/>
                          <a:ea typeface="Arial"/>
                          <a:cs typeface="Arial"/>
                          <a:sym typeface="Arial"/>
                        </a:rPr>
                        <a:t>Prompts to consider COPD diagnosis, further disease assessment, initial and maintenance medication, non-pharmacological interventions and review </a:t>
                      </a:r>
                      <a:endParaRPr sz="1100"/>
                    </a:p>
                    <a:p>
                      <a:pPr marL="0" marR="0" lvl="0" indent="0" algn="l" rtl="0">
                        <a:lnSpc>
                          <a:spcPct val="100000"/>
                        </a:lnSpc>
                        <a:spcBef>
                          <a:spcPts val="0"/>
                        </a:spcBef>
                        <a:spcAft>
                          <a:spcPts val="0"/>
                        </a:spcAft>
                        <a:buClr>
                          <a:srgbClr val="000000"/>
                        </a:buClr>
                        <a:buSzPts val="800"/>
                        <a:buFont typeface="Arial"/>
                        <a:buNone/>
                      </a:pPr>
                      <a:endParaRPr sz="800" b="0" u="none" strike="noStrike" cap="none">
                        <a:latin typeface="Arial"/>
                        <a:ea typeface="Arial"/>
                        <a:cs typeface="Arial"/>
                        <a:sym typeface="Arial"/>
                      </a:endParaRPr>
                    </a:p>
                    <a:p>
                      <a:pPr marL="127000" marR="0" lvl="0" indent="-127000" algn="l" rtl="0">
                        <a:lnSpc>
                          <a:spcPct val="100000"/>
                        </a:lnSpc>
                        <a:spcBef>
                          <a:spcPts val="0"/>
                        </a:spcBef>
                        <a:spcAft>
                          <a:spcPts val="0"/>
                        </a:spcAft>
                        <a:buClr>
                          <a:srgbClr val="000000"/>
                        </a:buClr>
                        <a:buSzPts val="800"/>
                        <a:buFont typeface="Arial"/>
                        <a:buChar char="•"/>
                      </a:pPr>
                      <a:r>
                        <a:rPr lang="en-GB" sz="800" b="0" u="none" strike="noStrike" cap="none">
                          <a:latin typeface="Arial"/>
                          <a:ea typeface="Arial"/>
                          <a:cs typeface="Arial"/>
                          <a:sym typeface="Arial"/>
                        </a:rPr>
                        <a:t>Based on input from EMR data, PRO/PRI, and information collected during consultations</a:t>
                      </a:r>
                      <a:endParaRPr sz="1100"/>
                    </a:p>
                    <a:p>
                      <a:pPr marL="127000" marR="0" lvl="0" indent="-76200" algn="l" rtl="0">
                        <a:lnSpc>
                          <a:spcPct val="100000"/>
                        </a:lnSpc>
                        <a:spcBef>
                          <a:spcPts val="0"/>
                        </a:spcBef>
                        <a:spcAft>
                          <a:spcPts val="0"/>
                        </a:spcAft>
                        <a:buClr>
                          <a:srgbClr val="000000"/>
                        </a:buClr>
                        <a:buSzPts val="800"/>
                        <a:buFont typeface="Arial"/>
                        <a:buNone/>
                      </a:pPr>
                      <a:endParaRPr sz="800" b="1" u="none" strike="noStrike" cap="none">
                        <a:latin typeface="Arial"/>
                        <a:ea typeface="Arial"/>
                        <a:cs typeface="Arial"/>
                        <a:sym typeface="Arial"/>
                      </a:endParaRPr>
                    </a:p>
                  </a:txBody>
                  <a:tcPr marL="68600" marR="68600" marT="34300" marB="34300">
                    <a:solidFill>
                      <a:srgbClr val="BFE4FF"/>
                    </a:solidFill>
                  </a:tcPr>
                </a:tc>
                <a:extLst>
                  <a:ext uri="{0D108BD9-81ED-4DB2-BD59-A6C34878D82A}">
                    <a16:rowId xmlns:a16="http://schemas.microsoft.com/office/drawing/2014/main" val="10001"/>
                  </a:ext>
                </a:extLst>
              </a:tr>
            </a:tbl>
          </a:graphicData>
        </a:graphic>
      </p:graphicFrame>
      <p:graphicFrame>
        <p:nvGraphicFramePr>
          <p:cNvPr id="2093" name="Google Shape;2093;p257"/>
          <p:cNvGraphicFramePr/>
          <p:nvPr/>
        </p:nvGraphicFramePr>
        <p:xfrm>
          <a:off x="7496800" y="1261997"/>
          <a:ext cx="1565575" cy="3180525"/>
        </p:xfrm>
        <a:graphic>
          <a:graphicData uri="http://schemas.openxmlformats.org/drawingml/2006/table">
            <a:tbl>
              <a:tblPr firstRow="1" bandRow="1">
                <a:noFill/>
                <a:tableStyleId>{E654BFCF-B5D1-4F10-BB50-A0995D94B7C3}</a:tableStyleId>
              </a:tblPr>
              <a:tblGrid>
                <a:gridCol w="1565575">
                  <a:extLst>
                    <a:ext uri="{9D8B030D-6E8A-4147-A177-3AD203B41FA5}">
                      <a16:colId xmlns:a16="http://schemas.microsoft.com/office/drawing/2014/main" val="20000"/>
                    </a:ext>
                  </a:extLst>
                </a:gridCol>
              </a:tblGrid>
              <a:tr h="369800">
                <a:tc>
                  <a:txBody>
                    <a:bodyPr/>
                    <a:lstStyle/>
                    <a:p>
                      <a:pPr marL="0" marR="0" lvl="0" indent="0" algn="ctr" rtl="0">
                        <a:lnSpc>
                          <a:spcPct val="100000"/>
                        </a:lnSpc>
                        <a:spcBef>
                          <a:spcPts val="0"/>
                        </a:spcBef>
                        <a:spcAft>
                          <a:spcPts val="0"/>
                        </a:spcAft>
                        <a:buNone/>
                      </a:pPr>
                      <a:r>
                        <a:rPr lang="en-GB" sz="900" u="none" strike="noStrike" cap="none"/>
                        <a:t>Data Collection and Analysis</a:t>
                      </a:r>
                      <a:endParaRPr sz="900" u="none" strike="noStrike" cap="none">
                        <a:latin typeface="Arial"/>
                        <a:ea typeface="Arial"/>
                        <a:cs typeface="Arial"/>
                        <a:sym typeface="Arial"/>
                      </a:endParaRPr>
                    </a:p>
                  </a:txBody>
                  <a:tcPr marL="68600" marR="68600" marT="34300" marB="34300"/>
                </a:tc>
                <a:extLst>
                  <a:ext uri="{0D108BD9-81ED-4DB2-BD59-A6C34878D82A}">
                    <a16:rowId xmlns:a16="http://schemas.microsoft.com/office/drawing/2014/main" val="10000"/>
                  </a:ext>
                </a:extLst>
              </a:tr>
              <a:tr h="2810725">
                <a:tc>
                  <a:txBody>
                    <a:bodyPr/>
                    <a:lstStyle/>
                    <a:p>
                      <a:pPr marL="0" marR="0" lvl="0" indent="0" algn="l" rtl="0">
                        <a:lnSpc>
                          <a:spcPct val="100000"/>
                        </a:lnSpc>
                        <a:spcBef>
                          <a:spcPts val="0"/>
                        </a:spcBef>
                        <a:spcAft>
                          <a:spcPts val="0"/>
                        </a:spcAft>
                        <a:buNone/>
                      </a:pPr>
                      <a:endParaRPr sz="800" b="1"/>
                    </a:p>
                    <a:p>
                      <a:pPr marL="0" marR="0" lvl="0" indent="0" algn="l" rtl="0">
                        <a:lnSpc>
                          <a:spcPct val="100000"/>
                        </a:lnSpc>
                        <a:spcBef>
                          <a:spcPts val="0"/>
                        </a:spcBef>
                        <a:spcAft>
                          <a:spcPts val="0"/>
                        </a:spcAft>
                        <a:buNone/>
                      </a:pPr>
                      <a:r>
                        <a:rPr lang="en-GB" sz="800" b="1" i="0" u="none" strike="noStrike" cap="none">
                          <a:solidFill>
                            <a:schemeClr val="dk1"/>
                          </a:solidFill>
                          <a:latin typeface="Arial"/>
                          <a:ea typeface="Arial"/>
                          <a:cs typeface="Arial"/>
                          <a:sym typeface="Arial"/>
                        </a:rPr>
                        <a:t>Collection of key quality indicators</a:t>
                      </a:r>
                      <a:endParaRPr sz="1100"/>
                    </a:p>
                    <a:p>
                      <a:pPr marL="0" marR="0" lvl="0" indent="0" algn="l" rtl="0">
                        <a:lnSpc>
                          <a:spcPct val="100000"/>
                        </a:lnSpc>
                        <a:spcBef>
                          <a:spcPts val="0"/>
                        </a:spcBef>
                        <a:spcAft>
                          <a:spcPts val="0"/>
                        </a:spcAft>
                        <a:buNone/>
                      </a:pPr>
                      <a:endParaRPr sz="800" b="1" i="0" u="none" strike="noStrike" cap="none">
                        <a:solidFill>
                          <a:schemeClr val="dk1"/>
                        </a:solidFill>
                        <a:latin typeface="Arial"/>
                        <a:ea typeface="Arial"/>
                        <a:cs typeface="Arial"/>
                        <a:sym typeface="Arial"/>
                      </a:endParaRPr>
                    </a:p>
                    <a:p>
                      <a:pPr marL="127000" marR="0" lvl="0" indent="-127000" algn="l" rtl="0">
                        <a:lnSpc>
                          <a:spcPct val="100000"/>
                        </a:lnSpc>
                        <a:spcBef>
                          <a:spcPts val="0"/>
                        </a:spcBef>
                        <a:spcAft>
                          <a:spcPts val="0"/>
                        </a:spcAft>
                        <a:buClr>
                          <a:srgbClr val="000000"/>
                        </a:buClr>
                        <a:buSzPts val="800"/>
                        <a:buFont typeface="Arial"/>
                        <a:buChar char="•"/>
                      </a:pPr>
                      <a:r>
                        <a:rPr lang="en-GB" sz="800" b="0" i="0" u="none" strike="noStrike" cap="none">
                          <a:solidFill>
                            <a:schemeClr val="dk1"/>
                          </a:solidFill>
                          <a:latin typeface="Arial"/>
                          <a:ea typeface="Arial"/>
                          <a:cs typeface="Arial"/>
                          <a:sym typeface="Arial"/>
                        </a:rPr>
                        <a:t>Quality indicators reflecting quality of care for each group of modifiable high-risk patients</a:t>
                      </a:r>
                      <a:endParaRPr sz="1100"/>
                    </a:p>
                    <a:p>
                      <a:pPr marL="127000" marR="0" lvl="0" indent="-127000" algn="l" rtl="0">
                        <a:lnSpc>
                          <a:spcPct val="100000"/>
                        </a:lnSpc>
                        <a:spcBef>
                          <a:spcPts val="0"/>
                        </a:spcBef>
                        <a:spcAft>
                          <a:spcPts val="0"/>
                        </a:spcAft>
                        <a:buClr>
                          <a:srgbClr val="000000"/>
                        </a:buClr>
                        <a:buSzPts val="800"/>
                        <a:buFont typeface="Arial"/>
                        <a:buChar char="•"/>
                      </a:pPr>
                      <a:r>
                        <a:rPr lang="en-GB" sz="800" b="0" i="0" u="none" strike="noStrike" cap="none">
                          <a:solidFill>
                            <a:schemeClr val="dk1"/>
                          </a:solidFill>
                          <a:latin typeface="Arial"/>
                          <a:ea typeface="Arial"/>
                          <a:cs typeface="Arial"/>
                          <a:sym typeface="Arial"/>
                        </a:rPr>
                        <a:t>At QIP implementation and at least  annually thereafter</a:t>
                      </a:r>
                      <a:endParaRPr sz="1100"/>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800" b="1" i="0" u="none" strike="noStrike" cap="none">
                          <a:solidFill>
                            <a:schemeClr val="dk1"/>
                          </a:solidFill>
                          <a:latin typeface="Arial"/>
                          <a:ea typeface="Arial"/>
                          <a:cs typeface="Arial"/>
                          <a:sym typeface="Arial"/>
                        </a:rPr>
                        <a:t>Annual status report</a:t>
                      </a:r>
                      <a:endParaRPr sz="1100"/>
                    </a:p>
                    <a:p>
                      <a:pPr marL="0" marR="0" lvl="0" indent="0" algn="l" rtl="0">
                        <a:lnSpc>
                          <a:spcPct val="100000"/>
                        </a:lnSpc>
                        <a:spcBef>
                          <a:spcPts val="0"/>
                        </a:spcBef>
                        <a:spcAft>
                          <a:spcPts val="0"/>
                        </a:spcAft>
                        <a:buNone/>
                      </a:pPr>
                      <a:endParaRPr sz="800" b="1" i="0" u="none" strike="noStrike" cap="none">
                        <a:solidFill>
                          <a:schemeClr val="dk1"/>
                        </a:solidFill>
                        <a:latin typeface="Arial"/>
                        <a:ea typeface="Arial"/>
                        <a:cs typeface="Arial"/>
                        <a:sym typeface="Arial"/>
                      </a:endParaRPr>
                    </a:p>
                    <a:p>
                      <a:pPr marL="127000" marR="0" lvl="0" indent="-127000" algn="l" rtl="0">
                        <a:lnSpc>
                          <a:spcPct val="100000"/>
                        </a:lnSpc>
                        <a:spcBef>
                          <a:spcPts val="0"/>
                        </a:spcBef>
                        <a:spcAft>
                          <a:spcPts val="0"/>
                        </a:spcAft>
                        <a:buClr>
                          <a:srgbClr val="000000"/>
                        </a:buClr>
                        <a:buSzPts val="800"/>
                        <a:buFont typeface="Arial"/>
                        <a:buChar char="•"/>
                      </a:pPr>
                      <a:r>
                        <a:rPr lang="en-GB" sz="800" b="0" i="0" u="none" strike="noStrike" cap="none">
                          <a:solidFill>
                            <a:schemeClr val="dk1"/>
                          </a:solidFill>
                          <a:latin typeface="Arial"/>
                          <a:ea typeface="Arial"/>
                          <a:cs typeface="Arial"/>
                          <a:sym typeface="Arial"/>
                        </a:rPr>
                        <a:t>Based on collected quality indicator data</a:t>
                      </a:r>
                      <a:endParaRPr sz="1100"/>
                    </a:p>
                    <a:p>
                      <a:pPr marL="127000" marR="0" lvl="0" indent="-127000" algn="l" rtl="0">
                        <a:lnSpc>
                          <a:spcPct val="100000"/>
                        </a:lnSpc>
                        <a:spcBef>
                          <a:spcPts val="0"/>
                        </a:spcBef>
                        <a:spcAft>
                          <a:spcPts val="0"/>
                        </a:spcAft>
                        <a:buClr>
                          <a:srgbClr val="000000"/>
                        </a:buClr>
                        <a:buSzPts val="800"/>
                        <a:buFont typeface="Arial"/>
                        <a:buChar char="•"/>
                      </a:pPr>
                      <a:r>
                        <a:rPr lang="en-GB" sz="800" b="0" i="0" u="none" strike="noStrike" cap="none">
                          <a:solidFill>
                            <a:schemeClr val="dk1"/>
                          </a:solidFill>
                          <a:latin typeface="Arial"/>
                          <a:ea typeface="Arial"/>
                          <a:cs typeface="Arial"/>
                          <a:sym typeface="Arial"/>
                        </a:rPr>
                        <a:t>Summarize the impact of CONQUEST implementation on practices and patients.</a:t>
                      </a:r>
                      <a:endParaRPr sz="1100"/>
                    </a:p>
                    <a:p>
                      <a:pPr marL="127000" marR="0" lvl="0" indent="-127000" algn="l" rtl="0">
                        <a:lnSpc>
                          <a:spcPct val="100000"/>
                        </a:lnSpc>
                        <a:spcBef>
                          <a:spcPts val="0"/>
                        </a:spcBef>
                        <a:spcAft>
                          <a:spcPts val="0"/>
                        </a:spcAft>
                        <a:buClr>
                          <a:srgbClr val="000000"/>
                        </a:buClr>
                        <a:buSzPts val="800"/>
                        <a:buFont typeface="Arial"/>
                        <a:buChar char="•"/>
                      </a:pPr>
                      <a:r>
                        <a:rPr lang="en-GB" sz="800" b="0" i="0" u="none" strike="noStrike" cap="none">
                          <a:solidFill>
                            <a:schemeClr val="dk1"/>
                          </a:solidFill>
                          <a:latin typeface="Arial"/>
                          <a:ea typeface="Arial"/>
                          <a:cs typeface="Arial"/>
                          <a:sym typeface="Arial"/>
                        </a:rPr>
                        <a:t>Evaluate change since past data collection and highlight areas for further improvement</a:t>
                      </a:r>
                      <a:endParaRPr sz="1100"/>
                    </a:p>
                  </a:txBody>
                  <a:tcPr marL="68600" marR="68600" marT="34300" marB="34300">
                    <a:solidFill>
                      <a:srgbClr val="BFE4FF"/>
                    </a:solidFill>
                  </a:tcPr>
                </a:tc>
                <a:extLst>
                  <a:ext uri="{0D108BD9-81ED-4DB2-BD59-A6C34878D82A}">
                    <a16:rowId xmlns:a16="http://schemas.microsoft.com/office/drawing/2014/main" val="10001"/>
                  </a:ext>
                </a:extLst>
              </a:tr>
            </a:tbl>
          </a:graphicData>
        </a:graphic>
      </p:graphicFrame>
      <p:sp>
        <p:nvSpPr>
          <p:cNvPr id="2094" name="Google Shape;2094;p257"/>
          <p:cNvSpPr/>
          <p:nvPr/>
        </p:nvSpPr>
        <p:spPr>
          <a:xfrm>
            <a:off x="1939062" y="2042150"/>
            <a:ext cx="313500" cy="84000"/>
          </a:xfrm>
          <a:prstGeom prst="rightArrow">
            <a:avLst>
              <a:gd name="adj1" fmla="val 50000"/>
              <a:gd name="adj2" fmla="val 50000"/>
            </a:avLst>
          </a:prstGeom>
          <a:solidFill>
            <a:srgbClr val="CBD5E8"/>
          </a:solidFill>
          <a:ln w="25400" cap="flat" cmpd="sng">
            <a:solidFill>
              <a:srgbClr val="0070C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095" name="Google Shape;2095;p257"/>
          <p:cNvSpPr/>
          <p:nvPr/>
        </p:nvSpPr>
        <p:spPr>
          <a:xfrm rot="10800000">
            <a:off x="7116098" y="2761225"/>
            <a:ext cx="316500" cy="87000"/>
          </a:xfrm>
          <a:prstGeom prst="rightArrow">
            <a:avLst>
              <a:gd name="adj1" fmla="val 50000"/>
              <a:gd name="adj2" fmla="val 50000"/>
            </a:avLst>
          </a:prstGeom>
          <a:solidFill>
            <a:srgbClr val="CBD5E8"/>
          </a:solidFill>
          <a:ln w="25400" cap="flat" cmpd="sng">
            <a:solidFill>
              <a:srgbClr val="0070C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096" name="Google Shape;2096;p257"/>
          <p:cNvSpPr/>
          <p:nvPr/>
        </p:nvSpPr>
        <p:spPr>
          <a:xfrm>
            <a:off x="7116149" y="2042152"/>
            <a:ext cx="313800" cy="84000"/>
          </a:xfrm>
          <a:prstGeom prst="rightArrow">
            <a:avLst>
              <a:gd name="adj1" fmla="val 50000"/>
              <a:gd name="adj2" fmla="val 50000"/>
            </a:avLst>
          </a:prstGeom>
          <a:solidFill>
            <a:srgbClr val="FCE7D0"/>
          </a:solidFill>
          <a:ln w="25400" cap="flat" cmpd="sng">
            <a:solidFill>
              <a:srgbClr val="F7AA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097" name="Google Shape;2097;p257"/>
          <p:cNvSpPr/>
          <p:nvPr/>
        </p:nvSpPr>
        <p:spPr>
          <a:xfrm rot="10800000">
            <a:off x="1925764" y="2716350"/>
            <a:ext cx="313500" cy="84000"/>
          </a:xfrm>
          <a:prstGeom prst="rightArrow">
            <a:avLst>
              <a:gd name="adj1" fmla="val 50000"/>
              <a:gd name="adj2" fmla="val 50000"/>
            </a:avLst>
          </a:prstGeom>
          <a:solidFill>
            <a:srgbClr val="FCE7D0"/>
          </a:solidFill>
          <a:ln w="25400" cap="flat" cmpd="sng">
            <a:solidFill>
              <a:srgbClr val="F7AA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098" name="Google Shape;2098;p257"/>
          <p:cNvSpPr txBox="1"/>
          <p:nvPr/>
        </p:nvSpPr>
        <p:spPr>
          <a:xfrm>
            <a:off x="283312" y="4449050"/>
            <a:ext cx="1618500" cy="715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600">
                <a:solidFill>
                  <a:schemeClr val="dk1"/>
                </a:solidFill>
                <a:latin typeface="Arial"/>
                <a:ea typeface="Arial"/>
                <a:cs typeface="Arial"/>
                <a:sym typeface="Arial"/>
              </a:rPr>
              <a:t>Adapted from Alves et al. Patient Related Outcome Measures 2022: 13 53-68.CDS: Clinical Decision Support; EMR/EHR: Electronic Medical Records; PRO/I: Patient Reported Outcomes/Information; QIP: Quality Improvement Program; QS: Quality Standard</a:t>
            </a:r>
            <a:endParaRPr sz="600">
              <a:solidFill>
                <a:schemeClr val="dk1"/>
              </a:solidFill>
              <a:latin typeface="Arial"/>
              <a:ea typeface="Arial"/>
              <a:cs typeface="Arial"/>
              <a:sym typeface="Arial"/>
            </a:endParaRPr>
          </a:p>
        </p:txBody>
      </p:sp>
      <p:sp>
        <p:nvSpPr>
          <p:cNvPr id="2099" name="Google Shape;2099;p257"/>
          <p:cNvSpPr txBox="1"/>
          <p:nvPr/>
        </p:nvSpPr>
        <p:spPr>
          <a:xfrm>
            <a:off x="58308" y="87671"/>
            <a:ext cx="2174669"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dirty="0">
                <a:solidFill>
                  <a:srgbClr val="073763"/>
                </a:solidFill>
              </a:rPr>
              <a:t>Key Elements for translating CONQUEST QS into practice</a:t>
            </a:r>
            <a:r>
              <a:rPr lang="en-GB" sz="1200" dirty="0">
                <a:solidFill>
                  <a:srgbClr val="073763"/>
                </a:solidFill>
              </a:rPr>
              <a:t> </a:t>
            </a:r>
            <a:endParaRPr sz="1200" dirty="0">
              <a:solidFill>
                <a:srgbClr val="073763"/>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3"/>
        <p:cNvGrpSpPr/>
        <p:nvPr/>
      </p:nvGrpSpPr>
      <p:grpSpPr>
        <a:xfrm>
          <a:off x="0" y="0"/>
          <a:ext cx="0" cy="0"/>
          <a:chOff x="0" y="0"/>
          <a:chExt cx="0" cy="0"/>
        </a:xfrm>
      </p:grpSpPr>
      <p:sp>
        <p:nvSpPr>
          <p:cNvPr id="2104" name="Google Shape;2104;p258"/>
          <p:cNvSpPr/>
          <p:nvPr/>
        </p:nvSpPr>
        <p:spPr>
          <a:xfrm>
            <a:off x="0" y="-11375"/>
            <a:ext cx="9144000" cy="4788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200" b="0" i="0" u="none" strike="noStrike" cap="none">
              <a:solidFill>
                <a:schemeClr val="lt1"/>
              </a:solidFill>
              <a:latin typeface="Arial"/>
              <a:ea typeface="Arial"/>
              <a:cs typeface="Arial"/>
              <a:sym typeface="Arial"/>
            </a:endParaRPr>
          </a:p>
        </p:txBody>
      </p:sp>
      <p:sp>
        <p:nvSpPr>
          <p:cNvPr id="2105" name="Google Shape;2105;p258"/>
          <p:cNvSpPr txBox="1"/>
          <p:nvPr/>
        </p:nvSpPr>
        <p:spPr>
          <a:xfrm>
            <a:off x="50547" y="28593"/>
            <a:ext cx="8046300" cy="384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GB" sz="1600" b="1" i="0" u="none" strike="noStrike" cap="none">
                <a:solidFill>
                  <a:srgbClr val="FFFFFF"/>
                </a:solidFill>
                <a:latin typeface="Arial"/>
                <a:ea typeface="Arial"/>
                <a:cs typeface="Arial"/>
                <a:sym typeface="Arial"/>
              </a:rPr>
              <a:t> </a:t>
            </a:r>
            <a:r>
              <a:rPr lang="en-GB" sz="1600" b="1">
                <a:solidFill>
                  <a:srgbClr val="FFFFFF"/>
                </a:solidFill>
              </a:rPr>
              <a:t>Factors to Consider in Optimizing COPD Management</a:t>
            </a:r>
            <a:endParaRPr sz="1100" b="0" i="0" u="none" strike="noStrike" cap="none">
              <a:solidFill>
                <a:schemeClr val="dk1"/>
              </a:solidFill>
              <a:latin typeface="Arial"/>
              <a:ea typeface="Arial"/>
              <a:cs typeface="Arial"/>
              <a:sym typeface="Arial"/>
            </a:endParaRPr>
          </a:p>
        </p:txBody>
      </p:sp>
      <p:cxnSp>
        <p:nvCxnSpPr>
          <p:cNvPr id="2106" name="Google Shape;2106;p258"/>
          <p:cNvCxnSpPr/>
          <p:nvPr/>
        </p:nvCxnSpPr>
        <p:spPr>
          <a:xfrm flipH="1">
            <a:off x="5105925" y="3714784"/>
            <a:ext cx="609000" cy="185400"/>
          </a:xfrm>
          <a:prstGeom prst="straightConnector1">
            <a:avLst/>
          </a:prstGeom>
          <a:noFill/>
          <a:ln w="9525" cap="flat" cmpd="sng">
            <a:solidFill>
              <a:schemeClr val="lt1"/>
            </a:solidFill>
            <a:prstDash val="solid"/>
            <a:round/>
            <a:headEnd type="none" w="sm" len="sm"/>
            <a:tailEnd type="triangle" w="med" len="med"/>
          </a:ln>
        </p:spPr>
      </p:cxnSp>
      <p:sp>
        <p:nvSpPr>
          <p:cNvPr id="2107" name="Google Shape;2107;p258"/>
          <p:cNvSpPr/>
          <p:nvPr/>
        </p:nvSpPr>
        <p:spPr>
          <a:xfrm>
            <a:off x="2134200" y="559875"/>
            <a:ext cx="4886400" cy="3546300"/>
          </a:xfrm>
          <a:prstGeom prst="rect">
            <a:avLst/>
          </a:prstGeom>
          <a:solidFill>
            <a:srgbClr val="073763"/>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endParaRPr sz="1000">
              <a:solidFill>
                <a:srgbClr val="FFFFFF"/>
              </a:solidFill>
            </a:endParaRPr>
          </a:p>
        </p:txBody>
      </p:sp>
      <p:sp>
        <p:nvSpPr>
          <p:cNvPr id="2108" name="Google Shape;2108;p258"/>
          <p:cNvSpPr/>
          <p:nvPr/>
        </p:nvSpPr>
        <p:spPr>
          <a:xfrm>
            <a:off x="4029910" y="742757"/>
            <a:ext cx="1084200" cy="1080900"/>
          </a:xfrm>
          <a:prstGeom prst="ellipse">
            <a:avLst/>
          </a:prstGeom>
          <a:solidFill>
            <a:srgbClr val="0B5394"/>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2109" name="Google Shape;2109;p258"/>
          <p:cNvSpPr/>
          <p:nvPr/>
        </p:nvSpPr>
        <p:spPr>
          <a:xfrm>
            <a:off x="5633600" y="1401125"/>
            <a:ext cx="1041600" cy="1018200"/>
          </a:xfrm>
          <a:prstGeom prst="ellipse">
            <a:avLst/>
          </a:prstGeom>
          <a:solidFill>
            <a:srgbClr val="3D85C6"/>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2110" name="Google Shape;2110;p258"/>
          <p:cNvSpPr txBox="1"/>
          <p:nvPr/>
        </p:nvSpPr>
        <p:spPr>
          <a:xfrm>
            <a:off x="4029892" y="1993284"/>
            <a:ext cx="1084200" cy="492600"/>
          </a:xfrm>
          <a:prstGeom prst="rect">
            <a:avLst/>
          </a:prstGeom>
          <a:solidFill>
            <a:srgbClr val="CFE2F3"/>
          </a:solidFill>
          <a:ln w="19050"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000"/>
              <a:t>Exacerbation Impact</a:t>
            </a:r>
            <a:endParaRPr sz="1000"/>
          </a:p>
        </p:txBody>
      </p:sp>
      <p:grpSp>
        <p:nvGrpSpPr>
          <p:cNvPr id="2111" name="Google Shape;2111;p258"/>
          <p:cNvGrpSpPr/>
          <p:nvPr/>
        </p:nvGrpSpPr>
        <p:grpSpPr>
          <a:xfrm>
            <a:off x="4256965" y="974577"/>
            <a:ext cx="655888" cy="614700"/>
            <a:chOff x="2772178" y="1510597"/>
            <a:chExt cx="417152" cy="383015"/>
          </a:xfrm>
        </p:grpSpPr>
        <p:sp>
          <p:nvSpPr>
            <p:cNvPr id="2112" name="Google Shape;2112;p258"/>
            <p:cNvSpPr/>
            <p:nvPr/>
          </p:nvSpPr>
          <p:spPr>
            <a:xfrm>
              <a:off x="2821531" y="1510597"/>
              <a:ext cx="165449" cy="164306"/>
            </a:xfrm>
            <a:custGeom>
              <a:avLst/>
              <a:gdLst/>
              <a:ahLst/>
              <a:cxnLst/>
              <a:rect l="l" t="t" r="r" b="b"/>
              <a:pathLst>
                <a:path w="114300" h="114300" extrusionOk="0">
                  <a:moveTo>
                    <a:pt x="60389" y="120777"/>
                  </a:moveTo>
                  <a:cubicBezTo>
                    <a:pt x="27051" y="120777"/>
                    <a:pt x="0" y="93631"/>
                    <a:pt x="0" y="60389"/>
                  </a:cubicBezTo>
                  <a:cubicBezTo>
                    <a:pt x="0" y="27146"/>
                    <a:pt x="27146" y="0"/>
                    <a:pt x="60389" y="0"/>
                  </a:cubicBezTo>
                  <a:cubicBezTo>
                    <a:pt x="93631" y="0"/>
                    <a:pt x="120777" y="27146"/>
                    <a:pt x="120777" y="60389"/>
                  </a:cubicBezTo>
                  <a:cubicBezTo>
                    <a:pt x="120777" y="93631"/>
                    <a:pt x="93726" y="120777"/>
                    <a:pt x="60389" y="1207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258"/>
            <p:cNvSpPr/>
            <p:nvPr/>
          </p:nvSpPr>
          <p:spPr>
            <a:xfrm>
              <a:off x="2772178" y="1688229"/>
              <a:ext cx="179237" cy="205383"/>
            </a:xfrm>
            <a:custGeom>
              <a:avLst/>
              <a:gdLst/>
              <a:ahLst/>
              <a:cxnLst/>
              <a:rect l="l" t="t" r="r" b="b"/>
              <a:pathLst>
                <a:path w="123825" h="142875" extrusionOk="0">
                  <a:moveTo>
                    <a:pt x="98679" y="150665"/>
                  </a:moveTo>
                  <a:lnTo>
                    <a:pt x="94679" y="149713"/>
                  </a:lnTo>
                  <a:cubicBezTo>
                    <a:pt x="58103" y="140855"/>
                    <a:pt x="26003" y="120852"/>
                    <a:pt x="1810" y="92086"/>
                  </a:cubicBezTo>
                  <a:lnTo>
                    <a:pt x="0" y="89896"/>
                  </a:lnTo>
                  <a:lnTo>
                    <a:pt x="1048" y="87229"/>
                  </a:lnTo>
                  <a:cubicBezTo>
                    <a:pt x="10954" y="62940"/>
                    <a:pt x="29337" y="20649"/>
                    <a:pt x="42005" y="9409"/>
                  </a:cubicBezTo>
                  <a:cubicBezTo>
                    <a:pt x="53721" y="-973"/>
                    <a:pt x="67628" y="-2782"/>
                    <a:pt x="82296" y="4076"/>
                  </a:cubicBezTo>
                  <a:cubicBezTo>
                    <a:pt x="86296" y="5980"/>
                    <a:pt x="90011" y="7124"/>
                    <a:pt x="94012" y="8362"/>
                  </a:cubicBezTo>
                  <a:cubicBezTo>
                    <a:pt x="100679" y="10457"/>
                    <a:pt x="107537" y="12553"/>
                    <a:pt x="116014" y="18077"/>
                  </a:cubicBezTo>
                  <a:cubicBezTo>
                    <a:pt x="132493" y="28745"/>
                    <a:pt x="130207" y="62750"/>
                    <a:pt x="121158" y="89896"/>
                  </a:cubicBezTo>
                  <a:lnTo>
                    <a:pt x="121158" y="89896"/>
                  </a:lnTo>
                  <a:cubicBezTo>
                    <a:pt x="114490" y="109898"/>
                    <a:pt x="105156" y="134187"/>
                    <a:pt x="100203" y="146855"/>
                  </a:cubicBezTo>
                  <a:lnTo>
                    <a:pt x="98679" y="15066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258"/>
            <p:cNvSpPr/>
            <p:nvPr/>
          </p:nvSpPr>
          <p:spPr>
            <a:xfrm>
              <a:off x="2848340" y="1659770"/>
              <a:ext cx="193024" cy="205383"/>
            </a:xfrm>
            <a:custGeom>
              <a:avLst/>
              <a:gdLst/>
              <a:ahLst/>
              <a:cxnLst/>
              <a:rect l="l" t="t" r="r" b="b"/>
              <a:pathLst>
                <a:path w="133350" h="142875" extrusionOk="0">
                  <a:moveTo>
                    <a:pt x="90634" y="146158"/>
                  </a:moveTo>
                  <a:cubicBezTo>
                    <a:pt x="85300" y="146158"/>
                    <a:pt x="80251" y="144538"/>
                    <a:pt x="75870" y="141395"/>
                  </a:cubicBezTo>
                  <a:lnTo>
                    <a:pt x="10528" y="95104"/>
                  </a:lnTo>
                  <a:cubicBezTo>
                    <a:pt x="-806" y="87007"/>
                    <a:pt x="-3378" y="71196"/>
                    <a:pt x="4718" y="59861"/>
                  </a:cubicBezTo>
                  <a:cubicBezTo>
                    <a:pt x="12814" y="48622"/>
                    <a:pt x="28626" y="46050"/>
                    <a:pt x="39865" y="54146"/>
                  </a:cubicBezTo>
                  <a:lnTo>
                    <a:pt x="76251" y="80911"/>
                  </a:lnTo>
                  <a:lnTo>
                    <a:pt x="87490" y="20237"/>
                  </a:lnTo>
                  <a:cubicBezTo>
                    <a:pt x="88919" y="13570"/>
                    <a:pt x="92729" y="7855"/>
                    <a:pt x="98349" y="4140"/>
                  </a:cubicBezTo>
                  <a:cubicBezTo>
                    <a:pt x="103969" y="425"/>
                    <a:pt x="110731" y="-813"/>
                    <a:pt x="117304" y="520"/>
                  </a:cubicBezTo>
                  <a:cubicBezTo>
                    <a:pt x="123876" y="1854"/>
                    <a:pt x="129591" y="5759"/>
                    <a:pt x="133210" y="11379"/>
                  </a:cubicBezTo>
                  <a:cubicBezTo>
                    <a:pt x="136925" y="16999"/>
                    <a:pt x="138163" y="23761"/>
                    <a:pt x="136830" y="30334"/>
                  </a:cubicBezTo>
                  <a:lnTo>
                    <a:pt x="115208" y="126060"/>
                  </a:lnTo>
                  <a:cubicBezTo>
                    <a:pt x="113494" y="134347"/>
                    <a:pt x="107683" y="141205"/>
                    <a:pt x="99682" y="144348"/>
                  </a:cubicBezTo>
                  <a:cubicBezTo>
                    <a:pt x="96920" y="145586"/>
                    <a:pt x="93777" y="146158"/>
                    <a:pt x="90634" y="1461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15" name="Google Shape;2115;p258"/>
            <p:cNvGrpSpPr/>
            <p:nvPr/>
          </p:nvGrpSpPr>
          <p:grpSpPr>
            <a:xfrm>
              <a:off x="3010011" y="1511163"/>
              <a:ext cx="179319" cy="206095"/>
              <a:chOff x="2543141" y="2327690"/>
              <a:chExt cx="123899" cy="143251"/>
            </a:xfrm>
          </p:grpSpPr>
          <p:sp>
            <p:nvSpPr>
              <p:cNvPr id="2116" name="Google Shape;2116;p258"/>
              <p:cNvSpPr/>
              <p:nvPr/>
            </p:nvSpPr>
            <p:spPr>
              <a:xfrm>
                <a:off x="2543215" y="2373820"/>
                <a:ext cx="123825" cy="38100"/>
              </a:xfrm>
              <a:custGeom>
                <a:avLst/>
                <a:gdLst/>
                <a:ahLst/>
                <a:cxnLst/>
                <a:rect l="l" t="t" r="r" b="b"/>
                <a:pathLst>
                  <a:path w="123825" h="38100" extrusionOk="0">
                    <a:moveTo>
                      <a:pt x="109497" y="41053"/>
                    </a:moveTo>
                    <a:cubicBezTo>
                      <a:pt x="109116" y="41053"/>
                      <a:pt x="108640" y="41053"/>
                      <a:pt x="108164" y="41053"/>
                    </a:cubicBezTo>
                    <a:cubicBezTo>
                      <a:pt x="92638" y="39910"/>
                      <a:pt x="5579" y="23717"/>
                      <a:pt x="1960" y="23051"/>
                    </a:cubicBezTo>
                    <a:cubicBezTo>
                      <a:pt x="626" y="22765"/>
                      <a:pt x="-231" y="21527"/>
                      <a:pt x="55" y="20288"/>
                    </a:cubicBezTo>
                    <a:cubicBezTo>
                      <a:pt x="341" y="19050"/>
                      <a:pt x="1579" y="18098"/>
                      <a:pt x="2817" y="18383"/>
                    </a:cubicBezTo>
                    <a:cubicBezTo>
                      <a:pt x="3674" y="18574"/>
                      <a:pt x="93209" y="35243"/>
                      <a:pt x="108545" y="36386"/>
                    </a:cubicBezTo>
                    <a:cubicBezTo>
                      <a:pt x="112355" y="36576"/>
                      <a:pt x="116069" y="35243"/>
                      <a:pt x="119022" y="32576"/>
                    </a:cubicBezTo>
                    <a:cubicBezTo>
                      <a:pt x="122356" y="29528"/>
                      <a:pt x="124261" y="25146"/>
                      <a:pt x="124261" y="20574"/>
                    </a:cubicBezTo>
                    <a:cubicBezTo>
                      <a:pt x="124261" y="11811"/>
                      <a:pt x="117117" y="4763"/>
                      <a:pt x="108449" y="4763"/>
                    </a:cubicBezTo>
                    <a:cubicBezTo>
                      <a:pt x="100544" y="4763"/>
                      <a:pt x="93781" y="10668"/>
                      <a:pt x="92733" y="18479"/>
                    </a:cubicBezTo>
                    <a:cubicBezTo>
                      <a:pt x="92543" y="19812"/>
                      <a:pt x="91304" y="20669"/>
                      <a:pt x="90066" y="20574"/>
                    </a:cubicBezTo>
                    <a:cubicBezTo>
                      <a:pt x="88733" y="20384"/>
                      <a:pt x="87875" y="19241"/>
                      <a:pt x="87971" y="17907"/>
                    </a:cubicBezTo>
                    <a:cubicBezTo>
                      <a:pt x="89304" y="7715"/>
                      <a:pt x="98067" y="0"/>
                      <a:pt x="108354" y="0"/>
                    </a:cubicBezTo>
                    <a:cubicBezTo>
                      <a:pt x="119689" y="0"/>
                      <a:pt x="128928" y="9239"/>
                      <a:pt x="128928" y="20574"/>
                    </a:cubicBezTo>
                    <a:cubicBezTo>
                      <a:pt x="128928" y="26480"/>
                      <a:pt x="126452" y="32099"/>
                      <a:pt x="122165" y="36100"/>
                    </a:cubicBezTo>
                    <a:cubicBezTo>
                      <a:pt x="118641" y="39243"/>
                      <a:pt x="114164" y="41053"/>
                      <a:pt x="109497" y="4105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258"/>
              <p:cNvSpPr/>
              <p:nvPr/>
            </p:nvSpPr>
            <p:spPr>
              <a:xfrm>
                <a:off x="2543266" y="2327690"/>
                <a:ext cx="76200" cy="57150"/>
              </a:xfrm>
              <a:custGeom>
                <a:avLst/>
                <a:gdLst/>
                <a:ahLst/>
                <a:cxnLst/>
                <a:rect l="l" t="t" r="r" b="b"/>
                <a:pathLst>
                  <a:path w="76200" h="57150" extrusionOk="0">
                    <a:moveTo>
                      <a:pt x="2385" y="58608"/>
                    </a:moveTo>
                    <a:cubicBezTo>
                      <a:pt x="1337" y="58608"/>
                      <a:pt x="384" y="57941"/>
                      <a:pt x="99" y="56893"/>
                    </a:cubicBezTo>
                    <a:cubicBezTo>
                      <a:pt x="-282" y="55655"/>
                      <a:pt x="480" y="54322"/>
                      <a:pt x="1718" y="53941"/>
                    </a:cubicBezTo>
                    <a:cubicBezTo>
                      <a:pt x="37722" y="43844"/>
                      <a:pt x="60201" y="37177"/>
                      <a:pt x="66488" y="34700"/>
                    </a:cubicBezTo>
                    <a:cubicBezTo>
                      <a:pt x="70012" y="33271"/>
                      <a:pt x="72774" y="30414"/>
                      <a:pt x="74203" y="26699"/>
                    </a:cubicBezTo>
                    <a:cubicBezTo>
                      <a:pt x="75822" y="22508"/>
                      <a:pt x="75632" y="17746"/>
                      <a:pt x="73632" y="13650"/>
                    </a:cubicBezTo>
                    <a:cubicBezTo>
                      <a:pt x="71822" y="9840"/>
                      <a:pt x="68583" y="6982"/>
                      <a:pt x="64583" y="5554"/>
                    </a:cubicBezTo>
                    <a:cubicBezTo>
                      <a:pt x="60582" y="4125"/>
                      <a:pt x="56296" y="4411"/>
                      <a:pt x="52486" y="6220"/>
                    </a:cubicBezTo>
                    <a:cubicBezTo>
                      <a:pt x="45342" y="9649"/>
                      <a:pt x="41818" y="17936"/>
                      <a:pt x="44390" y="25461"/>
                    </a:cubicBezTo>
                    <a:cubicBezTo>
                      <a:pt x="44771" y="26699"/>
                      <a:pt x="44104" y="28033"/>
                      <a:pt x="42866" y="28509"/>
                    </a:cubicBezTo>
                    <a:cubicBezTo>
                      <a:pt x="41628" y="28890"/>
                      <a:pt x="40294" y="28223"/>
                      <a:pt x="39818" y="26985"/>
                    </a:cubicBezTo>
                    <a:cubicBezTo>
                      <a:pt x="36579" y="17174"/>
                      <a:pt x="41151" y="6506"/>
                      <a:pt x="50391" y="2029"/>
                    </a:cubicBezTo>
                    <a:cubicBezTo>
                      <a:pt x="55344" y="-352"/>
                      <a:pt x="60963" y="-638"/>
                      <a:pt x="66107" y="1172"/>
                    </a:cubicBezTo>
                    <a:cubicBezTo>
                      <a:pt x="71250" y="2982"/>
                      <a:pt x="75441" y="6697"/>
                      <a:pt x="77823" y="11650"/>
                    </a:cubicBezTo>
                    <a:cubicBezTo>
                      <a:pt x="80394" y="16888"/>
                      <a:pt x="80585" y="23080"/>
                      <a:pt x="78489" y="28509"/>
                    </a:cubicBezTo>
                    <a:cubicBezTo>
                      <a:pt x="76584" y="33462"/>
                      <a:pt x="72870" y="37272"/>
                      <a:pt x="68107" y="39177"/>
                    </a:cubicBezTo>
                    <a:cubicBezTo>
                      <a:pt x="61535" y="41844"/>
                      <a:pt x="39532" y="48321"/>
                      <a:pt x="2861" y="58608"/>
                    </a:cubicBezTo>
                    <a:cubicBezTo>
                      <a:pt x="2766" y="58513"/>
                      <a:pt x="2575" y="58608"/>
                      <a:pt x="2385" y="586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8" name="Google Shape;2118;p258"/>
              <p:cNvSpPr/>
              <p:nvPr/>
            </p:nvSpPr>
            <p:spPr>
              <a:xfrm>
                <a:off x="2543141" y="2404266"/>
                <a:ext cx="66675" cy="66675"/>
              </a:xfrm>
              <a:custGeom>
                <a:avLst/>
                <a:gdLst/>
                <a:ahLst/>
                <a:cxnLst/>
                <a:rect l="l" t="t" r="r" b="b"/>
                <a:pathLst>
                  <a:path w="66675" h="66675" extrusionOk="0">
                    <a:moveTo>
                      <a:pt x="52326" y="68233"/>
                    </a:moveTo>
                    <a:cubicBezTo>
                      <a:pt x="48135" y="68233"/>
                      <a:pt x="43849" y="66994"/>
                      <a:pt x="40229" y="64327"/>
                    </a:cubicBezTo>
                    <a:cubicBezTo>
                      <a:pt x="31942" y="58231"/>
                      <a:pt x="29275" y="46897"/>
                      <a:pt x="34228" y="37848"/>
                    </a:cubicBezTo>
                    <a:cubicBezTo>
                      <a:pt x="34895" y="36705"/>
                      <a:pt x="36324" y="36229"/>
                      <a:pt x="37467" y="36895"/>
                    </a:cubicBezTo>
                    <a:cubicBezTo>
                      <a:pt x="38610" y="37562"/>
                      <a:pt x="39086" y="38991"/>
                      <a:pt x="38419" y="40134"/>
                    </a:cubicBezTo>
                    <a:cubicBezTo>
                      <a:pt x="34609" y="47087"/>
                      <a:pt x="36610" y="55850"/>
                      <a:pt x="42991" y="60517"/>
                    </a:cubicBezTo>
                    <a:cubicBezTo>
                      <a:pt x="50040" y="65661"/>
                      <a:pt x="59946" y="64042"/>
                      <a:pt x="65089" y="56993"/>
                    </a:cubicBezTo>
                    <a:cubicBezTo>
                      <a:pt x="67756" y="53278"/>
                      <a:pt x="68804" y="48611"/>
                      <a:pt x="67947" y="44230"/>
                    </a:cubicBezTo>
                    <a:cubicBezTo>
                      <a:pt x="67185" y="40324"/>
                      <a:pt x="64994" y="36991"/>
                      <a:pt x="61756" y="34990"/>
                    </a:cubicBezTo>
                    <a:cubicBezTo>
                      <a:pt x="54326" y="30418"/>
                      <a:pt x="24894" y="15845"/>
                      <a:pt x="1367" y="4510"/>
                    </a:cubicBezTo>
                    <a:cubicBezTo>
                      <a:pt x="224" y="3939"/>
                      <a:pt x="-347" y="2510"/>
                      <a:pt x="224" y="1367"/>
                    </a:cubicBezTo>
                    <a:cubicBezTo>
                      <a:pt x="796" y="224"/>
                      <a:pt x="2224" y="-347"/>
                      <a:pt x="3367" y="224"/>
                    </a:cubicBezTo>
                    <a:cubicBezTo>
                      <a:pt x="26894" y="11654"/>
                      <a:pt x="56612" y="26227"/>
                      <a:pt x="64137" y="30895"/>
                    </a:cubicBezTo>
                    <a:cubicBezTo>
                      <a:pt x="68518" y="33657"/>
                      <a:pt x="71471" y="38038"/>
                      <a:pt x="72519" y="43277"/>
                    </a:cubicBezTo>
                    <a:cubicBezTo>
                      <a:pt x="73662" y="48992"/>
                      <a:pt x="72328" y="54993"/>
                      <a:pt x="68804" y="59755"/>
                    </a:cubicBezTo>
                    <a:cubicBezTo>
                      <a:pt x="64994" y="65280"/>
                      <a:pt x="58708" y="68233"/>
                      <a:pt x="52326" y="6823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19" name="Google Shape;2119;p258"/>
              <p:cNvGrpSpPr/>
              <p:nvPr/>
            </p:nvGrpSpPr>
            <p:grpSpPr>
              <a:xfrm>
                <a:off x="2577259" y="2371615"/>
                <a:ext cx="43435" cy="19430"/>
                <a:chOff x="2577259" y="2371615"/>
                <a:chExt cx="43435" cy="19430"/>
              </a:xfrm>
            </p:grpSpPr>
            <p:sp>
              <p:nvSpPr>
                <p:cNvPr id="2120" name="Google Shape;2120;p258"/>
                <p:cNvSpPr/>
                <p:nvPr/>
              </p:nvSpPr>
              <p:spPr>
                <a:xfrm>
                  <a:off x="2577259" y="2381520"/>
                  <a:ext cx="9525" cy="9525"/>
                </a:xfrm>
                <a:custGeom>
                  <a:avLst/>
                  <a:gdLst/>
                  <a:ahLst/>
                  <a:cxnLst/>
                  <a:rect l="l" t="t" r="r" b="b"/>
                  <a:pathLst>
                    <a:path w="9525" h="9525" extrusionOk="0">
                      <a:moveTo>
                        <a:pt x="4777" y="9921"/>
                      </a:moveTo>
                      <a:cubicBezTo>
                        <a:pt x="2777" y="9921"/>
                        <a:pt x="872" y="8587"/>
                        <a:pt x="205" y="6492"/>
                      </a:cubicBezTo>
                      <a:cubicBezTo>
                        <a:pt x="-557" y="4015"/>
                        <a:pt x="872" y="1348"/>
                        <a:pt x="3349" y="586"/>
                      </a:cubicBezTo>
                      <a:lnTo>
                        <a:pt x="4491" y="205"/>
                      </a:lnTo>
                      <a:cubicBezTo>
                        <a:pt x="7063" y="-557"/>
                        <a:pt x="9635" y="872"/>
                        <a:pt x="10397" y="3348"/>
                      </a:cubicBezTo>
                      <a:cubicBezTo>
                        <a:pt x="11159" y="5825"/>
                        <a:pt x="9730" y="8492"/>
                        <a:pt x="7254" y="9254"/>
                      </a:cubicBezTo>
                      <a:lnTo>
                        <a:pt x="6111" y="9635"/>
                      </a:lnTo>
                      <a:cubicBezTo>
                        <a:pt x="5730" y="9825"/>
                        <a:pt x="5254" y="9921"/>
                        <a:pt x="4777" y="99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1" name="Google Shape;2121;p258"/>
                <p:cNvSpPr/>
                <p:nvPr/>
              </p:nvSpPr>
              <p:spPr>
                <a:xfrm>
                  <a:off x="2593833" y="2376473"/>
                  <a:ext cx="9525" cy="9525"/>
                </a:xfrm>
                <a:custGeom>
                  <a:avLst/>
                  <a:gdLst/>
                  <a:ahLst/>
                  <a:cxnLst/>
                  <a:rect l="l" t="t" r="r" b="b"/>
                  <a:pathLst>
                    <a:path w="9525" h="9525" extrusionOk="0">
                      <a:moveTo>
                        <a:pt x="4777" y="10111"/>
                      </a:moveTo>
                      <a:cubicBezTo>
                        <a:pt x="2681" y="10111"/>
                        <a:pt x="776" y="8777"/>
                        <a:pt x="205" y="6682"/>
                      </a:cubicBezTo>
                      <a:cubicBezTo>
                        <a:pt x="-557" y="4110"/>
                        <a:pt x="871" y="1538"/>
                        <a:pt x="3443" y="776"/>
                      </a:cubicBezTo>
                      <a:lnTo>
                        <a:pt x="5348" y="205"/>
                      </a:lnTo>
                      <a:cubicBezTo>
                        <a:pt x="7920" y="-557"/>
                        <a:pt x="10492" y="871"/>
                        <a:pt x="11254" y="3443"/>
                      </a:cubicBezTo>
                      <a:cubicBezTo>
                        <a:pt x="12016" y="6015"/>
                        <a:pt x="10587" y="8587"/>
                        <a:pt x="8015" y="9349"/>
                      </a:cubicBezTo>
                      <a:lnTo>
                        <a:pt x="6110" y="9920"/>
                      </a:lnTo>
                      <a:cubicBezTo>
                        <a:pt x="5634" y="10015"/>
                        <a:pt x="5253" y="10111"/>
                        <a:pt x="4777" y="1011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2" name="Google Shape;2122;p258"/>
                <p:cNvSpPr/>
                <p:nvPr/>
              </p:nvSpPr>
              <p:spPr>
                <a:xfrm>
                  <a:off x="2611169" y="2371615"/>
                  <a:ext cx="9525" cy="9525"/>
                </a:xfrm>
                <a:custGeom>
                  <a:avLst/>
                  <a:gdLst/>
                  <a:ahLst/>
                  <a:cxnLst/>
                  <a:rect l="l" t="t" r="r" b="b"/>
                  <a:pathLst>
                    <a:path w="9525" h="9525" extrusionOk="0">
                      <a:moveTo>
                        <a:pt x="4777" y="9920"/>
                      </a:moveTo>
                      <a:cubicBezTo>
                        <a:pt x="2681" y="9920"/>
                        <a:pt x="776" y="8587"/>
                        <a:pt x="205" y="6491"/>
                      </a:cubicBezTo>
                      <a:cubicBezTo>
                        <a:pt x="-557" y="3919"/>
                        <a:pt x="871" y="1348"/>
                        <a:pt x="3443" y="586"/>
                      </a:cubicBezTo>
                      <a:lnTo>
                        <a:pt x="4586" y="205"/>
                      </a:lnTo>
                      <a:cubicBezTo>
                        <a:pt x="7158" y="-557"/>
                        <a:pt x="9730" y="871"/>
                        <a:pt x="10492" y="3443"/>
                      </a:cubicBezTo>
                      <a:cubicBezTo>
                        <a:pt x="11254" y="6015"/>
                        <a:pt x="9825" y="8587"/>
                        <a:pt x="7253" y="9349"/>
                      </a:cubicBezTo>
                      <a:lnTo>
                        <a:pt x="6110" y="9730"/>
                      </a:lnTo>
                      <a:cubicBezTo>
                        <a:pt x="5634" y="9825"/>
                        <a:pt x="5158" y="9920"/>
                        <a:pt x="4777" y="99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3" name="Google Shape;2123;p258"/>
              <p:cNvGrpSpPr/>
              <p:nvPr/>
            </p:nvGrpSpPr>
            <p:grpSpPr>
              <a:xfrm>
                <a:off x="2575727" y="2407574"/>
                <a:ext cx="62924" cy="27242"/>
                <a:chOff x="2575727" y="2407574"/>
                <a:chExt cx="62924" cy="27242"/>
              </a:xfrm>
            </p:grpSpPr>
            <p:sp>
              <p:nvSpPr>
                <p:cNvPr id="2124" name="Google Shape;2124;p258"/>
                <p:cNvSpPr/>
                <p:nvPr/>
              </p:nvSpPr>
              <p:spPr>
                <a:xfrm>
                  <a:off x="2575727" y="2407574"/>
                  <a:ext cx="9525" cy="9525"/>
                </a:xfrm>
                <a:custGeom>
                  <a:avLst/>
                  <a:gdLst/>
                  <a:ahLst/>
                  <a:cxnLst/>
                  <a:rect l="l" t="t" r="r" b="b"/>
                  <a:pathLst>
                    <a:path w="9525" h="9525" extrusionOk="0">
                      <a:moveTo>
                        <a:pt x="5929" y="9965"/>
                      </a:moveTo>
                      <a:cubicBezTo>
                        <a:pt x="5453" y="9965"/>
                        <a:pt x="4976" y="9870"/>
                        <a:pt x="4405" y="9680"/>
                      </a:cubicBezTo>
                      <a:lnTo>
                        <a:pt x="3262" y="9299"/>
                      </a:lnTo>
                      <a:cubicBezTo>
                        <a:pt x="785" y="8441"/>
                        <a:pt x="-548" y="5774"/>
                        <a:pt x="214" y="3298"/>
                      </a:cubicBezTo>
                      <a:cubicBezTo>
                        <a:pt x="1071" y="821"/>
                        <a:pt x="3738" y="-607"/>
                        <a:pt x="6215" y="250"/>
                      </a:cubicBezTo>
                      <a:lnTo>
                        <a:pt x="7358" y="631"/>
                      </a:lnTo>
                      <a:cubicBezTo>
                        <a:pt x="9834" y="1488"/>
                        <a:pt x="11263" y="4155"/>
                        <a:pt x="10406" y="6632"/>
                      </a:cubicBezTo>
                      <a:cubicBezTo>
                        <a:pt x="9739" y="8727"/>
                        <a:pt x="7929" y="9965"/>
                        <a:pt x="5929" y="996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5" name="Google Shape;2125;p258"/>
                <p:cNvSpPr/>
                <p:nvPr/>
              </p:nvSpPr>
              <p:spPr>
                <a:xfrm>
                  <a:off x="2592931" y="2413421"/>
                  <a:ext cx="28575" cy="9525"/>
                </a:xfrm>
                <a:custGeom>
                  <a:avLst/>
                  <a:gdLst/>
                  <a:ahLst/>
                  <a:cxnLst/>
                  <a:rect l="l" t="t" r="r" b="b"/>
                  <a:pathLst>
                    <a:path w="28575" h="9525" extrusionOk="0">
                      <a:moveTo>
                        <a:pt x="24920" y="16121"/>
                      </a:moveTo>
                      <a:cubicBezTo>
                        <a:pt x="24443" y="16121"/>
                        <a:pt x="23967" y="16025"/>
                        <a:pt x="23396" y="15835"/>
                      </a:cubicBezTo>
                      <a:lnTo>
                        <a:pt x="21395" y="15168"/>
                      </a:lnTo>
                      <a:cubicBezTo>
                        <a:pt x="18919" y="14311"/>
                        <a:pt x="17585" y="11644"/>
                        <a:pt x="18347" y="9167"/>
                      </a:cubicBezTo>
                      <a:cubicBezTo>
                        <a:pt x="19205" y="6691"/>
                        <a:pt x="21872" y="5262"/>
                        <a:pt x="24348" y="6119"/>
                      </a:cubicBezTo>
                      <a:lnTo>
                        <a:pt x="26348" y="6786"/>
                      </a:lnTo>
                      <a:cubicBezTo>
                        <a:pt x="28825" y="7643"/>
                        <a:pt x="30158" y="10310"/>
                        <a:pt x="29396" y="12787"/>
                      </a:cubicBezTo>
                      <a:cubicBezTo>
                        <a:pt x="28825" y="14787"/>
                        <a:pt x="26920" y="16121"/>
                        <a:pt x="24920" y="16121"/>
                      </a:cubicBezTo>
                      <a:close/>
                      <a:moveTo>
                        <a:pt x="6822" y="10120"/>
                      </a:moveTo>
                      <a:cubicBezTo>
                        <a:pt x="6346" y="10120"/>
                        <a:pt x="5870" y="10025"/>
                        <a:pt x="5298" y="9929"/>
                      </a:cubicBezTo>
                      <a:lnTo>
                        <a:pt x="3298" y="9263"/>
                      </a:lnTo>
                      <a:cubicBezTo>
                        <a:pt x="821" y="8405"/>
                        <a:pt x="-607" y="5738"/>
                        <a:pt x="250" y="3262"/>
                      </a:cubicBezTo>
                      <a:cubicBezTo>
                        <a:pt x="1107" y="785"/>
                        <a:pt x="3774" y="-548"/>
                        <a:pt x="6251" y="214"/>
                      </a:cubicBezTo>
                      <a:lnTo>
                        <a:pt x="8251" y="881"/>
                      </a:lnTo>
                      <a:cubicBezTo>
                        <a:pt x="10727" y="1738"/>
                        <a:pt x="12156" y="4405"/>
                        <a:pt x="11299" y="6881"/>
                      </a:cubicBezTo>
                      <a:cubicBezTo>
                        <a:pt x="10727" y="8882"/>
                        <a:pt x="8822" y="10120"/>
                        <a:pt x="6822" y="101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6" name="Google Shape;2126;p258"/>
                <p:cNvSpPr/>
                <p:nvPr/>
              </p:nvSpPr>
              <p:spPr>
                <a:xfrm>
                  <a:off x="2629126" y="2425291"/>
                  <a:ext cx="9525" cy="9525"/>
                </a:xfrm>
                <a:custGeom>
                  <a:avLst/>
                  <a:gdLst/>
                  <a:ahLst/>
                  <a:cxnLst/>
                  <a:rect l="l" t="t" r="r" b="b"/>
                  <a:pathLst>
                    <a:path w="9525" h="9525" extrusionOk="0">
                      <a:moveTo>
                        <a:pt x="5965" y="9965"/>
                      </a:moveTo>
                      <a:cubicBezTo>
                        <a:pt x="5489" y="9965"/>
                        <a:pt x="5012" y="9870"/>
                        <a:pt x="4441" y="9680"/>
                      </a:cubicBezTo>
                      <a:lnTo>
                        <a:pt x="3298" y="9299"/>
                      </a:lnTo>
                      <a:cubicBezTo>
                        <a:pt x="821" y="8441"/>
                        <a:pt x="-607" y="5774"/>
                        <a:pt x="250" y="3298"/>
                      </a:cubicBezTo>
                      <a:cubicBezTo>
                        <a:pt x="1107" y="821"/>
                        <a:pt x="3774" y="-607"/>
                        <a:pt x="6251" y="250"/>
                      </a:cubicBezTo>
                      <a:lnTo>
                        <a:pt x="7394" y="631"/>
                      </a:lnTo>
                      <a:cubicBezTo>
                        <a:pt x="9870" y="1488"/>
                        <a:pt x="11204" y="4155"/>
                        <a:pt x="10442" y="6632"/>
                      </a:cubicBezTo>
                      <a:cubicBezTo>
                        <a:pt x="9870" y="8632"/>
                        <a:pt x="7965" y="9965"/>
                        <a:pt x="5965" y="996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sp>
        <p:nvSpPr>
          <p:cNvPr id="2127" name="Google Shape;2127;p258"/>
          <p:cNvSpPr/>
          <p:nvPr/>
        </p:nvSpPr>
        <p:spPr>
          <a:xfrm>
            <a:off x="5633600" y="2591496"/>
            <a:ext cx="1041600" cy="478800"/>
          </a:xfrm>
          <a:prstGeom prst="rect">
            <a:avLst/>
          </a:prstGeom>
          <a:solidFill>
            <a:schemeClr val="l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chemeClr val="dk1"/>
                </a:solidFill>
              </a:rPr>
              <a:t>Risk &amp; Biomarkers </a:t>
            </a:r>
            <a:endParaRPr sz="1000"/>
          </a:p>
        </p:txBody>
      </p:sp>
      <p:sp>
        <p:nvSpPr>
          <p:cNvPr id="2128" name="Google Shape;2128;p258"/>
          <p:cNvSpPr/>
          <p:nvPr/>
        </p:nvSpPr>
        <p:spPr>
          <a:xfrm>
            <a:off x="2543800" y="1447347"/>
            <a:ext cx="1041600" cy="1018200"/>
          </a:xfrm>
          <a:prstGeom prst="ellipse">
            <a:avLst/>
          </a:prstGeom>
          <a:solidFill>
            <a:srgbClr val="3D85C6"/>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2129" name="Google Shape;2129;p258"/>
          <p:cNvSpPr/>
          <p:nvPr/>
        </p:nvSpPr>
        <p:spPr>
          <a:xfrm>
            <a:off x="2543800" y="2608234"/>
            <a:ext cx="1041600" cy="478800"/>
          </a:xfrm>
          <a:prstGeom prst="rect">
            <a:avLst/>
          </a:prstGeom>
          <a:solidFill>
            <a:schemeClr val="l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chemeClr val="dk1"/>
                </a:solidFill>
              </a:rPr>
              <a:t>Cardiovascular Outcomes</a:t>
            </a:r>
            <a:endParaRPr sz="1000"/>
          </a:p>
        </p:txBody>
      </p:sp>
      <p:pic>
        <p:nvPicPr>
          <p:cNvPr id="2130" name="Google Shape;2130;p258"/>
          <p:cNvPicPr preferRelativeResize="0"/>
          <p:nvPr/>
        </p:nvPicPr>
        <p:blipFill rotWithShape="1">
          <a:blip r:embed="rId3">
            <a:alphaModFix/>
          </a:blip>
          <a:srcRect/>
          <a:stretch/>
        </p:blipFill>
        <p:spPr>
          <a:xfrm>
            <a:off x="5944121" y="1704244"/>
            <a:ext cx="411965" cy="411965"/>
          </a:xfrm>
          <a:prstGeom prst="rect">
            <a:avLst/>
          </a:prstGeom>
          <a:noFill/>
          <a:ln>
            <a:noFill/>
          </a:ln>
        </p:spPr>
      </p:pic>
      <p:pic>
        <p:nvPicPr>
          <p:cNvPr id="2131" name="Google Shape;2131;p258"/>
          <p:cNvPicPr preferRelativeResize="0"/>
          <p:nvPr/>
        </p:nvPicPr>
        <p:blipFill rotWithShape="1">
          <a:blip r:embed="rId4">
            <a:alphaModFix/>
          </a:blip>
          <a:srcRect/>
          <a:stretch/>
        </p:blipFill>
        <p:spPr>
          <a:xfrm>
            <a:off x="2825178" y="1717023"/>
            <a:ext cx="478844" cy="478844"/>
          </a:xfrm>
          <a:prstGeom prst="rect">
            <a:avLst/>
          </a:prstGeom>
          <a:noFill/>
          <a:ln>
            <a:noFill/>
          </a:ln>
        </p:spPr>
      </p:pic>
      <p:cxnSp>
        <p:nvCxnSpPr>
          <p:cNvPr id="2132" name="Google Shape;2132;p258"/>
          <p:cNvCxnSpPr>
            <a:stCxn id="2110" idx="2"/>
          </p:cNvCxnSpPr>
          <p:nvPr/>
        </p:nvCxnSpPr>
        <p:spPr>
          <a:xfrm>
            <a:off x="4571992" y="2485884"/>
            <a:ext cx="10800" cy="951600"/>
          </a:xfrm>
          <a:prstGeom prst="straightConnector1">
            <a:avLst/>
          </a:prstGeom>
          <a:noFill/>
          <a:ln w="28575" cap="flat" cmpd="sng">
            <a:solidFill>
              <a:srgbClr val="FFFFFF"/>
            </a:solidFill>
            <a:prstDash val="dashDot"/>
            <a:round/>
            <a:headEnd type="none" w="med" len="med"/>
            <a:tailEnd type="stealth" w="med" len="med"/>
          </a:ln>
        </p:spPr>
      </p:cxnSp>
      <p:cxnSp>
        <p:nvCxnSpPr>
          <p:cNvPr id="2133" name="Google Shape;2133;p258"/>
          <p:cNvCxnSpPr/>
          <p:nvPr/>
        </p:nvCxnSpPr>
        <p:spPr>
          <a:xfrm>
            <a:off x="3064475" y="3134459"/>
            <a:ext cx="256800" cy="357000"/>
          </a:xfrm>
          <a:prstGeom prst="straightConnector1">
            <a:avLst/>
          </a:prstGeom>
          <a:noFill/>
          <a:ln w="28575" cap="flat" cmpd="sng">
            <a:solidFill>
              <a:srgbClr val="FFFFFF"/>
            </a:solidFill>
            <a:prstDash val="dashDot"/>
            <a:round/>
            <a:headEnd type="none" w="med" len="med"/>
            <a:tailEnd type="stealth" w="med" len="med"/>
          </a:ln>
        </p:spPr>
      </p:cxnSp>
      <p:cxnSp>
        <p:nvCxnSpPr>
          <p:cNvPr id="2134" name="Google Shape;2134;p258"/>
          <p:cNvCxnSpPr/>
          <p:nvPr/>
        </p:nvCxnSpPr>
        <p:spPr>
          <a:xfrm flipH="1">
            <a:off x="5909125" y="3134459"/>
            <a:ext cx="219000" cy="367800"/>
          </a:xfrm>
          <a:prstGeom prst="straightConnector1">
            <a:avLst/>
          </a:prstGeom>
          <a:noFill/>
          <a:ln w="28575" cap="flat" cmpd="sng">
            <a:solidFill>
              <a:srgbClr val="FFFFFF"/>
            </a:solidFill>
            <a:prstDash val="dashDot"/>
            <a:round/>
            <a:headEnd type="none" w="med" len="med"/>
            <a:tailEnd type="stealth" w="med" len="med"/>
          </a:ln>
        </p:spPr>
      </p:cxnSp>
      <p:sp>
        <p:nvSpPr>
          <p:cNvPr id="2135" name="Google Shape;2135;p258"/>
          <p:cNvSpPr/>
          <p:nvPr/>
        </p:nvSpPr>
        <p:spPr>
          <a:xfrm>
            <a:off x="2998800" y="3623875"/>
            <a:ext cx="3146400" cy="276300"/>
          </a:xfrm>
          <a:prstGeom prst="rect">
            <a:avLst/>
          </a:prstGeom>
          <a:solidFill>
            <a:srgbClr val="CFE2F3"/>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300"/>
              <a:t>Optimizing COPD management</a:t>
            </a:r>
            <a:endParaRPr sz="1300"/>
          </a:p>
        </p:txBody>
      </p:sp>
      <p:sp>
        <p:nvSpPr>
          <p:cNvPr id="2136" name="Google Shape;2136;p258"/>
          <p:cNvSpPr/>
          <p:nvPr/>
        </p:nvSpPr>
        <p:spPr>
          <a:xfrm>
            <a:off x="2141713" y="4334075"/>
            <a:ext cx="4886400" cy="614700"/>
          </a:xfrm>
          <a:prstGeom prst="rect">
            <a:avLst/>
          </a:prstGeom>
          <a:gradFill>
            <a:gsLst>
              <a:gs pos="0">
                <a:srgbClr val="1077D2"/>
              </a:gs>
              <a:gs pos="100000">
                <a:srgbClr val="093153"/>
              </a:gs>
            </a:gsLst>
            <a:path path="circle">
              <a:fillToRect l="50000" t="50000" r="50000" b="50000"/>
            </a:path>
            <a:tileRect/>
          </a:gra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endParaRPr sz="1000">
              <a:solidFill>
                <a:srgbClr val="FFFFFF"/>
              </a:solidFill>
            </a:endParaRPr>
          </a:p>
        </p:txBody>
      </p:sp>
      <p:pic>
        <p:nvPicPr>
          <p:cNvPr id="2137" name="Google Shape;2137;p258"/>
          <p:cNvPicPr preferRelativeResize="0"/>
          <p:nvPr/>
        </p:nvPicPr>
        <p:blipFill rotWithShape="1">
          <a:blip r:embed="rId5">
            <a:alphaModFix/>
          </a:blip>
          <a:srcRect l="13701" t="35042" r="12909" b="37080"/>
          <a:stretch/>
        </p:blipFill>
        <p:spPr>
          <a:xfrm>
            <a:off x="3736175" y="4365884"/>
            <a:ext cx="1671651" cy="5510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85394"/>
        </a:solidFill>
        <a:effectLst/>
      </p:bgPr>
    </p:bg>
    <p:spTree>
      <p:nvGrpSpPr>
        <p:cNvPr id="1" name="Shape 2141"/>
        <p:cNvGrpSpPr/>
        <p:nvPr/>
      </p:nvGrpSpPr>
      <p:grpSpPr>
        <a:xfrm>
          <a:off x="0" y="0"/>
          <a:ext cx="0" cy="0"/>
          <a:chOff x="0" y="0"/>
          <a:chExt cx="0" cy="0"/>
        </a:xfrm>
      </p:grpSpPr>
      <p:sp>
        <p:nvSpPr>
          <p:cNvPr id="2142" name="Google Shape;2142;p259"/>
          <p:cNvSpPr txBox="1"/>
          <p:nvPr/>
        </p:nvSpPr>
        <p:spPr>
          <a:xfrm>
            <a:off x="1472400" y="1561801"/>
            <a:ext cx="5786100" cy="11229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2000" i="1">
              <a:solidFill>
                <a:srgbClr val="FFFFFF"/>
              </a:solidFill>
            </a:endParaRPr>
          </a:p>
          <a:p>
            <a:pPr marL="0" lvl="0" indent="0" algn="ctr" rtl="0">
              <a:spcBef>
                <a:spcPts val="0"/>
              </a:spcBef>
              <a:spcAft>
                <a:spcPts val="0"/>
              </a:spcAft>
              <a:buNone/>
            </a:pPr>
            <a:r>
              <a:rPr lang="en-GB" sz="2100" i="1">
                <a:solidFill>
                  <a:srgbClr val="FFFFFF"/>
                </a:solidFill>
              </a:rPr>
              <a:t>CONQUEST Operationalization - UK</a:t>
            </a:r>
            <a:endParaRPr sz="2100" i="1">
              <a:solidFill>
                <a:srgbClr val="FFFFFF"/>
              </a:solidFill>
            </a:endParaRPr>
          </a:p>
          <a:p>
            <a:pPr marL="0" lvl="0" indent="0" algn="ctr" rtl="0">
              <a:spcBef>
                <a:spcPts val="0"/>
              </a:spcBef>
              <a:spcAft>
                <a:spcPts val="0"/>
              </a:spcAft>
              <a:buNone/>
            </a:pPr>
            <a:endParaRPr sz="2000" i="1">
              <a:solidFill>
                <a:srgbClr val="FFFFFF"/>
              </a:solidFill>
            </a:endParaRPr>
          </a:p>
        </p:txBody>
      </p:sp>
      <p:pic>
        <p:nvPicPr>
          <p:cNvPr id="2143" name="Google Shape;2143;p259"/>
          <p:cNvPicPr preferRelativeResize="0"/>
          <p:nvPr/>
        </p:nvPicPr>
        <p:blipFill>
          <a:blip r:embed="rId3">
            <a:alphaModFix/>
          </a:blip>
          <a:stretch>
            <a:fillRect/>
          </a:stretch>
        </p:blipFill>
        <p:spPr>
          <a:xfrm rot="5400000">
            <a:off x="4350680" y="-1446510"/>
            <a:ext cx="29562" cy="5786100"/>
          </a:xfrm>
          <a:prstGeom prst="rect">
            <a:avLst/>
          </a:prstGeom>
          <a:noFill/>
          <a:ln>
            <a:noFill/>
          </a:ln>
        </p:spPr>
      </p:pic>
      <p:pic>
        <p:nvPicPr>
          <p:cNvPr id="2144" name="Google Shape;2144;p259"/>
          <p:cNvPicPr preferRelativeResize="0"/>
          <p:nvPr/>
        </p:nvPicPr>
        <p:blipFill>
          <a:blip r:embed="rId3">
            <a:alphaModFix/>
          </a:blip>
          <a:stretch>
            <a:fillRect/>
          </a:stretch>
        </p:blipFill>
        <p:spPr>
          <a:xfrm rot="5400000">
            <a:off x="4350680" y="-72435"/>
            <a:ext cx="29562" cy="5786100"/>
          </a:xfrm>
          <a:prstGeom prst="rect">
            <a:avLst/>
          </a:prstGeom>
          <a:noFill/>
          <a:ln>
            <a:noFill/>
          </a:ln>
        </p:spPr>
      </p:pic>
      <p:pic>
        <p:nvPicPr>
          <p:cNvPr id="2145" name="Google Shape;2145;p259" descr="A picture containing drawing&#10;&#10;Description automatically generated"/>
          <p:cNvPicPr preferRelativeResize="0"/>
          <p:nvPr/>
        </p:nvPicPr>
        <p:blipFill rotWithShape="1">
          <a:blip r:embed="rId4">
            <a:alphaModFix/>
          </a:blip>
          <a:srcRect/>
          <a:stretch/>
        </p:blipFill>
        <p:spPr>
          <a:xfrm>
            <a:off x="715246" y="4743569"/>
            <a:ext cx="971552" cy="235459"/>
          </a:xfrm>
          <a:prstGeom prst="rect">
            <a:avLst/>
          </a:prstGeom>
          <a:noFill/>
          <a:ln>
            <a:noFill/>
          </a:ln>
        </p:spPr>
      </p:pic>
      <p:pic>
        <p:nvPicPr>
          <p:cNvPr id="2146" name="Google Shape;2146;p259" descr="A picture containing drawing&#10;&#10;Description automatically generated"/>
          <p:cNvPicPr preferRelativeResize="0"/>
          <p:nvPr/>
        </p:nvPicPr>
        <p:blipFill rotWithShape="1">
          <a:blip r:embed="rId5">
            <a:alphaModFix/>
          </a:blip>
          <a:srcRect/>
          <a:stretch/>
        </p:blipFill>
        <p:spPr>
          <a:xfrm>
            <a:off x="165495" y="4748656"/>
            <a:ext cx="489139" cy="264671"/>
          </a:xfrm>
          <a:prstGeom prst="rect">
            <a:avLst/>
          </a:prstGeom>
          <a:noFill/>
          <a:ln>
            <a:noFill/>
          </a:ln>
        </p:spPr>
      </p:pic>
      <p:pic>
        <p:nvPicPr>
          <p:cNvPr id="2147" name="Google Shape;2147;p259"/>
          <p:cNvPicPr preferRelativeResize="0"/>
          <p:nvPr/>
        </p:nvPicPr>
        <p:blipFill rotWithShape="1">
          <a:blip r:embed="rId6">
            <a:alphaModFix/>
          </a:blip>
          <a:srcRect l="13701" t="35042" r="12909" b="37080"/>
          <a:stretch/>
        </p:blipFill>
        <p:spPr>
          <a:xfrm>
            <a:off x="7868841" y="97595"/>
            <a:ext cx="1168590" cy="342902"/>
          </a:xfrm>
          <a:prstGeom prst="rect">
            <a:avLst/>
          </a:prstGeom>
          <a:noFill/>
          <a:ln>
            <a:noFill/>
          </a:ln>
        </p:spPr>
      </p:pic>
      <p:pic>
        <p:nvPicPr>
          <p:cNvPr id="2148" name="Google Shape;2148;p259"/>
          <p:cNvPicPr preferRelativeResize="0"/>
          <p:nvPr/>
        </p:nvPicPr>
        <p:blipFill rotWithShape="1">
          <a:blip r:embed="rId7">
            <a:alphaModFix/>
          </a:blip>
          <a:srcRect/>
          <a:stretch/>
        </p:blipFill>
        <p:spPr>
          <a:xfrm>
            <a:off x="6865150" y="97650"/>
            <a:ext cx="953794" cy="3429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260"/>
          <p:cNvSpPr txBox="1"/>
          <p:nvPr/>
        </p:nvSpPr>
        <p:spPr>
          <a:xfrm>
            <a:off x="215900" y="546100"/>
            <a:ext cx="5079900" cy="1477500"/>
          </a:xfrm>
          <a:prstGeom prst="rect">
            <a:avLst/>
          </a:prstGeom>
          <a:solidFill>
            <a:srgbClr val="CFE2F3"/>
          </a:solidFill>
          <a:ln w="9525" cap="flat" cmpd="sng">
            <a:solidFill>
              <a:srgbClr val="07376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154" name="Google Shape;2154;p260"/>
          <p:cNvGraphicFramePr/>
          <p:nvPr/>
        </p:nvGraphicFramePr>
        <p:xfrm>
          <a:off x="358264" y="611638"/>
          <a:ext cx="4802000" cy="712785"/>
        </p:xfrm>
        <a:graphic>
          <a:graphicData uri="http://schemas.openxmlformats.org/drawingml/2006/table">
            <a:tbl>
              <a:tblPr firstRow="1" bandRow="1">
                <a:noFill/>
                <a:tableStyleId>{37DB5848-EE8C-4E26-80F1-B3EDFCA8DE53}</a:tableStyleId>
              </a:tblPr>
              <a:tblGrid>
                <a:gridCol w="2401000">
                  <a:extLst>
                    <a:ext uri="{9D8B030D-6E8A-4147-A177-3AD203B41FA5}">
                      <a16:colId xmlns:a16="http://schemas.microsoft.com/office/drawing/2014/main" val="20000"/>
                    </a:ext>
                  </a:extLst>
                </a:gridCol>
                <a:gridCol w="2401000">
                  <a:extLst>
                    <a:ext uri="{9D8B030D-6E8A-4147-A177-3AD203B41FA5}">
                      <a16:colId xmlns:a16="http://schemas.microsoft.com/office/drawing/2014/main" val="20001"/>
                    </a:ext>
                  </a:extLst>
                </a:gridCol>
              </a:tblGrid>
              <a:tr h="205750">
                <a:tc gridSpan="2">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t>Identification of target population (QS 1)</a:t>
                      </a:r>
                      <a:endParaRPr sz="900" u="none" strike="noStrike" cap="none"/>
                    </a:p>
                  </a:txBody>
                  <a:tcPr marL="68600" marR="68600" marT="34300" marB="34300">
                    <a:solidFill>
                      <a:srgbClr val="7F134C"/>
                    </a:solidFill>
                  </a:tcPr>
                </a:tc>
                <a:tc hMerge="1">
                  <a:txBody>
                    <a:bodyPr/>
                    <a:lstStyle/>
                    <a:p>
                      <a:endParaRPr lang="en-US"/>
                    </a:p>
                  </a:txBody>
                  <a:tcPr/>
                </a:tc>
                <a:extLst>
                  <a:ext uri="{0D108BD9-81ED-4DB2-BD59-A6C34878D82A}">
                    <a16:rowId xmlns:a16="http://schemas.microsoft.com/office/drawing/2014/main" val="10000"/>
                  </a:ext>
                </a:extLst>
              </a:tr>
              <a:tr h="194575">
                <a:tc gridSpan="2">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t>Sites to perform using EMR-based and/or opportunistic methods </a:t>
                      </a:r>
                      <a:endParaRPr sz="800" b="1" u="none" strike="noStrike" cap="none"/>
                    </a:p>
                  </a:txBody>
                  <a:tcPr marL="68600" marR="68600" marT="34300" marB="34300"/>
                </a:tc>
                <a:tc hMerge="1">
                  <a:txBody>
                    <a:bodyPr/>
                    <a:lstStyle/>
                    <a:p>
                      <a:endParaRPr lang="en-US"/>
                    </a:p>
                  </a:txBody>
                  <a:tcPr/>
                </a:tc>
                <a:extLst>
                  <a:ext uri="{0D108BD9-81ED-4DB2-BD59-A6C34878D82A}">
                    <a16:rowId xmlns:a16="http://schemas.microsoft.com/office/drawing/2014/main" val="10001"/>
                  </a:ext>
                </a:extLst>
              </a:tr>
              <a:tr h="312450">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t>Undiagnosed patients with potential modifiable high-risk COPD</a:t>
                      </a:r>
                      <a:endParaRPr sz="800" u="none" strike="noStrike" cap="none"/>
                    </a:p>
                  </a:txBody>
                  <a:tcPr marL="68600" marR="68600"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t>Modifiable high-risk COPD patients</a:t>
                      </a:r>
                      <a:endParaRPr sz="800" u="none" strike="noStrike" cap="none"/>
                    </a:p>
                  </a:txBody>
                  <a:tcPr marL="68600" marR="68600" marT="34300" marB="34300" anchor="ctr"/>
                </a:tc>
                <a:extLst>
                  <a:ext uri="{0D108BD9-81ED-4DB2-BD59-A6C34878D82A}">
                    <a16:rowId xmlns:a16="http://schemas.microsoft.com/office/drawing/2014/main" val="10002"/>
                  </a:ext>
                </a:extLst>
              </a:tr>
            </a:tbl>
          </a:graphicData>
        </a:graphic>
      </p:graphicFrame>
      <p:sp>
        <p:nvSpPr>
          <p:cNvPr id="2155" name="Google Shape;2155;p260"/>
          <p:cNvSpPr txBox="1"/>
          <p:nvPr/>
        </p:nvSpPr>
        <p:spPr>
          <a:xfrm>
            <a:off x="5871163" y="761213"/>
            <a:ext cx="2959800" cy="554100"/>
          </a:xfrm>
          <a:prstGeom prst="rect">
            <a:avLst/>
          </a:prstGeom>
          <a:solidFill>
            <a:srgbClr val="CFE2F3"/>
          </a:solidFill>
          <a:ln w="9525" cap="flat" cmpd="sng">
            <a:solidFill>
              <a:srgbClr val="073763"/>
            </a:solidFill>
            <a:prstDash val="solid"/>
            <a:round/>
            <a:headEnd type="none" w="sm" len="sm"/>
            <a:tailEnd type="none" w="sm" len="sm"/>
          </a:ln>
          <a:effectLst>
            <a:outerShdw blurRad="57150" dist="19050" dir="5400000" algn="bl" rotWithShape="0">
              <a:srgbClr val="000000">
                <a:alpha val="48240"/>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Automated identification - applying validated search criteria to EMR </a:t>
            </a:r>
            <a:endParaRPr sz="1200" b="0" i="0" u="none" strike="noStrike" cap="none">
              <a:solidFill>
                <a:srgbClr val="000000"/>
              </a:solidFill>
              <a:latin typeface="Arial"/>
              <a:ea typeface="Arial"/>
              <a:cs typeface="Arial"/>
              <a:sym typeface="Arial"/>
            </a:endParaRPr>
          </a:p>
        </p:txBody>
      </p:sp>
      <p:cxnSp>
        <p:nvCxnSpPr>
          <p:cNvPr id="2156" name="Google Shape;2156;p260"/>
          <p:cNvCxnSpPr>
            <a:endCxn id="2157" idx="0"/>
          </p:cNvCxnSpPr>
          <p:nvPr/>
        </p:nvCxnSpPr>
        <p:spPr>
          <a:xfrm>
            <a:off x="1562925" y="1335738"/>
            <a:ext cx="600" cy="174600"/>
          </a:xfrm>
          <a:prstGeom prst="straightConnector1">
            <a:avLst/>
          </a:prstGeom>
          <a:noFill/>
          <a:ln w="9525" cap="flat" cmpd="sng">
            <a:solidFill>
              <a:schemeClr val="dk2"/>
            </a:solidFill>
            <a:prstDash val="solid"/>
            <a:round/>
            <a:headEnd type="none" w="sm" len="sm"/>
            <a:tailEnd type="triangle" w="med" len="med"/>
          </a:ln>
        </p:spPr>
      </p:cxnSp>
      <p:sp>
        <p:nvSpPr>
          <p:cNvPr id="2158" name="Google Shape;2158;p260"/>
          <p:cNvSpPr/>
          <p:nvPr/>
        </p:nvSpPr>
        <p:spPr>
          <a:xfrm>
            <a:off x="0" y="0"/>
            <a:ext cx="9144000" cy="4386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b="1">
                <a:solidFill>
                  <a:schemeClr val="lt1"/>
                </a:solidFill>
              </a:rPr>
              <a:t> CONQUEST Patient Identification </a:t>
            </a:r>
            <a:r>
              <a:rPr lang="en-GB" sz="1400" b="1" i="0" u="none" strike="noStrike" cap="none">
                <a:solidFill>
                  <a:schemeClr val="lt1"/>
                </a:solidFill>
                <a:latin typeface="Arial"/>
                <a:ea typeface="Arial"/>
                <a:cs typeface="Arial"/>
                <a:sym typeface="Arial"/>
              </a:rPr>
              <a:t> </a:t>
            </a:r>
            <a:endParaRPr sz="1400" b="1" i="0" u="none" strike="noStrike" cap="none">
              <a:solidFill>
                <a:schemeClr val="lt1"/>
              </a:solidFill>
              <a:latin typeface="Arial"/>
              <a:ea typeface="Arial"/>
              <a:cs typeface="Arial"/>
              <a:sym typeface="Arial"/>
            </a:endParaRPr>
          </a:p>
        </p:txBody>
      </p:sp>
      <p:sp>
        <p:nvSpPr>
          <p:cNvPr id="2157" name="Google Shape;2157;p260"/>
          <p:cNvSpPr txBox="1"/>
          <p:nvPr/>
        </p:nvSpPr>
        <p:spPr>
          <a:xfrm>
            <a:off x="353025" y="1510338"/>
            <a:ext cx="2421000" cy="392400"/>
          </a:xfrm>
          <a:prstGeom prst="rect">
            <a:avLst/>
          </a:prstGeom>
          <a:solidFill>
            <a:srgbClr val="F6ECCE"/>
          </a:solidFill>
          <a:ln w="12700" cap="flat" cmpd="sng">
            <a:solidFill>
              <a:srgbClr val="F4E6A4"/>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404040"/>
              </a:buClr>
              <a:buSzPts val="800"/>
              <a:buFont typeface="Corbel"/>
              <a:buNone/>
            </a:pPr>
            <a:r>
              <a:rPr lang="en-GB" sz="700" b="1" i="0" u="none" strike="noStrike" cap="none">
                <a:solidFill>
                  <a:schemeClr val="dk1"/>
                </a:solidFill>
                <a:latin typeface="Arial"/>
                <a:ea typeface="Arial"/>
                <a:cs typeface="Arial"/>
                <a:sym typeface="Arial"/>
              </a:rPr>
              <a:t>Diagnostic case-finding assessment </a:t>
            </a:r>
            <a:endParaRPr sz="7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404040"/>
              </a:buClr>
              <a:buSzPts val="600"/>
              <a:buFont typeface="Corbel"/>
              <a:buNone/>
            </a:pPr>
            <a:r>
              <a:rPr lang="en-GB" sz="700" b="0" i="0" u="none" strike="noStrike" cap="none">
                <a:solidFill>
                  <a:srgbClr val="404040"/>
                </a:solidFill>
                <a:latin typeface="Arial"/>
                <a:ea typeface="Arial"/>
                <a:cs typeface="Arial"/>
                <a:sym typeface="Arial"/>
              </a:rPr>
              <a:t>COPD diagnosed – go on to disease assessment</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404040"/>
              </a:buClr>
              <a:buSzPts val="600"/>
              <a:buFont typeface="Corbel"/>
              <a:buNone/>
            </a:pPr>
            <a:r>
              <a:rPr lang="en-GB" sz="700" b="0" i="0" u="none" strike="noStrike" cap="none">
                <a:solidFill>
                  <a:srgbClr val="404040"/>
                </a:solidFill>
                <a:latin typeface="Arial"/>
                <a:ea typeface="Arial"/>
                <a:cs typeface="Arial"/>
                <a:sym typeface="Arial"/>
              </a:rPr>
              <a:t>No COPD diagnosis – pursue alternative diagnosis</a:t>
            </a:r>
            <a:endParaRPr sz="700" b="0" i="0" u="none" strike="noStrike" cap="none">
              <a:solidFill>
                <a:srgbClr val="000000"/>
              </a:solidFill>
              <a:latin typeface="Arial"/>
              <a:ea typeface="Arial"/>
              <a:cs typeface="Arial"/>
              <a:sym typeface="Arial"/>
            </a:endParaRPr>
          </a:p>
        </p:txBody>
      </p:sp>
      <p:pic>
        <p:nvPicPr>
          <p:cNvPr id="2159" name="Google Shape;2159;p260"/>
          <p:cNvPicPr preferRelativeResize="0"/>
          <p:nvPr/>
        </p:nvPicPr>
        <p:blipFill rotWithShape="1">
          <a:blip r:embed="rId3">
            <a:alphaModFix/>
          </a:blip>
          <a:srcRect l="13701" t="35042" r="12909" b="37080"/>
          <a:stretch/>
        </p:blipFill>
        <p:spPr>
          <a:xfrm>
            <a:off x="7798694" y="61937"/>
            <a:ext cx="1148118" cy="314735"/>
          </a:xfrm>
          <a:prstGeom prst="rect">
            <a:avLst/>
          </a:prstGeom>
          <a:noFill/>
          <a:ln>
            <a:noFill/>
          </a:ln>
        </p:spPr>
      </p:pic>
      <p:cxnSp>
        <p:nvCxnSpPr>
          <p:cNvPr id="2160" name="Google Shape;2160;p260"/>
          <p:cNvCxnSpPr/>
          <p:nvPr/>
        </p:nvCxnSpPr>
        <p:spPr>
          <a:xfrm flipH="1">
            <a:off x="3946000" y="1319125"/>
            <a:ext cx="300" cy="749100"/>
          </a:xfrm>
          <a:prstGeom prst="straightConnector1">
            <a:avLst/>
          </a:prstGeom>
          <a:noFill/>
          <a:ln w="9525" cap="flat" cmpd="sng">
            <a:solidFill>
              <a:schemeClr val="dk2"/>
            </a:solidFill>
            <a:prstDash val="solid"/>
            <a:round/>
            <a:headEnd type="none" w="sm" len="sm"/>
            <a:tailEnd type="triangle" w="med" len="med"/>
          </a:ln>
        </p:spPr>
      </p:cxnSp>
      <p:cxnSp>
        <p:nvCxnSpPr>
          <p:cNvPr id="2161" name="Google Shape;2161;p260"/>
          <p:cNvCxnSpPr/>
          <p:nvPr/>
        </p:nvCxnSpPr>
        <p:spPr>
          <a:xfrm>
            <a:off x="1563233" y="1918308"/>
            <a:ext cx="600" cy="154800"/>
          </a:xfrm>
          <a:prstGeom prst="straightConnector1">
            <a:avLst/>
          </a:prstGeom>
          <a:noFill/>
          <a:ln w="9525" cap="flat" cmpd="sng">
            <a:solidFill>
              <a:schemeClr val="dk2"/>
            </a:solidFill>
            <a:prstDash val="solid"/>
            <a:round/>
            <a:headEnd type="none" w="sm" len="sm"/>
            <a:tailEnd type="triangle" w="med" len="med"/>
          </a:ln>
        </p:spPr>
      </p:cxnSp>
      <p:sp>
        <p:nvSpPr>
          <p:cNvPr id="2162" name="Google Shape;2162;p260"/>
          <p:cNvSpPr/>
          <p:nvPr/>
        </p:nvSpPr>
        <p:spPr>
          <a:xfrm>
            <a:off x="5871150" y="1637925"/>
            <a:ext cx="2959800" cy="1127700"/>
          </a:xfrm>
          <a:prstGeom prst="rect">
            <a:avLst/>
          </a:prstGeom>
          <a:solidFill>
            <a:srgbClr val="3D85C6"/>
          </a:solidFill>
          <a:ln w="9525" cap="flat" cmpd="sng">
            <a:solidFill>
              <a:srgbClr val="07376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marR="0" lvl="0" indent="-304800" algn="l" rtl="0">
              <a:lnSpc>
                <a:spcPct val="150000"/>
              </a:lnSpc>
              <a:spcBef>
                <a:spcPts val="0"/>
              </a:spcBef>
              <a:spcAft>
                <a:spcPts val="0"/>
              </a:spcAft>
              <a:buClr>
                <a:srgbClr val="FFFFFF"/>
              </a:buClr>
              <a:buSzPts val="1200"/>
              <a:buFont typeface="Arial"/>
              <a:buChar char="❖"/>
            </a:pPr>
            <a:r>
              <a:rPr lang="en-GB" sz="1200" b="0" i="0" u="none" strike="noStrike" cap="none">
                <a:solidFill>
                  <a:srgbClr val="FFFFFF"/>
                </a:solidFill>
                <a:latin typeface="Arial"/>
                <a:ea typeface="Arial"/>
                <a:cs typeface="Arial"/>
                <a:sym typeface="Arial"/>
              </a:rPr>
              <a:t>Questionnaires </a:t>
            </a:r>
            <a:endParaRPr sz="1200">
              <a:solidFill>
                <a:srgbClr val="FFFFFF"/>
              </a:solidFill>
            </a:endParaRPr>
          </a:p>
          <a:p>
            <a:pPr marL="457200" marR="0" lvl="0" indent="-304800" algn="l" rtl="0">
              <a:lnSpc>
                <a:spcPct val="150000"/>
              </a:lnSpc>
              <a:spcBef>
                <a:spcPts val="0"/>
              </a:spcBef>
              <a:spcAft>
                <a:spcPts val="0"/>
              </a:spcAft>
              <a:buClr>
                <a:srgbClr val="FFFFFF"/>
              </a:buClr>
              <a:buSzPts val="1200"/>
              <a:buFont typeface="Arial"/>
              <a:buChar char="❖"/>
            </a:pPr>
            <a:r>
              <a:rPr lang="en-GB" sz="1200" b="0" i="0" u="none" strike="noStrike" cap="none">
                <a:solidFill>
                  <a:srgbClr val="FFFFFF"/>
                </a:solidFill>
                <a:latin typeface="Arial"/>
                <a:ea typeface="Arial"/>
                <a:cs typeface="Arial"/>
                <a:sym typeface="Arial"/>
              </a:rPr>
              <a:t>Mobile spirometry diagnostic unit</a:t>
            </a:r>
            <a:endParaRPr sz="1200">
              <a:solidFill>
                <a:srgbClr val="FFFFFF"/>
              </a:solidFill>
            </a:endParaRPr>
          </a:p>
          <a:p>
            <a:pPr marL="457200" marR="0" lvl="0" indent="-304800" algn="l" rtl="0">
              <a:lnSpc>
                <a:spcPct val="150000"/>
              </a:lnSpc>
              <a:spcBef>
                <a:spcPts val="0"/>
              </a:spcBef>
              <a:spcAft>
                <a:spcPts val="0"/>
              </a:spcAft>
              <a:buClr>
                <a:srgbClr val="FFFFFF"/>
              </a:buClr>
              <a:buSzPts val="1200"/>
              <a:buFont typeface="Arial"/>
              <a:buChar char="❖"/>
            </a:pPr>
            <a:r>
              <a:rPr lang="en-GB" sz="1200" b="0" i="0" u="none" strike="noStrike" cap="none">
                <a:solidFill>
                  <a:srgbClr val="FFFFFF"/>
                </a:solidFill>
                <a:latin typeface="Arial"/>
                <a:ea typeface="Arial"/>
                <a:cs typeface="Arial"/>
                <a:sym typeface="Arial"/>
              </a:rPr>
              <a:t>Remote physician consultation </a:t>
            </a:r>
            <a:endParaRPr sz="1200" b="0" i="0" u="none" strike="noStrike" cap="none">
              <a:solidFill>
                <a:srgbClr val="FFFFFF"/>
              </a:solidFill>
              <a:latin typeface="Arial"/>
              <a:ea typeface="Arial"/>
              <a:cs typeface="Arial"/>
              <a:sym typeface="Arial"/>
            </a:endParaRPr>
          </a:p>
        </p:txBody>
      </p:sp>
      <p:pic>
        <p:nvPicPr>
          <p:cNvPr id="2163" name="Google Shape;2163;p260"/>
          <p:cNvPicPr preferRelativeResize="0"/>
          <p:nvPr/>
        </p:nvPicPr>
        <p:blipFill rotWithShape="1">
          <a:blip r:embed="rId4">
            <a:alphaModFix/>
          </a:blip>
          <a:srcRect l="2180" t="4296" r="2180" b="4287"/>
          <a:stretch/>
        </p:blipFill>
        <p:spPr>
          <a:xfrm>
            <a:off x="6180913" y="3066025"/>
            <a:ext cx="2340275" cy="1744375"/>
          </a:xfrm>
          <a:prstGeom prst="rect">
            <a:avLst/>
          </a:prstGeom>
          <a:noFill/>
          <a:ln>
            <a:noFill/>
          </a:ln>
          <a:effectLst>
            <a:outerShdw blurRad="57150" dist="19050" dir="5400000" algn="bl" rotWithShape="0">
              <a:srgbClr val="000000">
                <a:alpha val="50000"/>
              </a:srgbClr>
            </a:outerShdw>
          </a:effectLst>
        </p:spPr>
      </p:pic>
      <p:sp>
        <p:nvSpPr>
          <p:cNvPr id="2164" name="Google Shape;2164;p260"/>
          <p:cNvSpPr/>
          <p:nvPr/>
        </p:nvSpPr>
        <p:spPr>
          <a:xfrm>
            <a:off x="5422900" y="1066800"/>
            <a:ext cx="287700" cy="166500"/>
          </a:xfrm>
          <a:prstGeom prst="stripedRightArrow">
            <a:avLst>
              <a:gd name="adj1" fmla="val 50000"/>
              <a:gd name="adj2" fmla="val 500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5" name="Google Shape;2165;p260"/>
          <p:cNvSpPr txBox="1"/>
          <p:nvPr/>
        </p:nvSpPr>
        <p:spPr>
          <a:xfrm>
            <a:off x="5851050" y="4734200"/>
            <a:ext cx="30000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700">
                <a:solidFill>
                  <a:schemeClr val="dk1"/>
                </a:solidFill>
              </a:rPr>
              <a:t>EMR - electronic medical record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5"/>
                                        </p:tgtEl>
                                        <p:attrNameLst>
                                          <p:attrName>style.visibility</p:attrName>
                                        </p:attrNameLst>
                                      </p:cBhvr>
                                      <p:to>
                                        <p:strVal val="visible"/>
                                      </p:to>
                                    </p:set>
                                    <p:animEffect transition="in" filter="fade">
                                      <p:cBhvr>
                                        <p:cTn id="7" dur="1000"/>
                                        <p:tgtEl>
                                          <p:spTgt spid="2155"/>
                                        </p:tgtEl>
                                      </p:cBhvr>
                                    </p:animEffect>
                                  </p:childTnLst>
                                </p:cTn>
                              </p:par>
                              <p:par>
                                <p:cTn id="8" presetID="10" presetClass="entr" presetSubtype="0" fill="hold" nodeType="withEffect">
                                  <p:stCondLst>
                                    <p:cond delay="0"/>
                                  </p:stCondLst>
                                  <p:childTnLst>
                                    <p:set>
                                      <p:cBhvr>
                                        <p:cTn id="9" dur="1" fill="hold">
                                          <p:stCondLst>
                                            <p:cond delay="0"/>
                                          </p:stCondLst>
                                        </p:cTn>
                                        <p:tgtEl>
                                          <p:spTgt spid="2162"/>
                                        </p:tgtEl>
                                        <p:attrNameLst>
                                          <p:attrName>style.visibility</p:attrName>
                                        </p:attrNameLst>
                                      </p:cBhvr>
                                      <p:to>
                                        <p:strVal val="visible"/>
                                      </p:to>
                                    </p:set>
                                    <p:animEffect transition="in" filter="fade">
                                      <p:cBhvr>
                                        <p:cTn id="10" dur="1000"/>
                                        <p:tgtEl>
                                          <p:spTgt spid="2162"/>
                                        </p:tgtEl>
                                      </p:cBhvr>
                                    </p:animEffect>
                                  </p:childTnLst>
                                </p:cTn>
                              </p:par>
                              <p:par>
                                <p:cTn id="11" presetID="10" presetClass="entr" presetSubtype="0" fill="hold" nodeType="withEffect">
                                  <p:stCondLst>
                                    <p:cond delay="0"/>
                                  </p:stCondLst>
                                  <p:childTnLst>
                                    <p:set>
                                      <p:cBhvr>
                                        <p:cTn id="12" dur="1" fill="hold">
                                          <p:stCondLst>
                                            <p:cond delay="0"/>
                                          </p:stCondLst>
                                        </p:cTn>
                                        <p:tgtEl>
                                          <p:spTgt spid="2164"/>
                                        </p:tgtEl>
                                        <p:attrNameLst>
                                          <p:attrName>style.visibility</p:attrName>
                                        </p:attrNameLst>
                                      </p:cBhvr>
                                      <p:to>
                                        <p:strVal val="visible"/>
                                      </p:to>
                                    </p:set>
                                    <p:animEffect transition="in" filter="fade">
                                      <p:cBhvr>
                                        <p:cTn id="13" dur="1000"/>
                                        <p:tgtEl>
                                          <p:spTgt spid="2164"/>
                                        </p:tgtEl>
                                      </p:cBhvr>
                                    </p:animEffect>
                                  </p:childTnLst>
                                </p:cTn>
                              </p:par>
                              <p:par>
                                <p:cTn id="14" presetID="10" presetClass="entr" presetSubtype="0" fill="hold" nodeType="withEffect">
                                  <p:stCondLst>
                                    <p:cond delay="0"/>
                                  </p:stCondLst>
                                  <p:childTnLst>
                                    <p:set>
                                      <p:cBhvr>
                                        <p:cTn id="15" dur="1" fill="hold">
                                          <p:stCondLst>
                                            <p:cond delay="0"/>
                                          </p:stCondLst>
                                        </p:cTn>
                                        <p:tgtEl>
                                          <p:spTgt spid="2163"/>
                                        </p:tgtEl>
                                        <p:attrNameLst>
                                          <p:attrName>style.visibility</p:attrName>
                                        </p:attrNameLst>
                                      </p:cBhvr>
                                      <p:to>
                                        <p:strVal val="visible"/>
                                      </p:to>
                                    </p:set>
                                    <p:animEffect transition="in" filter="fade">
                                      <p:cBhvr>
                                        <p:cTn id="16" dur="1000"/>
                                        <p:tgtEl>
                                          <p:spTgt spid="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Google Shape;2170;p261"/>
          <p:cNvSpPr txBox="1"/>
          <p:nvPr/>
        </p:nvSpPr>
        <p:spPr>
          <a:xfrm>
            <a:off x="265225" y="2073100"/>
            <a:ext cx="4992000" cy="2238000"/>
          </a:xfrm>
          <a:prstGeom prst="rect">
            <a:avLst/>
          </a:prstGeom>
          <a:solidFill>
            <a:srgbClr val="CFE2F3"/>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171" name="Google Shape;2171;p261"/>
          <p:cNvGraphicFramePr/>
          <p:nvPr/>
        </p:nvGraphicFramePr>
        <p:xfrm>
          <a:off x="358264" y="611638"/>
          <a:ext cx="4802000" cy="712785"/>
        </p:xfrm>
        <a:graphic>
          <a:graphicData uri="http://schemas.openxmlformats.org/drawingml/2006/table">
            <a:tbl>
              <a:tblPr firstRow="1" bandRow="1">
                <a:noFill/>
                <a:tableStyleId>{37DB5848-EE8C-4E26-80F1-B3EDFCA8DE53}</a:tableStyleId>
              </a:tblPr>
              <a:tblGrid>
                <a:gridCol w="2401000">
                  <a:extLst>
                    <a:ext uri="{9D8B030D-6E8A-4147-A177-3AD203B41FA5}">
                      <a16:colId xmlns:a16="http://schemas.microsoft.com/office/drawing/2014/main" val="20000"/>
                    </a:ext>
                  </a:extLst>
                </a:gridCol>
                <a:gridCol w="2401000">
                  <a:extLst>
                    <a:ext uri="{9D8B030D-6E8A-4147-A177-3AD203B41FA5}">
                      <a16:colId xmlns:a16="http://schemas.microsoft.com/office/drawing/2014/main" val="20001"/>
                    </a:ext>
                  </a:extLst>
                </a:gridCol>
              </a:tblGrid>
              <a:tr h="205750">
                <a:tc gridSpan="2">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solidFill>
                            <a:srgbClr val="B7B7B7"/>
                          </a:solidFill>
                        </a:rPr>
                        <a:t>Identification of target population (QS 1)</a:t>
                      </a:r>
                      <a:endParaRPr sz="900" u="none" strike="noStrike" cap="none">
                        <a:solidFill>
                          <a:srgbClr val="B7B7B7"/>
                        </a:solidFill>
                      </a:endParaRPr>
                    </a:p>
                  </a:txBody>
                  <a:tcPr marL="68600" marR="68600" marT="34300" marB="34300">
                    <a:solidFill>
                      <a:srgbClr val="EAD1DC"/>
                    </a:solidFill>
                  </a:tcPr>
                </a:tc>
                <a:tc hMerge="1">
                  <a:txBody>
                    <a:bodyPr/>
                    <a:lstStyle/>
                    <a:p>
                      <a:endParaRPr lang="en-US"/>
                    </a:p>
                  </a:txBody>
                  <a:tcPr/>
                </a:tc>
                <a:extLst>
                  <a:ext uri="{0D108BD9-81ED-4DB2-BD59-A6C34878D82A}">
                    <a16:rowId xmlns:a16="http://schemas.microsoft.com/office/drawing/2014/main" val="10000"/>
                  </a:ext>
                </a:extLst>
              </a:tr>
              <a:tr h="194575">
                <a:tc gridSpan="2">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rgbClr val="B7B7B7"/>
                          </a:solidFill>
                        </a:rPr>
                        <a:t>Sites to perform using EMR-based and/or opportunistic methods </a:t>
                      </a:r>
                      <a:endParaRPr sz="800" b="1" u="none" strike="noStrike" cap="none">
                        <a:solidFill>
                          <a:srgbClr val="B7B7B7"/>
                        </a:solidFill>
                      </a:endParaRPr>
                    </a:p>
                  </a:txBody>
                  <a:tcPr marL="68600" marR="68600" marT="34300" marB="34300"/>
                </a:tc>
                <a:tc hMerge="1">
                  <a:txBody>
                    <a:bodyPr/>
                    <a:lstStyle/>
                    <a:p>
                      <a:endParaRPr lang="en-US"/>
                    </a:p>
                  </a:txBody>
                  <a:tcPr/>
                </a:tc>
                <a:extLst>
                  <a:ext uri="{0D108BD9-81ED-4DB2-BD59-A6C34878D82A}">
                    <a16:rowId xmlns:a16="http://schemas.microsoft.com/office/drawing/2014/main" val="10001"/>
                  </a:ext>
                </a:extLst>
              </a:tr>
              <a:tr h="312450">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rgbClr val="B7B7B7"/>
                          </a:solidFill>
                        </a:rPr>
                        <a:t>Undiagnosed patients with potential modifiable high-risk COPD</a:t>
                      </a:r>
                      <a:endParaRPr sz="800" u="none" strike="noStrike" cap="none">
                        <a:solidFill>
                          <a:srgbClr val="B7B7B7"/>
                        </a:solidFill>
                      </a:endParaRPr>
                    </a:p>
                  </a:txBody>
                  <a:tcPr marL="68600" marR="68600" marT="34300" marB="34300" anchor="ctr"/>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rgbClr val="B7B7B7"/>
                          </a:solidFill>
                        </a:rPr>
                        <a:t>Modifiable high-risk COPD patients</a:t>
                      </a:r>
                      <a:endParaRPr sz="800" u="none" strike="noStrike" cap="none">
                        <a:solidFill>
                          <a:srgbClr val="B7B7B7"/>
                        </a:solidFill>
                      </a:endParaRPr>
                    </a:p>
                  </a:txBody>
                  <a:tcPr marL="68600" marR="68600" marT="34300" marB="34300" anchor="ctr"/>
                </a:tc>
                <a:extLst>
                  <a:ext uri="{0D108BD9-81ED-4DB2-BD59-A6C34878D82A}">
                    <a16:rowId xmlns:a16="http://schemas.microsoft.com/office/drawing/2014/main" val="10002"/>
                  </a:ext>
                </a:extLst>
              </a:tr>
            </a:tbl>
          </a:graphicData>
        </a:graphic>
      </p:graphicFrame>
      <p:sp>
        <p:nvSpPr>
          <p:cNvPr id="2172" name="Google Shape;2172;p261"/>
          <p:cNvSpPr txBox="1"/>
          <p:nvPr/>
        </p:nvSpPr>
        <p:spPr>
          <a:xfrm>
            <a:off x="6023550" y="1750349"/>
            <a:ext cx="2959800" cy="970200"/>
          </a:xfrm>
          <a:prstGeom prst="rect">
            <a:avLst/>
          </a:prstGeom>
          <a:solidFill>
            <a:srgbClr val="CFE2F3"/>
          </a:solidFill>
          <a:ln w="9525" cap="flat" cmpd="sng">
            <a:solidFill>
              <a:srgbClr val="073763"/>
            </a:solidFill>
            <a:prstDash val="solid"/>
            <a:round/>
            <a:headEnd type="none" w="sm" len="sm"/>
            <a:tailEnd type="none" w="sm" len="sm"/>
          </a:ln>
          <a:effectLst>
            <a:outerShdw blurRad="57150" dist="19050" dir="5400000" algn="bl" rotWithShape="0">
              <a:srgbClr val="000000">
                <a:alpha val="48240"/>
              </a:srgbClr>
            </a:outerShdw>
          </a:effectLst>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rgbClr val="000000"/>
              </a:buClr>
              <a:buSzPts val="1200"/>
              <a:buFont typeface="Arial"/>
              <a:buNone/>
            </a:pPr>
            <a:r>
              <a:rPr lang="en-GB" sz="1200" b="1" i="0" u="none" strike="noStrike" cap="none">
                <a:solidFill>
                  <a:srgbClr val="073763"/>
                </a:solidFill>
                <a:latin typeface="Arial"/>
                <a:ea typeface="Arial"/>
                <a:cs typeface="Arial"/>
                <a:sym typeface="Arial"/>
              </a:rPr>
              <a:t>Clinical pharmacist</a:t>
            </a:r>
            <a:r>
              <a:rPr lang="en-GB" sz="1200" b="0" i="0" u="none" strike="noStrike" cap="none">
                <a:solidFill>
                  <a:srgbClr val="073763"/>
                </a:solidFill>
                <a:latin typeface="Arial"/>
                <a:ea typeface="Arial"/>
                <a:cs typeface="Arial"/>
                <a:sym typeface="Arial"/>
              </a:rPr>
              <a:t> led remote consultations utilising the </a:t>
            </a:r>
            <a:endParaRPr sz="1200" b="0" i="0" u="none" strike="noStrike" cap="none">
              <a:solidFill>
                <a:srgbClr val="073763"/>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GB" sz="1200" b="0" i="0" u="none" strike="noStrike" cap="none">
                <a:solidFill>
                  <a:srgbClr val="073763"/>
                </a:solidFill>
                <a:latin typeface="Arial"/>
                <a:ea typeface="Arial"/>
                <a:cs typeface="Arial"/>
                <a:sym typeface="Arial"/>
              </a:rPr>
              <a:t>CONQUEST</a:t>
            </a:r>
            <a:r>
              <a:rPr lang="en-GB" sz="1200">
                <a:solidFill>
                  <a:srgbClr val="073763"/>
                </a:solidFill>
              </a:rPr>
              <a:t>’s</a:t>
            </a:r>
            <a:r>
              <a:rPr lang="en-GB" sz="1200" b="0" i="0" u="none" strike="noStrike" cap="none">
                <a:solidFill>
                  <a:srgbClr val="073763"/>
                </a:solidFill>
                <a:latin typeface="Arial"/>
                <a:ea typeface="Arial"/>
                <a:cs typeface="Arial"/>
                <a:sym typeface="Arial"/>
              </a:rPr>
              <a:t> </a:t>
            </a:r>
            <a:r>
              <a:rPr lang="en-GB" sz="1200">
                <a:solidFill>
                  <a:srgbClr val="073763"/>
                </a:solidFill>
              </a:rPr>
              <a:t>CDS</a:t>
            </a:r>
            <a:r>
              <a:rPr lang="en-GB" sz="1200" b="0" i="0" u="none" strike="noStrike" cap="none">
                <a:solidFill>
                  <a:srgbClr val="073763"/>
                </a:solidFill>
                <a:latin typeface="Arial"/>
                <a:ea typeface="Arial"/>
                <a:cs typeface="Arial"/>
                <a:sym typeface="Arial"/>
              </a:rPr>
              <a:t> package</a:t>
            </a:r>
            <a:endParaRPr sz="1200" b="0" i="0" u="none" strike="noStrike" cap="none">
              <a:solidFill>
                <a:srgbClr val="073763"/>
              </a:solidFill>
              <a:latin typeface="Arial"/>
              <a:ea typeface="Arial"/>
              <a:cs typeface="Arial"/>
              <a:sym typeface="Arial"/>
            </a:endParaRPr>
          </a:p>
        </p:txBody>
      </p:sp>
      <p:cxnSp>
        <p:nvCxnSpPr>
          <p:cNvPr id="2173" name="Google Shape;2173;p261"/>
          <p:cNvCxnSpPr>
            <a:endCxn id="2174" idx="0"/>
          </p:cNvCxnSpPr>
          <p:nvPr/>
        </p:nvCxnSpPr>
        <p:spPr>
          <a:xfrm>
            <a:off x="1562925" y="1335738"/>
            <a:ext cx="600" cy="174600"/>
          </a:xfrm>
          <a:prstGeom prst="straightConnector1">
            <a:avLst/>
          </a:prstGeom>
          <a:noFill/>
          <a:ln w="9525" cap="flat" cmpd="sng">
            <a:solidFill>
              <a:srgbClr val="B7B7B7"/>
            </a:solidFill>
            <a:prstDash val="solid"/>
            <a:round/>
            <a:headEnd type="none" w="sm" len="sm"/>
            <a:tailEnd type="triangle" w="med" len="med"/>
          </a:ln>
        </p:spPr>
      </p:cxnSp>
      <p:sp>
        <p:nvSpPr>
          <p:cNvPr id="2175" name="Google Shape;2175;p261"/>
          <p:cNvSpPr/>
          <p:nvPr/>
        </p:nvSpPr>
        <p:spPr>
          <a:xfrm>
            <a:off x="0" y="0"/>
            <a:ext cx="9144000" cy="4386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b="1">
                <a:solidFill>
                  <a:schemeClr val="lt1"/>
                </a:solidFill>
              </a:rPr>
              <a:t> Disease Assessment &amp; Intervention </a:t>
            </a:r>
            <a:endParaRPr sz="1400" b="1" i="0" u="none" strike="noStrike" cap="none">
              <a:solidFill>
                <a:schemeClr val="lt1"/>
              </a:solidFill>
              <a:latin typeface="Arial"/>
              <a:ea typeface="Arial"/>
              <a:cs typeface="Arial"/>
              <a:sym typeface="Arial"/>
            </a:endParaRPr>
          </a:p>
        </p:txBody>
      </p:sp>
      <p:sp>
        <p:nvSpPr>
          <p:cNvPr id="2174" name="Google Shape;2174;p261"/>
          <p:cNvSpPr txBox="1"/>
          <p:nvPr/>
        </p:nvSpPr>
        <p:spPr>
          <a:xfrm>
            <a:off x="353025" y="1510338"/>
            <a:ext cx="2421000" cy="392400"/>
          </a:xfrm>
          <a:prstGeom prst="rect">
            <a:avLst/>
          </a:prstGeom>
          <a:solidFill>
            <a:srgbClr val="FAF4E7"/>
          </a:solidFill>
          <a:ln w="12700" cap="flat" cmpd="sng">
            <a:solidFill>
              <a:srgbClr val="FFFFFF"/>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404040"/>
              </a:buClr>
              <a:buSzPts val="800"/>
              <a:buFont typeface="Corbel"/>
              <a:buNone/>
            </a:pPr>
            <a:r>
              <a:rPr lang="en-GB" sz="700" b="1" i="0" u="none" strike="noStrike" cap="none">
                <a:solidFill>
                  <a:srgbClr val="B7B7B7"/>
                </a:solidFill>
                <a:latin typeface="Arial"/>
                <a:ea typeface="Arial"/>
                <a:cs typeface="Arial"/>
                <a:sym typeface="Arial"/>
              </a:rPr>
              <a:t>Diagnostic case-finding assessment </a:t>
            </a:r>
            <a:endParaRPr sz="700" b="1" i="0" u="none" strike="noStrike" cap="none">
              <a:solidFill>
                <a:srgbClr val="B7B7B7"/>
              </a:solidFill>
              <a:latin typeface="Arial"/>
              <a:ea typeface="Arial"/>
              <a:cs typeface="Arial"/>
              <a:sym typeface="Arial"/>
            </a:endParaRPr>
          </a:p>
          <a:p>
            <a:pPr marL="0" marR="0" lvl="0" indent="0" algn="ctr" rtl="0">
              <a:lnSpc>
                <a:spcPct val="100000"/>
              </a:lnSpc>
              <a:spcBef>
                <a:spcPts val="0"/>
              </a:spcBef>
              <a:spcAft>
                <a:spcPts val="0"/>
              </a:spcAft>
              <a:buClr>
                <a:srgbClr val="404040"/>
              </a:buClr>
              <a:buSzPts val="600"/>
              <a:buFont typeface="Corbel"/>
              <a:buNone/>
            </a:pPr>
            <a:r>
              <a:rPr lang="en-GB" sz="700" b="0" i="0" u="none" strike="noStrike" cap="none">
                <a:solidFill>
                  <a:srgbClr val="B7B7B7"/>
                </a:solidFill>
                <a:latin typeface="Arial"/>
                <a:ea typeface="Arial"/>
                <a:cs typeface="Arial"/>
                <a:sym typeface="Arial"/>
              </a:rPr>
              <a:t>COPD diagnosed – go on to disease assessment</a:t>
            </a:r>
            <a:endParaRPr sz="700" b="0" i="0" u="none" strike="noStrike" cap="none">
              <a:solidFill>
                <a:srgbClr val="B7B7B7"/>
              </a:solidFill>
              <a:latin typeface="Arial"/>
              <a:ea typeface="Arial"/>
              <a:cs typeface="Arial"/>
              <a:sym typeface="Arial"/>
            </a:endParaRPr>
          </a:p>
          <a:p>
            <a:pPr marL="0" marR="0" lvl="0" indent="0" algn="ctr" rtl="0">
              <a:lnSpc>
                <a:spcPct val="100000"/>
              </a:lnSpc>
              <a:spcBef>
                <a:spcPts val="0"/>
              </a:spcBef>
              <a:spcAft>
                <a:spcPts val="0"/>
              </a:spcAft>
              <a:buClr>
                <a:srgbClr val="404040"/>
              </a:buClr>
              <a:buSzPts val="600"/>
              <a:buFont typeface="Corbel"/>
              <a:buNone/>
            </a:pPr>
            <a:r>
              <a:rPr lang="en-GB" sz="700" b="0" i="0" u="none" strike="noStrike" cap="none">
                <a:solidFill>
                  <a:srgbClr val="B7B7B7"/>
                </a:solidFill>
                <a:latin typeface="Arial"/>
                <a:ea typeface="Arial"/>
                <a:cs typeface="Arial"/>
                <a:sym typeface="Arial"/>
              </a:rPr>
              <a:t>No COPD diagnosis – pursue alternative diagnosis</a:t>
            </a:r>
            <a:endParaRPr sz="700" b="0" i="0" u="none" strike="noStrike" cap="none">
              <a:solidFill>
                <a:srgbClr val="B7B7B7"/>
              </a:solidFill>
              <a:latin typeface="Arial"/>
              <a:ea typeface="Arial"/>
              <a:cs typeface="Arial"/>
              <a:sym typeface="Arial"/>
            </a:endParaRPr>
          </a:p>
        </p:txBody>
      </p:sp>
      <p:pic>
        <p:nvPicPr>
          <p:cNvPr id="2176" name="Google Shape;2176;p261"/>
          <p:cNvPicPr preferRelativeResize="0"/>
          <p:nvPr/>
        </p:nvPicPr>
        <p:blipFill rotWithShape="1">
          <a:blip r:embed="rId3">
            <a:alphaModFix/>
          </a:blip>
          <a:srcRect l="13701" t="35042" r="12909" b="37080"/>
          <a:stretch/>
        </p:blipFill>
        <p:spPr>
          <a:xfrm>
            <a:off x="7798694" y="61937"/>
            <a:ext cx="1148118" cy="314735"/>
          </a:xfrm>
          <a:prstGeom prst="rect">
            <a:avLst/>
          </a:prstGeom>
          <a:noFill/>
          <a:ln>
            <a:noFill/>
          </a:ln>
        </p:spPr>
      </p:pic>
      <p:sp>
        <p:nvSpPr>
          <p:cNvPr id="2177" name="Google Shape;2177;p261"/>
          <p:cNvSpPr txBox="1"/>
          <p:nvPr/>
        </p:nvSpPr>
        <p:spPr>
          <a:xfrm>
            <a:off x="5969850" y="4616713"/>
            <a:ext cx="30672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Arial"/>
                <a:ea typeface="Arial"/>
                <a:cs typeface="Arial"/>
                <a:sym typeface="Arial"/>
              </a:rPr>
              <a:t>GOLD - Global Initiative for Chronic Obstructive Lung Disease</a:t>
            </a:r>
            <a:endParaRPr sz="7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700"/>
              <a:buFont typeface="Arial"/>
              <a:buNone/>
            </a:pPr>
            <a:r>
              <a:rPr lang="en-GB" sz="700"/>
              <a:t>EMR - electronic medical record; CDS - Clinical Decision Support; QS - Quality Standard</a:t>
            </a:r>
            <a:endParaRPr sz="700"/>
          </a:p>
          <a:p>
            <a:pPr marL="0" marR="0" lvl="0" indent="0" algn="ctr" rtl="0">
              <a:lnSpc>
                <a:spcPct val="100000"/>
              </a:lnSpc>
              <a:spcBef>
                <a:spcPts val="0"/>
              </a:spcBef>
              <a:spcAft>
                <a:spcPts val="0"/>
              </a:spcAft>
              <a:buClr>
                <a:srgbClr val="000000"/>
              </a:buClr>
              <a:buSzPts val="700"/>
              <a:buFont typeface="Arial"/>
              <a:buNone/>
            </a:pPr>
            <a:endParaRPr sz="700"/>
          </a:p>
        </p:txBody>
      </p:sp>
      <p:cxnSp>
        <p:nvCxnSpPr>
          <p:cNvPr id="2178" name="Google Shape;2178;p261"/>
          <p:cNvCxnSpPr/>
          <p:nvPr/>
        </p:nvCxnSpPr>
        <p:spPr>
          <a:xfrm flipH="1">
            <a:off x="3940600" y="1319125"/>
            <a:ext cx="5700" cy="774300"/>
          </a:xfrm>
          <a:prstGeom prst="straightConnector1">
            <a:avLst/>
          </a:prstGeom>
          <a:noFill/>
          <a:ln w="9525" cap="flat" cmpd="sng">
            <a:solidFill>
              <a:srgbClr val="B7B7B7"/>
            </a:solidFill>
            <a:prstDash val="solid"/>
            <a:round/>
            <a:headEnd type="none" w="sm" len="sm"/>
            <a:tailEnd type="triangle" w="med" len="med"/>
          </a:ln>
        </p:spPr>
      </p:cxnSp>
      <p:cxnSp>
        <p:nvCxnSpPr>
          <p:cNvPr id="2179" name="Google Shape;2179;p261"/>
          <p:cNvCxnSpPr/>
          <p:nvPr/>
        </p:nvCxnSpPr>
        <p:spPr>
          <a:xfrm>
            <a:off x="1563233" y="1918308"/>
            <a:ext cx="600" cy="154800"/>
          </a:xfrm>
          <a:prstGeom prst="straightConnector1">
            <a:avLst/>
          </a:prstGeom>
          <a:noFill/>
          <a:ln w="9525" cap="flat" cmpd="sng">
            <a:solidFill>
              <a:srgbClr val="B7B7B7"/>
            </a:solidFill>
            <a:prstDash val="solid"/>
            <a:round/>
            <a:headEnd type="none" w="sm" len="sm"/>
            <a:tailEnd type="triangle" w="med" len="med"/>
          </a:ln>
        </p:spPr>
      </p:cxnSp>
      <p:graphicFrame>
        <p:nvGraphicFramePr>
          <p:cNvPr id="2180" name="Google Shape;2180;p261"/>
          <p:cNvGraphicFramePr/>
          <p:nvPr/>
        </p:nvGraphicFramePr>
        <p:xfrm>
          <a:off x="358266" y="2088643"/>
          <a:ext cx="4802000" cy="1127810"/>
        </p:xfrm>
        <a:graphic>
          <a:graphicData uri="http://schemas.openxmlformats.org/drawingml/2006/table">
            <a:tbl>
              <a:tblPr firstRow="1" bandRow="1">
                <a:noFill/>
                <a:tableStyleId>{37DB5848-EE8C-4E26-80F1-B3EDFCA8DE53}</a:tableStyleId>
              </a:tblPr>
              <a:tblGrid>
                <a:gridCol w="4802000">
                  <a:extLst>
                    <a:ext uri="{9D8B030D-6E8A-4147-A177-3AD203B41FA5}">
                      <a16:colId xmlns:a16="http://schemas.microsoft.com/office/drawing/2014/main" val="20000"/>
                    </a:ext>
                  </a:extLst>
                </a:gridCol>
              </a:tblGrid>
              <a:tr h="205750">
                <a:tc>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t>Clinical disease assessment and quantification of future risk (QS 2)</a:t>
                      </a:r>
                      <a:endParaRPr sz="900" u="none" strike="noStrike" cap="none"/>
                    </a:p>
                  </a:txBody>
                  <a:tcPr marL="68600" marR="68600" marT="34300" marB="34300">
                    <a:solidFill>
                      <a:srgbClr val="7F134C"/>
                    </a:solidFill>
                  </a:tcPr>
                </a:tc>
                <a:extLst>
                  <a:ext uri="{0D108BD9-81ED-4DB2-BD59-A6C34878D82A}">
                    <a16:rowId xmlns:a16="http://schemas.microsoft.com/office/drawing/2014/main" val="10000"/>
                  </a:ext>
                </a:extLst>
              </a:tr>
              <a:tr h="922050">
                <a:tc>
                  <a:txBody>
                    <a:bodyPr/>
                    <a:lstStyle/>
                    <a:p>
                      <a:pPr marL="215900" marR="0" lvl="0" indent="-215900" algn="l" rtl="0">
                        <a:lnSpc>
                          <a:spcPct val="100000"/>
                        </a:lnSpc>
                        <a:spcBef>
                          <a:spcPts val="0"/>
                        </a:spcBef>
                        <a:spcAft>
                          <a:spcPts val="0"/>
                        </a:spcAft>
                        <a:buClr>
                          <a:srgbClr val="404040"/>
                        </a:buClr>
                        <a:buSzPts val="800"/>
                        <a:buChar char="•"/>
                      </a:pPr>
                      <a:r>
                        <a:rPr lang="en-GB" sz="800" u="none" strike="noStrike" cap="none">
                          <a:solidFill>
                            <a:srgbClr val="404040"/>
                          </a:solidFill>
                        </a:rPr>
                        <a:t>Symptom assessment (COPD Assessment Test)</a:t>
                      </a:r>
                      <a:endParaRPr sz="800" u="none" strike="noStrike" cap="none">
                        <a:solidFill>
                          <a:srgbClr val="000000"/>
                        </a:solidFill>
                      </a:endParaRPr>
                    </a:p>
                    <a:p>
                      <a:pPr marL="215900" marR="0" lvl="0" indent="-215900" algn="l" rtl="0">
                        <a:lnSpc>
                          <a:spcPct val="100000"/>
                        </a:lnSpc>
                        <a:spcBef>
                          <a:spcPts val="0"/>
                        </a:spcBef>
                        <a:spcAft>
                          <a:spcPts val="0"/>
                        </a:spcAft>
                        <a:buClr>
                          <a:srgbClr val="404040"/>
                        </a:buClr>
                        <a:buSzPts val="800"/>
                        <a:buChar char="•"/>
                      </a:pPr>
                      <a:r>
                        <a:rPr lang="en-GB" sz="800" u="none" strike="noStrike" cap="none">
                          <a:solidFill>
                            <a:srgbClr val="404040"/>
                          </a:solidFill>
                        </a:rPr>
                        <a:t>Recording of number and severity of exacerbations</a:t>
                      </a:r>
                      <a:endParaRPr sz="1100" u="none" strike="noStrike" cap="none"/>
                    </a:p>
                    <a:p>
                      <a:pPr marL="215900" marR="0" lvl="0" indent="-215900" algn="l" rtl="0">
                        <a:lnSpc>
                          <a:spcPct val="100000"/>
                        </a:lnSpc>
                        <a:spcBef>
                          <a:spcPts val="0"/>
                        </a:spcBef>
                        <a:spcAft>
                          <a:spcPts val="0"/>
                        </a:spcAft>
                        <a:buClr>
                          <a:srgbClr val="404040"/>
                        </a:buClr>
                        <a:buSzPts val="800"/>
                        <a:buChar char="•"/>
                      </a:pPr>
                      <a:r>
                        <a:rPr lang="en-GB" sz="800" u="none" strike="noStrike" cap="none">
                          <a:solidFill>
                            <a:srgbClr val="404040"/>
                          </a:solidFill>
                        </a:rPr>
                        <a:t>Post-bronchodilator spirometry (for diagnostic confirmation in undiagnosed group) </a:t>
                      </a:r>
                      <a:endParaRPr sz="800" u="none" strike="noStrike" cap="none">
                        <a:solidFill>
                          <a:srgbClr val="000000"/>
                        </a:solidFill>
                      </a:endParaRPr>
                    </a:p>
                    <a:p>
                      <a:pPr marL="215900" marR="0" lvl="0" indent="-215900" algn="l" rtl="0">
                        <a:lnSpc>
                          <a:spcPct val="100000"/>
                        </a:lnSpc>
                        <a:spcBef>
                          <a:spcPts val="0"/>
                        </a:spcBef>
                        <a:spcAft>
                          <a:spcPts val="0"/>
                        </a:spcAft>
                        <a:buClr>
                          <a:srgbClr val="404040"/>
                        </a:buClr>
                        <a:buSzPts val="800"/>
                        <a:buChar char="•"/>
                      </a:pPr>
                      <a:r>
                        <a:rPr lang="en-GB" sz="800" u="none" strike="noStrike" cap="none">
                          <a:solidFill>
                            <a:srgbClr val="404040"/>
                          </a:solidFill>
                        </a:rPr>
                        <a:t>Measurement of stable blood eosinophil count (BEC) </a:t>
                      </a:r>
                      <a:endParaRPr sz="800" u="none" strike="noStrike" cap="none">
                        <a:solidFill>
                          <a:srgbClr val="000000"/>
                        </a:solidFill>
                      </a:endParaRPr>
                    </a:p>
                    <a:p>
                      <a:pPr marL="215900" marR="0" lvl="0" indent="-215900" algn="l" rtl="0">
                        <a:lnSpc>
                          <a:spcPct val="100000"/>
                        </a:lnSpc>
                        <a:spcBef>
                          <a:spcPts val="0"/>
                        </a:spcBef>
                        <a:spcAft>
                          <a:spcPts val="0"/>
                        </a:spcAft>
                        <a:buClr>
                          <a:srgbClr val="404040"/>
                        </a:buClr>
                        <a:buSzPts val="800"/>
                        <a:buChar char="•"/>
                      </a:pPr>
                      <a:r>
                        <a:rPr lang="en-GB" sz="800" u="none" strike="noStrike" cap="none">
                          <a:solidFill>
                            <a:srgbClr val="404040"/>
                          </a:solidFill>
                        </a:rPr>
                        <a:t>Chest X-ray (or other appropriate imaging)</a:t>
                      </a:r>
                      <a:endParaRPr sz="1100" u="none" strike="noStrike" cap="none"/>
                    </a:p>
                    <a:p>
                      <a:pPr marL="215900" marR="0" lvl="0" indent="-215900" algn="l" rtl="0">
                        <a:lnSpc>
                          <a:spcPct val="100000"/>
                        </a:lnSpc>
                        <a:spcBef>
                          <a:spcPts val="0"/>
                        </a:spcBef>
                        <a:spcAft>
                          <a:spcPts val="0"/>
                        </a:spcAft>
                        <a:buClr>
                          <a:srgbClr val="404040"/>
                        </a:buClr>
                        <a:buSzPts val="800"/>
                        <a:buChar char="•"/>
                      </a:pPr>
                      <a:r>
                        <a:rPr lang="en-GB" sz="800" i="0" u="none" strike="noStrike" cap="none">
                          <a:solidFill>
                            <a:srgbClr val="404040"/>
                          </a:solidFill>
                        </a:rPr>
                        <a:t>Cardiovascular risk assessment</a:t>
                      </a:r>
                      <a:endParaRPr sz="1100" u="none" strike="noStrike" cap="none"/>
                    </a:p>
                    <a:p>
                      <a:pPr marL="215900" marR="0" lvl="0" indent="-215900" algn="l" rtl="0">
                        <a:lnSpc>
                          <a:spcPct val="100000"/>
                        </a:lnSpc>
                        <a:spcBef>
                          <a:spcPts val="0"/>
                        </a:spcBef>
                        <a:spcAft>
                          <a:spcPts val="0"/>
                        </a:spcAft>
                        <a:buClr>
                          <a:srgbClr val="404040"/>
                        </a:buClr>
                        <a:buSzPts val="800"/>
                        <a:buChar char="•"/>
                      </a:pPr>
                      <a:r>
                        <a:rPr lang="en-GB" sz="800" i="0" u="none" strike="noStrike" cap="none">
                          <a:solidFill>
                            <a:srgbClr val="404040"/>
                          </a:solidFill>
                        </a:rPr>
                        <a:t>Personalized risk prediction</a:t>
                      </a:r>
                      <a:endParaRPr sz="800" i="0" u="none" strike="noStrike" cap="none">
                        <a:solidFill>
                          <a:srgbClr val="000000"/>
                        </a:solidFill>
                      </a:endParaRPr>
                    </a:p>
                  </a:txBody>
                  <a:tcPr marL="68600" marR="68600" marT="34300" marB="34300"/>
                </a:tc>
                <a:extLst>
                  <a:ext uri="{0D108BD9-81ED-4DB2-BD59-A6C34878D82A}">
                    <a16:rowId xmlns:a16="http://schemas.microsoft.com/office/drawing/2014/main" val="10001"/>
                  </a:ext>
                </a:extLst>
              </a:tr>
            </a:tbl>
          </a:graphicData>
        </a:graphic>
      </p:graphicFrame>
      <p:graphicFrame>
        <p:nvGraphicFramePr>
          <p:cNvPr id="2181" name="Google Shape;2181;p261"/>
          <p:cNvGraphicFramePr/>
          <p:nvPr/>
        </p:nvGraphicFramePr>
        <p:xfrm>
          <a:off x="358278" y="3368992"/>
          <a:ext cx="4802000" cy="901135"/>
        </p:xfrm>
        <a:graphic>
          <a:graphicData uri="http://schemas.openxmlformats.org/drawingml/2006/table">
            <a:tbl>
              <a:tblPr firstRow="1" bandRow="1">
                <a:noFill/>
                <a:tableStyleId>{37DB5848-EE8C-4E26-80F1-B3EDFCA8DE53}</a:tableStyleId>
              </a:tblPr>
              <a:tblGrid>
                <a:gridCol w="4802000">
                  <a:extLst>
                    <a:ext uri="{9D8B030D-6E8A-4147-A177-3AD203B41FA5}">
                      <a16:colId xmlns:a16="http://schemas.microsoft.com/office/drawing/2014/main" val="20000"/>
                    </a:ext>
                  </a:extLst>
                </a:gridCol>
              </a:tblGrid>
              <a:tr h="205750">
                <a:tc>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t>Non-pharmacological and pharmacological intervention (QS 3)</a:t>
                      </a:r>
                      <a:endParaRPr sz="900" u="none" strike="noStrike" cap="none"/>
                    </a:p>
                  </a:txBody>
                  <a:tcPr marL="68600" marR="68600" marT="34300" marB="34300">
                    <a:solidFill>
                      <a:srgbClr val="7F134C"/>
                    </a:solidFill>
                  </a:tcPr>
                </a:tc>
                <a:extLst>
                  <a:ext uri="{0D108BD9-81ED-4DB2-BD59-A6C34878D82A}">
                    <a16:rowId xmlns:a16="http://schemas.microsoft.com/office/drawing/2014/main" val="10000"/>
                  </a:ext>
                </a:extLst>
              </a:tr>
              <a:tr h="695375">
                <a:tc>
                  <a:txBody>
                    <a:bodyPr/>
                    <a:lstStyle/>
                    <a:p>
                      <a:pPr marL="0" marR="0" lvl="0" indent="0" algn="l" rtl="0">
                        <a:lnSpc>
                          <a:spcPct val="100000"/>
                        </a:lnSpc>
                        <a:spcBef>
                          <a:spcPts val="0"/>
                        </a:spcBef>
                        <a:spcAft>
                          <a:spcPts val="0"/>
                        </a:spcAft>
                        <a:buClr>
                          <a:srgbClr val="404040"/>
                        </a:buClr>
                        <a:buSzPts val="800"/>
                        <a:buFont typeface="Corbel"/>
                        <a:buNone/>
                      </a:pPr>
                      <a:r>
                        <a:rPr lang="en-GB" sz="800" u="none" strike="noStrike" cap="none">
                          <a:solidFill>
                            <a:srgbClr val="404040"/>
                          </a:solidFill>
                        </a:rPr>
                        <a:t>Including where appropriate:</a:t>
                      </a:r>
                      <a:endParaRPr sz="800" u="none" strike="noStrike" cap="none">
                        <a:solidFill>
                          <a:srgbClr val="000000"/>
                        </a:solidFill>
                      </a:endParaRPr>
                    </a:p>
                    <a:p>
                      <a:pPr marL="215900" marR="0" lvl="0" indent="-215900" algn="l" rtl="0">
                        <a:lnSpc>
                          <a:spcPct val="100000"/>
                        </a:lnSpc>
                        <a:spcBef>
                          <a:spcPts val="0"/>
                        </a:spcBef>
                        <a:spcAft>
                          <a:spcPts val="0"/>
                        </a:spcAft>
                        <a:buClr>
                          <a:srgbClr val="404040"/>
                        </a:buClr>
                        <a:buSzPts val="800"/>
                        <a:buChar char="•"/>
                      </a:pPr>
                      <a:r>
                        <a:rPr lang="en-GB" sz="800" u="none" strike="noStrike" cap="none">
                          <a:solidFill>
                            <a:srgbClr val="404040"/>
                          </a:solidFill>
                        </a:rPr>
                        <a:t>Smoking cessation interventions</a:t>
                      </a:r>
                      <a:endParaRPr sz="800" u="none" strike="noStrike" cap="none">
                        <a:solidFill>
                          <a:srgbClr val="404040"/>
                        </a:solidFill>
                      </a:endParaRPr>
                    </a:p>
                    <a:p>
                      <a:pPr marL="215900" marR="0" lvl="0" indent="-215900" algn="l" rtl="0">
                        <a:lnSpc>
                          <a:spcPct val="100000"/>
                        </a:lnSpc>
                        <a:spcBef>
                          <a:spcPts val="0"/>
                        </a:spcBef>
                        <a:spcAft>
                          <a:spcPts val="0"/>
                        </a:spcAft>
                        <a:buClr>
                          <a:srgbClr val="404040"/>
                        </a:buClr>
                        <a:buSzPts val="800"/>
                        <a:buChar char="•"/>
                      </a:pPr>
                      <a:r>
                        <a:rPr lang="en-GB" sz="800" u="none" strike="noStrike" cap="none">
                          <a:solidFill>
                            <a:srgbClr val="404040"/>
                          </a:solidFill>
                        </a:rPr>
                        <a:t>Pulmonary rehabilitation referral</a:t>
                      </a:r>
                      <a:endParaRPr sz="800" u="none" strike="noStrike" cap="none">
                        <a:solidFill>
                          <a:srgbClr val="404040"/>
                        </a:solidFill>
                      </a:endParaRPr>
                    </a:p>
                    <a:p>
                      <a:pPr marL="215900" marR="0" lvl="0" indent="-215900" algn="l" rtl="0">
                        <a:lnSpc>
                          <a:spcPct val="100000"/>
                        </a:lnSpc>
                        <a:spcBef>
                          <a:spcPts val="0"/>
                        </a:spcBef>
                        <a:spcAft>
                          <a:spcPts val="0"/>
                        </a:spcAft>
                        <a:buClr>
                          <a:srgbClr val="404040"/>
                        </a:buClr>
                        <a:buSzPts val="800"/>
                        <a:buChar char="•"/>
                      </a:pPr>
                      <a:r>
                        <a:rPr lang="en-GB" sz="800" u="none" strike="noStrike" cap="none">
                          <a:solidFill>
                            <a:srgbClr val="404040"/>
                          </a:solidFill>
                        </a:rPr>
                        <a:t>Initial and maintenance therapy prescribed in accordance with current GOLD strategy document (or national guidelines) and supported by use of COPD Control Tool </a:t>
                      </a:r>
                      <a:endParaRPr sz="800" i="0" u="none" strike="noStrike" cap="none">
                        <a:solidFill>
                          <a:srgbClr val="000000"/>
                        </a:solidFill>
                      </a:endParaRPr>
                    </a:p>
                  </a:txBody>
                  <a:tcPr marL="68600" marR="68600" marT="34300" marB="34300"/>
                </a:tc>
                <a:extLst>
                  <a:ext uri="{0D108BD9-81ED-4DB2-BD59-A6C34878D82A}">
                    <a16:rowId xmlns:a16="http://schemas.microsoft.com/office/drawing/2014/main" val="10001"/>
                  </a:ext>
                </a:extLst>
              </a:tr>
            </a:tbl>
          </a:graphicData>
        </a:graphic>
      </p:graphicFrame>
      <p:cxnSp>
        <p:nvCxnSpPr>
          <p:cNvPr id="2182" name="Google Shape;2182;p261"/>
          <p:cNvCxnSpPr/>
          <p:nvPr/>
        </p:nvCxnSpPr>
        <p:spPr>
          <a:xfrm>
            <a:off x="1640600" y="3214700"/>
            <a:ext cx="0" cy="166500"/>
          </a:xfrm>
          <a:prstGeom prst="straightConnector1">
            <a:avLst/>
          </a:prstGeom>
          <a:noFill/>
          <a:ln w="9525" cap="flat" cmpd="sng">
            <a:solidFill>
              <a:schemeClr val="dk2"/>
            </a:solidFill>
            <a:prstDash val="solid"/>
            <a:round/>
            <a:headEnd type="none" w="sm" len="sm"/>
            <a:tailEnd type="triangle" w="med" len="med"/>
          </a:ln>
        </p:spPr>
      </p:cxnSp>
      <p:sp>
        <p:nvSpPr>
          <p:cNvPr id="2183" name="Google Shape;2183;p261"/>
          <p:cNvSpPr/>
          <p:nvPr/>
        </p:nvSpPr>
        <p:spPr>
          <a:xfrm>
            <a:off x="6023550" y="3150275"/>
            <a:ext cx="2959800" cy="1287000"/>
          </a:xfrm>
          <a:prstGeom prst="rect">
            <a:avLst/>
          </a:prstGeom>
          <a:solidFill>
            <a:srgbClr val="3D85C6"/>
          </a:solidFill>
          <a:ln w="9525" cap="flat" cmpd="sng">
            <a:solidFill>
              <a:srgbClr val="073763"/>
            </a:solidFill>
            <a:prstDash val="solid"/>
            <a:round/>
            <a:headEnd type="none" w="sm" len="sm"/>
            <a:tailEnd type="none" w="sm" len="sm"/>
          </a:ln>
          <a:effectLst>
            <a:outerShdw blurRad="57150" dist="19050" dir="5400000" algn="bl" rotWithShape="0">
              <a:srgbClr val="000000">
                <a:alpha val="49020"/>
              </a:srgbClr>
            </a:outerShdw>
          </a:effectLst>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200"/>
              <a:buFont typeface="Arial"/>
              <a:buNone/>
            </a:pPr>
            <a:r>
              <a:rPr lang="en-GB" sz="1100" b="0" i="0" u="none" strike="noStrike" cap="none">
                <a:solidFill>
                  <a:srgbClr val="FFFFFF"/>
                </a:solidFill>
                <a:latin typeface="Arial"/>
                <a:ea typeface="Arial"/>
                <a:cs typeface="Arial"/>
                <a:sym typeface="Arial"/>
              </a:rPr>
              <a:t>Includes:  </a:t>
            </a:r>
            <a:endParaRPr sz="1100" b="0" i="0" u="none" strike="noStrike" cap="none">
              <a:solidFill>
                <a:srgbClr val="FFFFFF"/>
              </a:solidFill>
              <a:latin typeface="Arial"/>
              <a:ea typeface="Arial"/>
              <a:cs typeface="Arial"/>
              <a:sym typeface="Arial"/>
            </a:endParaRPr>
          </a:p>
          <a:p>
            <a:pPr marL="360000" marR="0" lvl="0" indent="-298450" algn="l" rtl="0">
              <a:lnSpc>
                <a:spcPct val="150000"/>
              </a:lnSpc>
              <a:spcBef>
                <a:spcPts val="0"/>
              </a:spcBef>
              <a:spcAft>
                <a:spcPts val="0"/>
              </a:spcAft>
              <a:buClr>
                <a:srgbClr val="FFFFFF"/>
              </a:buClr>
              <a:buSzPts val="1100"/>
              <a:buFont typeface="Arial"/>
              <a:buChar char="❖"/>
            </a:pPr>
            <a:r>
              <a:rPr lang="en-GB" sz="1100" b="0" i="0" u="none" strike="noStrike" cap="none">
                <a:solidFill>
                  <a:srgbClr val="FFFFFF"/>
                </a:solidFill>
                <a:latin typeface="Arial"/>
                <a:ea typeface="Arial"/>
                <a:cs typeface="Arial"/>
                <a:sym typeface="Arial"/>
              </a:rPr>
              <a:t>Disease </a:t>
            </a:r>
            <a:r>
              <a:rPr lang="en-GB" sz="1100">
                <a:solidFill>
                  <a:srgbClr val="FFFFFF"/>
                </a:solidFill>
              </a:rPr>
              <a:t>&amp;</a:t>
            </a:r>
            <a:r>
              <a:rPr lang="en-GB" sz="1100" b="0" i="0" u="none" strike="noStrike" cap="none">
                <a:solidFill>
                  <a:srgbClr val="FFFFFF"/>
                </a:solidFill>
                <a:latin typeface="Arial"/>
                <a:ea typeface="Arial"/>
                <a:cs typeface="Arial"/>
                <a:sym typeface="Arial"/>
              </a:rPr>
              <a:t> Risk assessment checklist</a:t>
            </a:r>
            <a:endParaRPr sz="1100" b="0" i="0" u="none" strike="noStrike" cap="none">
              <a:solidFill>
                <a:srgbClr val="FFFFFF"/>
              </a:solidFill>
              <a:latin typeface="Arial"/>
              <a:ea typeface="Arial"/>
              <a:cs typeface="Arial"/>
              <a:sym typeface="Arial"/>
            </a:endParaRPr>
          </a:p>
          <a:p>
            <a:pPr marL="360000" marR="0" lvl="0" indent="-298450" algn="l" rtl="0">
              <a:lnSpc>
                <a:spcPct val="150000"/>
              </a:lnSpc>
              <a:spcBef>
                <a:spcPts val="0"/>
              </a:spcBef>
              <a:spcAft>
                <a:spcPts val="0"/>
              </a:spcAft>
              <a:buClr>
                <a:srgbClr val="FFFFFF"/>
              </a:buClr>
              <a:buSzPts val="1100"/>
              <a:buFont typeface="Arial"/>
              <a:buChar char="❖"/>
            </a:pPr>
            <a:r>
              <a:rPr lang="en-GB" sz="1100">
                <a:solidFill>
                  <a:srgbClr val="FFFFFF"/>
                </a:solidFill>
              </a:rPr>
              <a:t>Therapy Optimisation </a:t>
            </a:r>
            <a:r>
              <a:rPr lang="en-GB" sz="1100" b="0" i="0" u="none" strike="noStrike" cap="none">
                <a:solidFill>
                  <a:srgbClr val="FFFFFF"/>
                </a:solidFill>
                <a:latin typeface="Arial"/>
                <a:ea typeface="Arial"/>
                <a:cs typeface="Arial"/>
                <a:sym typeface="Arial"/>
              </a:rPr>
              <a:t>Considerations</a:t>
            </a:r>
            <a:endParaRPr sz="1100" b="0" i="0" u="none" strike="noStrike" cap="none">
              <a:solidFill>
                <a:srgbClr val="FFFFFF"/>
              </a:solidFill>
              <a:latin typeface="Arial"/>
              <a:ea typeface="Arial"/>
              <a:cs typeface="Arial"/>
              <a:sym typeface="Arial"/>
            </a:endParaRPr>
          </a:p>
        </p:txBody>
      </p:sp>
      <p:sp>
        <p:nvSpPr>
          <p:cNvPr id="2184" name="Google Shape;2184;p261"/>
          <p:cNvSpPr/>
          <p:nvPr/>
        </p:nvSpPr>
        <p:spPr>
          <a:xfrm>
            <a:off x="5404263" y="2720550"/>
            <a:ext cx="375300" cy="314700"/>
          </a:xfrm>
          <a:prstGeom prst="stripedRightArrow">
            <a:avLst>
              <a:gd name="adj1" fmla="val 50000"/>
              <a:gd name="adj2" fmla="val 500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85" name="Google Shape;2185;p261"/>
          <p:cNvCxnSpPr/>
          <p:nvPr/>
        </p:nvCxnSpPr>
        <p:spPr>
          <a:xfrm>
            <a:off x="3926600" y="3214700"/>
            <a:ext cx="0" cy="1665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2"/>
                                        </p:tgtEl>
                                        <p:attrNameLst>
                                          <p:attrName>style.visibility</p:attrName>
                                        </p:attrNameLst>
                                      </p:cBhvr>
                                      <p:to>
                                        <p:strVal val="visible"/>
                                      </p:to>
                                    </p:set>
                                    <p:animEffect transition="in" filter="fade">
                                      <p:cBhvr>
                                        <p:cTn id="7" dur="1000"/>
                                        <p:tgtEl>
                                          <p:spTgt spid="2172"/>
                                        </p:tgtEl>
                                      </p:cBhvr>
                                    </p:animEffect>
                                  </p:childTnLst>
                                </p:cTn>
                              </p:par>
                              <p:par>
                                <p:cTn id="8" presetID="10" presetClass="entr" presetSubtype="0" fill="hold" nodeType="withEffect">
                                  <p:stCondLst>
                                    <p:cond delay="0"/>
                                  </p:stCondLst>
                                  <p:childTnLst>
                                    <p:set>
                                      <p:cBhvr>
                                        <p:cTn id="9" dur="1" fill="hold">
                                          <p:stCondLst>
                                            <p:cond delay="0"/>
                                          </p:stCondLst>
                                        </p:cTn>
                                        <p:tgtEl>
                                          <p:spTgt spid="2183"/>
                                        </p:tgtEl>
                                        <p:attrNameLst>
                                          <p:attrName>style.visibility</p:attrName>
                                        </p:attrNameLst>
                                      </p:cBhvr>
                                      <p:to>
                                        <p:strVal val="visible"/>
                                      </p:to>
                                    </p:set>
                                    <p:animEffect transition="in" filter="fade">
                                      <p:cBhvr>
                                        <p:cTn id="10" dur="1000"/>
                                        <p:tgtEl>
                                          <p:spTgt spid="2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9"/>
        <p:cNvGrpSpPr/>
        <p:nvPr/>
      </p:nvGrpSpPr>
      <p:grpSpPr>
        <a:xfrm>
          <a:off x="0" y="0"/>
          <a:ext cx="0" cy="0"/>
          <a:chOff x="0" y="0"/>
          <a:chExt cx="0" cy="0"/>
        </a:xfrm>
      </p:grpSpPr>
      <p:sp>
        <p:nvSpPr>
          <p:cNvPr id="2190" name="Google Shape;2190;p262"/>
          <p:cNvSpPr txBox="1"/>
          <p:nvPr/>
        </p:nvSpPr>
        <p:spPr>
          <a:xfrm>
            <a:off x="265225" y="3213500"/>
            <a:ext cx="4992000" cy="1859700"/>
          </a:xfrm>
          <a:prstGeom prst="rect">
            <a:avLst/>
          </a:prstGeom>
          <a:solidFill>
            <a:srgbClr val="CFE2F3"/>
          </a:solid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191" name="Google Shape;2191;p262"/>
          <p:cNvGraphicFramePr/>
          <p:nvPr/>
        </p:nvGraphicFramePr>
        <p:xfrm>
          <a:off x="358264" y="535438"/>
          <a:ext cx="4802000" cy="712785"/>
        </p:xfrm>
        <a:graphic>
          <a:graphicData uri="http://schemas.openxmlformats.org/drawingml/2006/table">
            <a:tbl>
              <a:tblPr firstRow="1" bandRow="1">
                <a:noFill/>
                <a:tableStyleId>{37DB5848-EE8C-4E26-80F1-B3EDFCA8DE53}</a:tableStyleId>
              </a:tblPr>
              <a:tblGrid>
                <a:gridCol w="2401000">
                  <a:extLst>
                    <a:ext uri="{9D8B030D-6E8A-4147-A177-3AD203B41FA5}">
                      <a16:colId xmlns:a16="http://schemas.microsoft.com/office/drawing/2014/main" val="20000"/>
                    </a:ext>
                  </a:extLst>
                </a:gridCol>
                <a:gridCol w="2401000">
                  <a:extLst>
                    <a:ext uri="{9D8B030D-6E8A-4147-A177-3AD203B41FA5}">
                      <a16:colId xmlns:a16="http://schemas.microsoft.com/office/drawing/2014/main" val="20001"/>
                    </a:ext>
                  </a:extLst>
                </a:gridCol>
              </a:tblGrid>
              <a:tr h="205750">
                <a:tc gridSpan="2">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solidFill>
                            <a:srgbClr val="999999"/>
                          </a:solidFill>
                        </a:rPr>
                        <a:t>Identification of target population (QS 1)</a:t>
                      </a:r>
                      <a:endParaRPr sz="900" u="none" strike="noStrike" cap="none">
                        <a:solidFill>
                          <a:srgbClr val="999999"/>
                        </a:solidFill>
                      </a:endParaRPr>
                    </a:p>
                  </a:txBody>
                  <a:tcPr marL="68600" marR="68600" marT="34300" marB="34300">
                    <a:solidFill>
                      <a:srgbClr val="EAD1DC"/>
                    </a:solidFill>
                  </a:tcPr>
                </a:tc>
                <a:tc hMerge="1">
                  <a:txBody>
                    <a:bodyPr/>
                    <a:lstStyle/>
                    <a:p>
                      <a:endParaRPr lang="en-US"/>
                    </a:p>
                  </a:txBody>
                  <a:tcPr/>
                </a:tc>
                <a:extLst>
                  <a:ext uri="{0D108BD9-81ED-4DB2-BD59-A6C34878D82A}">
                    <a16:rowId xmlns:a16="http://schemas.microsoft.com/office/drawing/2014/main" val="10000"/>
                  </a:ext>
                </a:extLst>
              </a:tr>
              <a:tr h="194575">
                <a:tc gridSpan="2">
                  <a:txBody>
                    <a:bodyPr/>
                    <a:lstStyle/>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rgbClr val="999999"/>
                          </a:solidFill>
                        </a:rPr>
                        <a:t>Sites to perform using EMR-based and/or opportunistic methods </a:t>
                      </a:r>
                      <a:endParaRPr sz="800" b="1" u="none" strike="noStrike" cap="none">
                        <a:solidFill>
                          <a:srgbClr val="999999"/>
                        </a:solidFill>
                      </a:endParaRPr>
                    </a:p>
                  </a:txBody>
                  <a:tcPr marL="68600" marR="68600" marT="34300" marB="34300"/>
                </a:tc>
                <a:tc hMerge="1">
                  <a:txBody>
                    <a:bodyPr/>
                    <a:lstStyle/>
                    <a:p>
                      <a:endParaRPr lang="en-US"/>
                    </a:p>
                  </a:txBody>
                  <a:tcPr/>
                </a:tc>
                <a:extLst>
                  <a:ext uri="{0D108BD9-81ED-4DB2-BD59-A6C34878D82A}">
                    <a16:rowId xmlns:a16="http://schemas.microsoft.com/office/drawing/2014/main" val="10001"/>
                  </a:ext>
                </a:extLst>
              </a:tr>
              <a:tr h="312450">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rgbClr val="999999"/>
                          </a:solidFill>
                        </a:rPr>
                        <a:t>Undiagnosed patients with potential modifiable high-risk COPD</a:t>
                      </a:r>
                      <a:endParaRPr sz="800" u="none" strike="noStrike" cap="none">
                        <a:solidFill>
                          <a:srgbClr val="999999"/>
                        </a:solidFill>
                      </a:endParaRPr>
                    </a:p>
                  </a:txBody>
                  <a:tcPr marL="68600" marR="68600" marT="34300" marB="34300"/>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rgbClr val="999999"/>
                          </a:solidFill>
                        </a:rPr>
                        <a:t>Modifiable high-risk COPD patients</a:t>
                      </a:r>
                      <a:endParaRPr sz="800" u="none" strike="noStrike" cap="none">
                        <a:solidFill>
                          <a:srgbClr val="999999"/>
                        </a:solidFill>
                      </a:endParaRPr>
                    </a:p>
                  </a:txBody>
                  <a:tcPr marL="68600" marR="68600" marT="34300" marB="34300" anchor="ctr"/>
                </a:tc>
                <a:extLst>
                  <a:ext uri="{0D108BD9-81ED-4DB2-BD59-A6C34878D82A}">
                    <a16:rowId xmlns:a16="http://schemas.microsoft.com/office/drawing/2014/main" val="10002"/>
                  </a:ext>
                </a:extLst>
              </a:tr>
            </a:tbl>
          </a:graphicData>
        </a:graphic>
      </p:graphicFrame>
      <p:sp>
        <p:nvSpPr>
          <p:cNvPr id="2192" name="Google Shape;2192;p262"/>
          <p:cNvSpPr txBox="1"/>
          <p:nvPr/>
        </p:nvSpPr>
        <p:spPr>
          <a:xfrm>
            <a:off x="5947350" y="2218199"/>
            <a:ext cx="2959800" cy="970200"/>
          </a:xfrm>
          <a:prstGeom prst="rect">
            <a:avLst/>
          </a:prstGeom>
          <a:solidFill>
            <a:srgbClr val="073763"/>
          </a:solidFill>
          <a:ln w="9525" cap="flat" cmpd="sng">
            <a:solidFill>
              <a:srgbClr val="073763"/>
            </a:solidFill>
            <a:prstDash val="solid"/>
            <a:round/>
            <a:headEnd type="none" w="sm" len="sm"/>
            <a:tailEnd type="none" w="sm" len="sm"/>
          </a:ln>
          <a:effectLst>
            <a:outerShdw blurRad="57150" dist="19050" dir="5400000" algn="bl" rotWithShape="0">
              <a:srgbClr val="000000">
                <a:alpha val="48240"/>
              </a:srgbClr>
            </a:outerShdw>
          </a:effectLst>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rgbClr val="000000"/>
              </a:buClr>
              <a:buSzPts val="1200"/>
              <a:buFont typeface="Arial"/>
              <a:buNone/>
            </a:pPr>
            <a:r>
              <a:rPr lang="en-GB" sz="1200" b="1" i="0" u="none" strike="noStrike" cap="none">
                <a:solidFill>
                  <a:srgbClr val="FFFFFF"/>
                </a:solidFill>
                <a:latin typeface="Arial"/>
                <a:ea typeface="Arial"/>
                <a:cs typeface="Arial"/>
                <a:sym typeface="Arial"/>
              </a:rPr>
              <a:t>Clinical pharmacist</a:t>
            </a:r>
            <a:r>
              <a:rPr lang="en-GB" sz="1200" b="0" i="0" u="none" strike="noStrike" cap="none">
                <a:solidFill>
                  <a:srgbClr val="FFFFFF"/>
                </a:solidFill>
                <a:latin typeface="Arial"/>
                <a:ea typeface="Arial"/>
                <a:cs typeface="Arial"/>
                <a:sym typeface="Arial"/>
              </a:rPr>
              <a:t> led remote consultations utilising </a:t>
            </a:r>
            <a:endParaRPr sz="1200" b="0" i="0" u="none" strike="noStrike" cap="none">
              <a:solidFill>
                <a:srgbClr val="FFFFFF"/>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GB" sz="1200" b="0" i="0" u="none" strike="noStrike" cap="none">
                <a:solidFill>
                  <a:srgbClr val="FFFFFF"/>
                </a:solidFill>
                <a:latin typeface="Arial"/>
                <a:ea typeface="Arial"/>
                <a:cs typeface="Arial"/>
                <a:sym typeface="Arial"/>
              </a:rPr>
              <a:t>CONQUEST</a:t>
            </a:r>
            <a:r>
              <a:rPr lang="en-GB" sz="1200">
                <a:solidFill>
                  <a:srgbClr val="FFFFFF"/>
                </a:solidFill>
              </a:rPr>
              <a:t>’s</a:t>
            </a:r>
            <a:r>
              <a:rPr lang="en-GB" sz="1200" b="0" i="0" u="none" strike="noStrike" cap="none">
                <a:solidFill>
                  <a:srgbClr val="FFFFFF"/>
                </a:solidFill>
                <a:latin typeface="Arial"/>
                <a:ea typeface="Arial"/>
                <a:cs typeface="Arial"/>
                <a:sym typeface="Arial"/>
              </a:rPr>
              <a:t> </a:t>
            </a:r>
            <a:r>
              <a:rPr lang="en-GB" sz="1200">
                <a:solidFill>
                  <a:srgbClr val="FFFFFF"/>
                </a:solidFill>
              </a:rPr>
              <a:t>CDS</a:t>
            </a:r>
            <a:r>
              <a:rPr lang="en-GB" sz="1200" b="0" i="0" u="none" strike="noStrike" cap="none">
                <a:solidFill>
                  <a:srgbClr val="FFFFFF"/>
                </a:solidFill>
                <a:latin typeface="Arial"/>
                <a:ea typeface="Arial"/>
                <a:cs typeface="Arial"/>
                <a:sym typeface="Arial"/>
              </a:rPr>
              <a:t> package</a:t>
            </a:r>
            <a:endParaRPr sz="1200" b="0" i="0" u="none" strike="noStrike" cap="none">
              <a:solidFill>
                <a:srgbClr val="FFFFFF"/>
              </a:solidFill>
              <a:latin typeface="Arial"/>
              <a:ea typeface="Arial"/>
              <a:cs typeface="Arial"/>
              <a:sym typeface="Arial"/>
            </a:endParaRPr>
          </a:p>
        </p:txBody>
      </p:sp>
      <p:cxnSp>
        <p:nvCxnSpPr>
          <p:cNvPr id="2193" name="Google Shape;2193;p262"/>
          <p:cNvCxnSpPr>
            <a:endCxn id="2194" idx="0"/>
          </p:cNvCxnSpPr>
          <p:nvPr/>
        </p:nvCxnSpPr>
        <p:spPr>
          <a:xfrm>
            <a:off x="1562925" y="1259538"/>
            <a:ext cx="600" cy="174600"/>
          </a:xfrm>
          <a:prstGeom prst="straightConnector1">
            <a:avLst/>
          </a:prstGeom>
          <a:noFill/>
          <a:ln w="9525" cap="flat" cmpd="sng">
            <a:solidFill>
              <a:srgbClr val="999999"/>
            </a:solidFill>
            <a:prstDash val="solid"/>
            <a:round/>
            <a:headEnd type="none" w="sm" len="sm"/>
            <a:tailEnd type="triangle" w="med" len="med"/>
          </a:ln>
        </p:spPr>
      </p:cxnSp>
      <p:sp>
        <p:nvSpPr>
          <p:cNvPr id="2195" name="Google Shape;2195;p262"/>
          <p:cNvSpPr/>
          <p:nvPr/>
        </p:nvSpPr>
        <p:spPr>
          <a:xfrm>
            <a:off x="0" y="0"/>
            <a:ext cx="9144000" cy="4386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b="1">
                <a:solidFill>
                  <a:schemeClr val="lt1"/>
                </a:solidFill>
              </a:rPr>
              <a:t> Intervention &amp; Patient Follow Up</a:t>
            </a:r>
            <a:endParaRPr sz="1400" b="1" i="0" u="none" strike="noStrike" cap="none">
              <a:solidFill>
                <a:schemeClr val="lt1"/>
              </a:solidFill>
              <a:latin typeface="Arial"/>
              <a:ea typeface="Arial"/>
              <a:cs typeface="Arial"/>
              <a:sym typeface="Arial"/>
            </a:endParaRPr>
          </a:p>
        </p:txBody>
      </p:sp>
      <p:sp>
        <p:nvSpPr>
          <p:cNvPr id="2194" name="Google Shape;2194;p262"/>
          <p:cNvSpPr txBox="1"/>
          <p:nvPr/>
        </p:nvSpPr>
        <p:spPr>
          <a:xfrm>
            <a:off x="353025" y="1434138"/>
            <a:ext cx="2421000" cy="392400"/>
          </a:xfrm>
          <a:prstGeom prst="rect">
            <a:avLst/>
          </a:prstGeom>
          <a:solidFill>
            <a:srgbClr val="F6ECCE"/>
          </a:solidFill>
          <a:ln w="12700" cap="flat" cmpd="sng">
            <a:solidFill>
              <a:srgbClr val="F4E6A4"/>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404040"/>
              </a:buClr>
              <a:buSzPts val="800"/>
              <a:buFont typeface="Corbel"/>
              <a:buNone/>
            </a:pPr>
            <a:r>
              <a:rPr lang="en-GB" sz="700" b="1" i="0" u="none" strike="noStrike" cap="none">
                <a:solidFill>
                  <a:srgbClr val="999999"/>
                </a:solidFill>
                <a:latin typeface="Arial"/>
                <a:ea typeface="Arial"/>
                <a:cs typeface="Arial"/>
                <a:sym typeface="Arial"/>
              </a:rPr>
              <a:t>Diagnostic case-finding assessment </a:t>
            </a:r>
            <a:endParaRPr sz="700" b="1" i="0" u="none" strike="noStrike" cap="none">
              <a:solidFill>
                <a:srgbClr val="999999"/>
              </a:solidFill>
              <a:latin typeface="Arial"/>
              <a:ea typeface="Arial"/>
              <a:cs typeface="Arial"/>
              <a:sym typeface="Arial"/>
            </a:endParaRPr>
          </a:p>
          <a:p>
            <a:pPr marL="0" marR="0" lvl="0" indent="0" algn="ctr" rtl="0">
              <a:lnSpc>
                <a:spcPct val="100000"/>
              </a:lnSpc>
              <a:spcBef>
                <a:spcPts val="0"/>
              </a:spcBef>
              <a:spcAft>
                <a:spcPts val="0"/>
              </a:spcAft>
              <a:buClr>
                <a:srgbClr val="404040"/>
              </a:buClr>
              <a:buSzPts val="600"/>
              <a:buFont typeface="Corbel"/>
              <a:buNone/>
            </a:pPr>
            <a:r>
              <a:rPr lang="en-GB" sz="700" b="0" i="0" u="none" strike="noStrike" cap="none">
                <a:solidFill>
                  <a:srgbClr val="999999"/>
                </a:solidFill>
                <a:latin typeface="Arial"/>
                <a:ea typeface="Arial"/>
                <a:cs typeface="Arial"/>
                <a:sym typeface="Arial"/>
              </a:rPr>
              <a:t>COPD diagnosed – go on to disease assessment</a:t>
            </a:r>
            <a:endParaRPr sz="700" b="0" i="0" u="none" strike="noStrike" cap="none">
              <a:solidFill>
                <a:srgbClr val="999999"/>
              </a:solidFill>
              <a:latin typeface="Arial"/>
              <a:ea typeface="Arial"/>
              <a:cs typeface="Arial"/>
              <a:sym typeface="Arial"/>
            </a:endParaRPr>
          </a:p>
          <a:p>
            <a:pPr marL="0" marR="0" lvl="0" indent="0" algn="ctr" rtl="0">
              <a:lnSpc>
                <a:spcPct val="100000"/>
              </a:lnSpc>
              <a:spcBef>
                <a:spcPts val="0"/>
              </a:spcBef>
              <a:spcAft>
                <a:spcPts val="0"/>
              </a:spcAft>
              <a:buClr>
                <a:srgbClr val="404040"/>
              </a:buClr>
              <a:buSzPts val="600"/>
              <a:buFont typeface="Corbel"/>
              <a:buNone/>
            </a:pPr>
            <a:r>
              <a:rPr lang="en-GB" sz="700" b="0" i="0" u="none" strike="noStrike" cap="none">
                <a:solidFill>
                  <a:srgbClr val="999999"/>
                </a:solidFill>
                <a:latin typeface="Arial"/>
                <a:ea typeface="Arial"/>
                <a:cs typeface="Arial"/>
                <a:sym typeface="Arial"/>
              </a:rPr>
              <a:t>No COPD diagnosis – pursue alternative diagnosis</a:t>
            </a:r>
            <a:endParaRPr sz="700" b="0" i="0" u="none" strike="noStrike" cap="none">
              <a:solidFill>
                <a:srgbClr val="999999"/>
              </a:solidFill>
              <a:latin typeface="Arial"/>
              <a:ea typeface="Arial"/>
              <a:cs typeface="Arial"/>
              <a:sym typeface="Arial"/>
            </a:endParaRPr>
          </a:p>
        </p:txBody>
      </p:sp>
      <p:pic>
        <p:nvPicPr>
          <p:cNvPr id="2196" name="Google Shape;2196;p262"/>
          <p:cNvPicPr preferRelativeResize="0"/>
          <p:nvPr/>
        </p:nvPicPr>
        <p:blipFill rotWithShape="1">
          <a:blip r:embed="rId3">
            <a:alphaModFix/>
          </a:blip>
          <a:srcRect l="13701" t="35042" r="12909" b="37080"/>
          <a:stretch/>
        </p:blipFill>
        <p:spPr>
          <a:xfrm>
            <a:off x="7798694" y="61937"/>
            <a:ext cx="1148118" cy="314735"/>
          </a:xfrm>
          <a:prstGeom prst="rect">
            <a:avLst/>
          </a:prstGeom>
          <a:noFill/>
          <a:ln>
            <a:noFill/>
          </a:ln>
        </p:spPr>
      </p:pic>
      <p:sp>
        <p:nvSpPr>
          <p:cNvPr id="2197" name="Google Shape;2197;p262"/>
          <p:cNvSpPr txBox="1"/>
          <p:nvPr/>
        </p:nvSpPr>
        <p:spPr>
          <a:xfrm>
            <a:off x="5265050" y="378175"/>
            <a:ext cx="4059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a:t>EMR - electronic medical record; CDS - Clinical Decision Support; </a:t>
            </a:r>
            <a:r>
              <a:rPr lang="en-GB" sz="700" b="0" i="0" u="none" strike="noStrike" cap="none">
                <a:solidFill>
                  <a:srgbClr val="000000"/>
                </a:solidFill>
                <a:latin typeface="Arial"/>
                <a:ea typeface="Arial"/>
                <a:cs typeface="Arial"/>
                <a:sym typeface="Arial"/>
              </a:rPr>
              <a:t>GOLD - Global Initiative for Chronic Obstructive Lung Disease QS ; Quality standard</a:t>
            </a:r>
            <a:endParaRPr sz="700" b="0" i="0" u="none" strike="noStrike" cap="none">
              <a:solidFill>
                <a:srgbClr val="000000"/>
              </a:solidFill>
              <a:latin typeface="Arial"/>
              <a:ea typeface="Arial"/>
              <a:cs typeface="Arial"/>
              <a:sym typeface="Arial"/>
            </a:endParaRPr>
          </a:p>
        </p:txBody>
      </p:sp>
      <p:cxnSp>
        <p:nvCxnSpPr>
          <p:cNvPr id="2198" name="Google Shape;2198;p262"/>
          <p:cNvCxnSpPr/>
          <p:nvPr/>
        </p:nvCxnSpPr>
        <p:spPr>
          <a:xfrm flipH="1">
            <a:off x="3940600" y="1242925"/>
            <a:ext cx="5700" cy="774300"/>
          </a:xfrm>
          <a:prstGeom prst="straightConnector1">
            <a:avLst/>
          </a:prstGeom>
          <a:noFill/>
          <a:ln w="9525" cap="flat" cmpd="sng">
            <a:solidFill>
              <a:srgbClr val="999999"/>
            </a:solidFill>
            <a:prstDash val="solid"/>
            <a:round/>
            <a:headEnd type="none" w="sm" len="sm"/>
            <a:tailEnd type="triangle" w="med" len="med"/>
          </a:ln>
        </p:spPr>
      </p:cxnSp>
      <p:cxnSp>
        <p:nvCxnSpPr>
          <p:cNvPr id="2199" name="Google Shape;2199;p262"/>
          <p:cNvCxnSpPr/>
          <p:nvPr/>
        </p:nvCxnSpPr>
        <p:spPr>
          <a:xfrm>
            <a:off x="1563233" y="1842108"/>
            <a:ext cx="600" cy="154800"/>
          </a:xfrm>
          <a:prstGeom prst="straightConnector1">
            <a:avLst/>
          </a:prstGeom>
          <a:noFill/>
          <a:ln w="9525" cap="flat" cmpd="sng">
            <a:solidFill>
              <a:srgbClr val="999999"/>
            </a:solidFill>
            <a:prstDash val="solid"/>
            <a:round/>
            <a:headEnd type="none" w="sm" len="sm"/>
            <a:tailEnd type="triangle" w="med" len="med"/>
          </a:ln>
        </p:spPr>
      </p:cxnSp>
      <p:graphicFrame>
        <p:nvGraphicFramePr>
          <p:cNvPr id="2200" name="Google Shape;2200;p262"/>
          <p:cNvGraphicFramePr/>
          <p:nvPr/>
        </p:nvGraphicFramePr>
        <p:xfrm>
          <a:off x="358266" y="2012443"/>
          <a:ext cx="4802000" cy="1127810"/>
        </p:xfrm>
        <a:graphic>
          <a:graphicData uri="http://schemas.openxmlformats.org/drawingml/2006/table">
            <a:tbl>
              <a:tblPr firstRow="1" bandRow="1">
                <a:noFill/>
                <a:tableStyleId>{37DB5848-EE8C-4E26-80F1-B3EDFCA8DE53}</a:tableStyleId>
              </a:tblPr>
              <a:tblGrid>
                <a:gridCol w="4802000">
                  <a:extLst>
                    <a:ext uri="{9D8B030D-6E8A-4147-A177-3AD203B41FA5}">
                      <a16:colId xmlns:a16="http://schemas.microsoft.com/office/drawing/2014/main" val="20000"/>
                    </a:ext>
                  </a:extLst>
                </a:gridCol>
              </a:tblGrid>
              <a:tr h="205750">
                <a:tc>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solidFill>
                            <a:srgbClr val="999999"/>
                          </a:solidFill>
                        </a:rPr>
                        <a:t>Clinical disease assessment and quantification of future risk (QS 2)</a:t>
                      </a:r>
                      <a:endParaRPr sz="900" u="none" strike="noStrike" cap="none">
                        <a:solidFill>
                          <a:srgbClr val="999999"/>
                        </a:solidFill>
                      </a:endParaRPr>
                    </a:p>
                  </a:txBody>
                  <a:tcPr marL="68600" marR="68600" marT="34300" marB="34300">
                    <a:solidFill>
                      <a:srgbClr val="EAD1DC"/>
                    </a:solidFill>
                  </a:tcPr>
                </a:tc>
                <a:extLst>
                  <a:ext uri="{0D108BD9-81ED-4DB2-BD59-A6C34878D82A}">
                    <a16:rowId xmlns:a16="http://schemas.microsoft.com/office/drawing/2014/main" val="10000"/>
                  </a:ext>
                </a:extLst>
              </a:tr>
              <a:tr h="922050">
                <a:tc>
                  <a:txBody>
                    <a:bodyPr/>
                    <a:lstStyle/>
                    <a:p>
                      <a:pPr marL="215900" marR="0" lvl="0" indent="-215900" algn="l" rtl="0">
                        <a:lnSpc>
                          <a:spcPct val="100000"/>
                        </a:lnSpc>
                        <a:spcBef>
                          <a:spcPts val="0"/>
                        </a:spcBef>
                        <a:spcAft>
                          <a:spcPts val="0"/>
                        </a:spcAft>
                        <a:buClr>
                          <a:srgbClr val="999999"/>
                        </a:buClr>
                        <a:buSzPts val="800"/>
                        <a:buChar char="•"/>
                      </a:pPr>
                      <a:r>
                        <a:rPr lang="en-GB" sz="800" u="none" strike="noStrike" cap="none">
                          <a:solidFill>
                            <a:srgbClr val="999999"/>
                          </a:solidFill>
                        </a:rPr>
                        <a:t>Symptom assessment (COPD Assessment Test)</a:t>
                      </a:r>
                      <a:endParaRPr sz="800" u="none" strike="noStrike" cap="none">
                        <a:solidFill>
                          <a:srgbClr val="999999"/>
                        </a:solidFill>
                      </a:endParaRPr>
                    </a:p>
                    <a:p>
                      <a:pPr marL="215900" marR="0" lvl="0" indent="-215900" algn="l" rtl="0">
                        <a:lnSpc>
                          <a:spcPct val="100000"/>
                        </a:lnSpc>
                        <a:spcBef>
                          <a:spcPts val="0"/>
                        </a:spcBef>
                        <a:spcAft>
                          <a:spcPts val="0"/>
                        </a:spcAft>
                        <a:buClr>
                          <a:srgbClr val="999999"/>
                        </a:buClr>
                        <a:buSzPts val="800"/>
                        <a:buChar char="•"/>
                      </a:pPr>
                      <a:r>
                        <a:rPr lang="en-GB" sz="800" u="none" strike="noStrike" cap="none">
                          <a:solidFill>
                            <a:srgbClr val="999999"/>
                          </a:solidFill>
                        </a:rPr>
                        <a:t>Recording of number and severity of exacerbations</a:t>
                      </a:r>
                      <a:endParaRPr sz="1100" u="none" strike="noStrike" cap="none">
                        <a:solidFill>
                          <a:srgbClr val="999999"/>
                        </a:solidFill>
                      </a:endParaRPr>
                    </a:p>
                    <a:p>
                      <a:pPr marL="215900" marR="0" lvl="0" indent="-215900" algn="l" rtl="0">
                        <a:lnSpc>
                          <a:spcPct val="100000"/>
                        </a:lnSpc>
                        <a:spcBef>
                          <a:spcPts val="0"/>
                        </a:spcBef>
                        <a:spcAft>
                          <a:spcPts val="0"/>
                        </a:spcAft>
                        <a:buClr>
                          <a:srgbClr val="999999"/>
                        </a:buClr>
                        <a:buSzPts val="800"/>
                        <a:buChar char="•"/>
                      </a:pPr>
                      <a:r>
                        <a:rPr lang="en-GB" sz="800" u="none" strike="noStrike" cap="none">
                          <a:solidFill>
                            <a:srgbClr val="999999"/>
                          </a:solidFill>
                        </a:rPr>
                        <a:t>Post-bronchodilator spirometry (for diagnostic confirmation in undiagnosed group) </a:t>
                      </a:r>
                      <a:endParaRPr sz="800" u="none" strike="noStrike" cap="none">
                        <a:solidFill>
                          <a:srgbClr val="999999"/>
                        </a:solidFill>
                      </a:endParaRPr>
                    </a:p>
                    <a:p>
                      <a:pPr marL="215900" marR="0" lvl="0" indent="-215900" algn="l" rtl="0">
                        <a:lnSpc>
                          <a:spcPct val="100000"/>
                        </a:lnSpc>
                        <a:spcBef>
                          <a:spcPts val="0"/>
                        </a:spcBef>
                        <a:spcAft>
                          <a:spcPts val="0"/>
                        </a:spcAft>
                        <a:buClr>
                          <a:srgbClr val="999999"/>
                        </a:buClr>
                        <a:buSzPts val="800"/>
                        <a:buChar char="•"/>
                      </a:pPr>
                      <a:r>
                        <a:rPr lang="en-GB" sz="800" u="none" strike="noStrike" cap="none">
                          <a:solidFill>
                            <a:srgbClr val="999999"/>
                          </a:solidFill>
                        </a:rPr>
                        <a:t>Measurement of stable blood eosinophil count (BEC) </a:t>
                      </a:r>
                      <a:endParaRPr sz="800" u="none" strike="noStrike" cap="none">
                        <a:solidFill>
                          <a:srgbClr val="999999"/>
                        </a:solidFill>
                      </a:endParaRPr>
                    </a:p>
                    <a:p>
                      <a:pPr marL="215900" marR="0" lvl="0" indent="-215900" algn="l" rtl="0">
                        <a:lnSpc>
                          <a:spcPct val="100000"/>
                        </a:lnSpc>
                        <a:spcBef>
                          <a:spcPts val="0"/>
                        </a:spcBef>
                        <a:spcAft>
                          <a:spcPts val="0"/>
                        </a:spcAft>
                        <a:buClr>
                          <a:srgbClr val="999999"/>
                        </a:buClr>
                        <a:buSzPts val="800"/>
                        <a:buChar char="•"/>
                      </a:pPr>
                      <a:r>
                        <a:rPr lang="en-GB" sz="800" u="none" strike="noStrike" cap="none">
                          <a:solidFill>
                            <a:srgbClr val="999999"/>
                          </a:solidFill>
                        </a:rPr>
                        <a:t>Chest X-ray (or other appropriate imaging)</a:t>
                      </a:r>
                      <a:endParaRPr sz="1100" u="none" strike="noStrike" cap="none">
                        <a:solidFill>
                          <a:srgbClr val="999999"/>
                        </a:solidFill>
                      </a:endParaRPr>
                    </a:p>
                    <a:p>
                      <a:pPr marL="215900" marR="0" lvl="0" indent="-215900" algn="l" rtl="0">
                        <a:lnSpc>
                          <a:spcPct val="100000"/>
                        </a:lnSpc>
                        <a:spcBef>
                          <a:spcPts val="0"/>
                        </a:spcBef>
                        <a:spcAft>
                          <a:spcPts val="0"/>
                        </a:spcAft>
                        <a:buClr>
                          <a:srgbClr val="999999"/>
                        </a:buClr>
                        <a:buSzPts val="800"/>
                        <a:buChar char="•"/>
                      </a:pPr>
                      <a:r>
                        <a:rPr lang="en-GB" sz="800" i="0" u="none" strike="noStrike" cap="none">
                          <a:solidFill>
                            <a:srgbClr val="999999"/>
                          </a:solidFill>
                        </a:rPr>
                        <a:t>Cardiovascular risk assessment</a:t>
                      </a:r>
                      <a:endParaRPr sz="1100" u="none" strike="noStrike" cap="none">
                        <a:solidFill>
                          <a:srgbClr val="999999"/>
                        </a:solidFill>
                      </a:endParaRPr>
                    </a:p>
                    <a:p>
                      <a:pPr marL="215900" marR="0" lvl="0" indent="-215900" algn="l" rtl="0">
                        <a:lnSpc>
                          <a:spcPct val="100000"/>
                        </a:lnSpc>
                        <a:spcBef>
                          <a:spcPts val="0"/>
                        </a:spcBef>
                        <a:spcAft>
                          <a:spcPts val="0"/>
                        </a:spcAft>
                        <a:buClr>
                          <a:srgbClr val="999999"/>
                        </a:buClr>
                        <a:buSzPts val="800"/>
                        <a:buChar char="•"/>
                      </a:pPr>
                      <a:r>
                        <a:rPr lang="en-GB" sz="800" i="0" u="none" strike="noStrike" cap="none">
                          <a:solidFill>
                            <a:srgbClr val="999999"/>
                          </a:solidFill>
                        </a:rPr>
                        <a:t>Personalized risk prediction</a:t>
                      </a:r>
                      <a:endParaRPr sz="800" i="0" u="none" strike="noStrike" cap="none">
                        <a:solidFill>
                          <a:srgbClr val="999999"/>
                        </a:solidFill>
                      </a:endParaRPr>
                    </a:p>
                  </a:txBody>
                  <a:tcPr marL="68600" marR="68600" marT="34300" marB="34300"/>
                </a:tc>
                <a:extLst>
                  <a:ext uri="{0D108BD9-81ED-4DB2-BD59-A6C34878D82A}">
                    <a16:rowId xmlns:a16="http://schemas.microsoft.com/office/drawing/2014/main" val="10001"/>
                  </a:ext>
                </a:extLst>
              </a:tr>
            </a:tbl>
          </a:graphicData>
        </a:graphic>
      </p:graphicFrame>
      <p:graphicFrame>
        <p:nvGraphicFramePr>
          <p:cNvPr id="2201" name="Google Shape;2201;p262"/>
          <p:cNvGraphicFramePr/>
          <p:nvPr/>
        </p:nvGraphicFramePr>
        <p:xfrm>
          <a:off x="358278" y="3292792"/>
          <a:ext cx="4802000" cy="901135"/>
        </p:xfrm>
        <a:graphic>
          <a:graphicData uri="http://schemas.openxmlformats.org/drawingml/2006/table">
            <a:tbl>
              <a:tblPr firstRow="1" bandRow="1">
                <a:noFill/>
                <a:tableStyleId>{37DB5848-EE8C-4E26-80F1-B3EDFCA8DE53}</a:tableStyleId>
              </a:tblPr>
              <a:tblGrid>
                <a:gridCol w="4802000">
                  <a:extLst>
                    <a:ext uri="{9D8B030D-6E8A-4147-A177-3AD203B41FA5}">
                      <a16:colId xmlns:a16="http://schemas.microsoft.com/office/drawing/2014/main" val="20000"/>
                    </a:ext>
                  </a:extLst>
                </a:gridCol>
              </a:tblGrid>
              <a:tr h="205750">
                <a:tc>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t>Non-pharmacological and pharmacological intervention (QS 3)</a:t>
                      </a:r>
                      <a:endParaRPr sz="900" u="none" strike="noStrike" cap="none"/>
                    </a:p>
                  </a:txBody>
                  <a:tcPr marL="68600" marR="68600" marT="34300" marB="34300">
                    <a:solidFill>
                      <a:srgbClr val="7F134C"/>
                    </a:solidFill>
                  </a:tcPr>
                </a:tc>
                <a:extLst>
                  <a:ext uri="{0D108BD9-81ED-4DB2-BD59-A6C34878D82A}">
                    <a16:rowId xmlns:a16="http://schemas.microsoft.com/office/drawing/2014/main" val="10000"/>
                  </a:ext>
                </a:extLst>
              </a:tr>
              <a:tr h="695375">
                <a:tc>
                  <a:txBody>
                    <a:bodyPr/>
                    <a:lstStyle/>
                    <a:p>
                      <a:pPr marL="0" marR="0" lvl="0" indent="0" algn="l" rtl="0">
                        <a:lnSpc>
                          <a:spcPct val="100000"/>
                        </a:lnSpc>
                        <a:spcBef>
                          <a:spcPts val="0"/>
                        </a:spcBef>
                        <a:spcAft>
                          <a:spcPts val="0"/>
                        </a:spcAft>
                        <a:buClr>
                          <a:srgbClr val="404040"/>
                        </a:buClr>
                        <a:buSzPts val="800"/>
                        <a:buFont typeface="Corbel"/>
                        <a:buNone/>
                      </a:pPr>
                      <a:r>
                        <a:rPr lang="en-GB" sz="800" u="none" strike="noStrike" cap="none">
                          <a:solidFill>
                            <a:srgbClr val="404040"/>
                          </a:solidFill>
                        </a:rPr>
                        <a:t>Including where appropriate:</a:t>
                      </a:r>
                      <a:endParaRPr sz="800" u="none" strike="noStrike" cap="none">
                        <a:solidFill>
                          <a:srgbClr val="000000"/>
                        </a:solidFill>
                      </a:endParaRPr>
                    </a:p>
                    <a:p>
                      <a:pPr marL="215900" marR="0" lvl="0" indent="-215900" algn="l" rtl="0">
                        <a:lnSpc>
                          <a:spcPct val="100000"/>
                        </a:lnSpc>
                        <a:spcBef>
                          <a:spcPts val="0"/>
                        </a:spcBef>
                        <a:spcAft>
                          <a:spcPts val="0"/>
                        </a:spcAft>
                        <a:buClr>
                          <a:srgbClr val="404040"/>
                        </a:buClr>
                        <a:buSzPts val="800"/>
                        <a:buChar char="•"/>
                      </a:pPr>
                      <a:r>
                        <a:rPr lang="en-GB" sz="800" u="none" strike="noStrike" cap="none">
                          <a:solidFill>
                            <a:srgbClr val="404040"/>
                          </a:solidFill>
                        </a:rPr>
                        <a:t>Smoking cessation interventions</a:t>
                      </a:r>
                      <a:endParaRPr sz="800" u="none" strike="noStrike" cap="none">
                        <a:solidFill>
                          <a:srgbClr val="404040"/>
                        </a:solidFill>
                      </a:endParaRPr>
                    </a:p>
                    <a:p>
                      <a:pPr marL="215900" marR="0" lvl="0" indent="-215900" algn="l" rtl="0">
                        <a:lnSpc>
                          <a:spcPct val="100000"/>
                        </a:lnSpc>
                        <a:spcBef>
                          <a:spcPts val="0"/>
                        </a:spcBef>
                        <a:spcAft>
                          <a:spcPts val="0"/>
                        </a:spcAft>
                        <a:buClr>
                          <a:srgbClr val="404040"/>
                        </a:buClr>
                        <a:buSzPts val="800"/>
                        <a:buChar char="•"/>
                      </a:pPr>
                      <a:r>
                        <a:rPr lang="en-GB" sz="800" u="none" strike="noStrike" cap="none">
                          <a:solidFill>
                            <a:srgbClr val="404040"/>
                          </a:solidFill>
                        </a:rPr>
                        <a:t>Pulmonary rehabilitation referral</a:t>
                      </a:r>
                      <a:endParaRPr sz="800" u="none" strike="noStrike" cap="none">
                        <a:solidFill>
                          <a:srgbClr val="404040"/>
                        </a:solidFill>
                      </a:endParaRPr>
                    </a:p>
                    <a:p>
                      <a:pPr marL="215900" marR="0" lvl="0" indent="-215900" algn="l" rtl="0">
                        <a:lnSpc>
                          <a:spcPct val="100000"/>
                        </a:lnSpc>
                        <a:spcBef>
                          <a:spcPts val="0"/>
                        </a:spcBef>
                        <a:spcAft>
                          <a:spcPts val="0"/>
                        </a:spcAft>
                        <a:buClr>
                          <a:srgbClr val="404040"/>
                        </a:buClr>
                        <a:buSzPts val="800"/>
                        <a:buChar char="•"/>
                      </a:pPr>
                      <a:r>
                        <a:rPr lang="en-GB" sz="800" u="none" strike="noStrike" cap="none">
                          <a:solidFill>
                            <a:srgbClr val="404040"/>
                          </a:solidFill>
                        </a:rPr>
                        <a:t>Initial and maintenance therapy prescribed in accordance with current GOLD strategy document (or national guidelines) and supported by use of COPD Control Tool </a:t>
                      </a:r>
                      <a:endParaRPr sz="800" i="0" u="none" strike="noStrike" cap="none">
                        <a:solidFill>
                          <a:srgbClr val="000000"/>
                        </a:solidFill>
                      </a:endParaRPr>
                    </a:p>
                  </a:txBody>
                  <a:tcPr marL="68600" marR="68600" marT="34300" marB="34300"/>
                </a:tc>
                <a:extLst>
                  <a:ext uri="{0D108BD9-81ED-4DB2-BD59-A6C34878D82A}">
                    <a16:rowId xmlns:a16="http://schemas.microsoft.com/office/drawing/2014/main" val="10001"/>
                  </a:ext>
                </a:extLst>
              </a:tr>
            </a:tbl>
          </a:graphicData>
        </a:graphic>
      </p:graphicFrame>
      <p:graphicFrame>
        <p:nvGraphicFramePr>
          <p:cNvPr id="2202" name="Google Shape;2202;p262"/>
          <p:cNvGraphicFramePr/>
          <p:nvPr/>
        </p:nvGraphicFramePr>
        <p:xfrm>
          <a:off x="358269" y="4319296"/>
          <a:ext cx="4802000" cy="690235"/>
        </p:xfrm>
        <a:graphic>
          <a:graphicData uri="http://schemas.openxmlformats.org/drawingml/2006/table">
            <a:tbl>
              <a:tblPr firstRow="1" bandRow="1">
                <a:noFill/>
                <a:tableStyleId>{37DB5848-EE8C-4E26-80F1-B3EDFCA8DE53}</a:tableStyleId>
              </a:tblPr>
              <a:tblGrid>
                <a:gridCol w="4802000">
                  <a:extLst>
                    <a:ext uri="{9D8B030D-6E8A-4147-A177-3AD203B41FA5}">
                      <a16:colId xmlns:a16="http://schemas.microsoft.com/office/drawing/2014/main" val="20000"/>
                    </a:ext>
                  </a:extLst>
                </a:gridCol>
              </a:tblGrid>
              <a:tr h="205750">
                <a:tc>
                  <a:txBody>
                    <a:bodyPr/>
                    <a:lstStyle/>
                    <a:p>
                      <a:pPr marL="0" marR="0" lvl="0" indent="0" algn="ctr" rtl="0">
                        <a:lnSpc>
                          <a:spcPct val="100000"/>
                        </a:lnSpc>
                        <a:spcBef>
                          <a:spcPts val="0"/>
                        </a:spcBef>
                        <a:spcAft>
                          <a:spcPts val="0"/>
                        </a:spcAft>
                        <a:buClr>
                          <a:srgbClr val="000000"/>
                        </a:buClr>
                        <a:buSzPts val="900"/>
                        <a:buFont typeface="Arial"/>
                        <a:buNone/>
                      </a:pPr>
                      <a:r>
                        <a:rPr lang="en-GB" sz="900" u="none" strike="noStrike" cap="none"/>
                        <a:t>Appropriate routinised follow-up (QS 4)</a:t>
                      </a:r>
                      <a:endParaRPr sz="900" u="none" strike="noStrike" cap="none"/>
                    </a:p>
                  </a:txBody>
                  <a:tcPr marL="68600" marR="68600" marT="34300" marB="34300">
                    <a:solidFill>
                      <a:srgbClr val="7F134C"/>
                    </a:solidFill>
                  </a:tcPr>
                </a:tc>
                <a:extLst>
                  <a:ext uri="{0D108BD9-81ED-4DB2-BD59-A6C34878D82A}">
                    <a16:rowId xmlns:a16="http://schemas.microsoft.com/office/drawing/2014/main" val="10000"/>
                  </a:ext>
                </a:extLst>
              </a:tr>
              <a:tr h="484475">
                <a:tc>
                  <a:txBody>
                    <a:bodyPr/>
                    <a:lstStyle/>
                    <a:p>
                      <a:pPr marL="215900" marR="0" lvl="0" indent="-215900" algn="l" rtl="0">
                        <a:lnSpc>
                          <a:spcPct val="100000"/>
                        </a:lnSpc>
                        <a:spcBef>
                          <a:spcPts val="0"/>
                        </a:spcBef>
                        <a:spcAft>
                          <a:spcPts val="0"/>
                        </a:spcAft>
                        <a:buClr>
                          <a:srgbClr val="404040"/>
                        </a:buClr>
                        <a:buSzPts val="800"/>
                        <a:buChar char="•"/>
                      </a:pPr>
                      <a:r>
                        <a:rPr lang="en-GB" sz="800" u="none" strike="noStrike" cap="none">
                          <a:solidFill>
                            <a:srgbClr val="404040"/>
                          </a:solidFill>
                        </a:rPr>
                        <a:t>3 –monthly follow up using COPD control tool until control achieved, then at least annually</a:t>
                      </a:r>
                      <a:endParaRPr sz="1100" u="none" strike="noStrike" cap="none"/>
                    </a:p>
                    <a:p>
                      <a:pPr marL="215900" marR="0" lvl="0" indent="-215900" algn="l" rtl="0">
                        <a:lnSpc>
                          <a:spcPct val="100000"/>
                        </a:lnSpc>
                        <a:spcBef>
                          <a:spcPts val="0"/>
                        </a:spcBef>
                        <a:spcAft>
                          <a:spcPts val="0"/>
                        </a:spcAft>
                        <a:buClr>
                          <a:srgbClr val="404040"/>
                        </a:buClr>
                        <a:buSzPts val="800"/>
                        <a:buChar char="•"/>
                      </a:pPr>
                      <a:r>
                        <a:rPr lang="en-GB" sz="800" u="none" strike="noStrike" cap="none">
                          <a:solidFill>
                            <a:srgbClr val="404040"/>
                          </a:solidFill>
                        </a:rPr>
                        <a:t>Record exacerbation history, current symptom assessment and therapy</a:t>
                      </a:r>
                      <a:endParaRPr sz="800" u="none" strike="noStrike" cap="none">
                        <a:solidFill>
                          <a:srgbClr val="000000"/>
                        </a:solidFill>
                      </a:endParaRPr>
                    </a:p>
                    <a:p>
                      <a:pPr marL="215900" marR="0" lvl="0" indent="-215900" algn="l" rtl="0">
                        <a:lnSpc>
                          <a:spcPct val="100000"/>
                        </a:lnSpc>
                        <a:spcBef>
                          <a:spcPts val="0"/>
                        </a:spcBef>
                        <a:spcAft>
                          <a:spcPts val="0"/>
                        </a:spcAft>
                        <a:buClr>
                          <a:srgbClr val="404040"/>
                        </a:buClr>
                        <a:buSzPts val="800"/>
                        <a:buChar char="•"/>
                      </a:pPr>
                      <a:r>
                        <a:rPr lang="en-GB" sz="800" u="none" strike="noStrike" cap="none">
                          <a:solidFill>
                            <a:srgbClr val="404040"/>
                          </a:solidFill>
                        </a:rPr>
                        <a:t>Specialist referral to pulmonologist as indicated</a:t>
                      </a:r>
                      <a:endParaRPr sz="1100" u="none" strike="noStrike" cap="none"/>
                    </a:p>
                  </a:txBody>
                  <a:tcPr marL="68600" marR="68600" marT="34300" marB="34300"/>
                </a:tc>
                <a:extLst>
                  <a:ext uri="{0D108BD9-81ED-4DB2-BD59-A6C34878D82A}">
                    <a16:rowId xmlns:a16="http://schemas.microsoft.com/office/drawing/2014/main" val="10001"/>
                  </a:ext>
                </a:extLst>
              </a:tr>
            </a:tbl>
          </a:graphicData>
        </a:graphic>
      </p:graphicFrame>
      <p:cxnSp>
        <p:nvCxnSpPr>
          <p:cNvPr id="2203" name="Google Shape;2203;p262"/>
          <p:cNvCxnSpPr/>
          <p:nvPr/>
        </p:nvCxnSpPr>
        <p:spPr>
          <a:xfrm>
            <a:off x="1640600" y="3138500"/>
            <a:ext cx="0" cy="166500"/>
          </a:xfrm>
          <a:prstGeom prst="straightConnector1">
            <a:avLst/>
          </a:prstGeom>
          <a:noFill/>
          <a:ln w="9525" cap="flat" cmpd="sng">
            <a:solidFill>
              <a:srgbClr val="999999"/>
            </a:solidFill>
            <a:prstDash val="solid"/>
            <a:round/>
            <a:headEnd type="none" w="sm" len="sm"/>
            <a:tailEnd type="triangle" w="med" len="med"/>
          </a:ln>
        </p:spPr>
      </p:cxnSp>
      <p:sp>
        <p:nvSpPr>
          <p:cNvPr id="2204" name="Google Shape;2204;p262"/>
          <p:cNvSpPr/>
          <p:nvPr/>
        </p:nvSpPr>
        <p:spPr>
          <a:xfrm>
            <a:off x="5947350" y="3415600"/>
            <a:ext cx="2959800" cy="1594200"/>
          </a:xfrm>
          <a:prstGeom prst="rect">
            <a:avLst/>
          </a:prstGeom>
          <a:solidFill>
            <a:srgbClr val="3D85C6"/>
          </a:solidFill>
          <a:ln w="9525" cap="flat" cmpd="sng">
            <a:solidFill>
              <a:srgbClr val="073763"/>
            </a:solidFill>
            <a:prstDash val="solid"/>
            <a:round/>
            <a:headEnd type="none" w="sm" len="sm"/>
            <a:tailEnd type="none" w="sm" len="sm"/>
          </a:ln>
          <a:effectLst>
            <a:outerShdw blurRad="57150" dist="19050" dir="5400000" algn="bl" rotWithShape="0">
              <a:srgbClr val="000000">
                <a:alpha val="49020"/>
              </a:srgbClr>
            </a:outerShdw>
          </a:effectLst>
        </p:spPr>
        <p:txBody>
          <a:bodyPr spcFirstLastPara="1" wrap="square" lIns="91425" tIns="91425" rIns="91425" bIns="91425" anchor="ctr" anchorCtr="0">
            <a:noAutofit/>
          </a:bodyPr>
          <a:lstStyle/>
          <a:p>
            <a:pPr marL="0" marR="0" lvl="0" indent="0" algn="l" rtl="0">
              <a:lnSpc>
                <a:spcPct val="150000"/>
              </a:lnSpc>
              <a:spcBef>
                <a:spcPts val="0"/>
              </a:spcBef>
              <a:spcAft>
                <a:spcPts val="0"/>
              </a:spcAft>
              <a:buNone/>
            </a:pPr>
            <a:r>
              <a:rPr lang="en-GB" sz="1200" b="0" i="0" u="none" strike="noStrike" cap="none">
                <a:solidFill>
                  <a:srgbClr val="FFFFFF"/>
                </a:solidFill>
                <a:latin typeface="Arial"/>
                <a:ea typeface="Arial"/>
                <a:cs typeface="Arial"/>
                <a:sym typeface="Arial"/>
              </a:rPr>
              <a:t>Includes:  </a:t>
            </a:r>
            <a:endParaRPr sz="1200" b="0" i="0" u="none" strike="noStrike" cap="none">
              <a:solidFill>
                <a:srgbClr val="FFFFFF"/>
              </a:solidFill>
              <a:latin typeface="Arial"/>
              <a:ea typeface="Arial"/>
              <a:cs typeface="Arial"/>
              <a:sym typeface="Arial"/>
            </a:endParaRPr>
          </a:p>
          <a:p>
            <a:pPr marL="457200" marR="0" lvl="0" indent="-304800" algn="l" rtl="0">
              <a:lnSpc>
                <a:spcPct val="150000"/>
              </a:lnSpc>
              <a:spcBef>
                <a:spcPts val="0"/>
              </a:spcBef>
              <a:spcAft>
                <a:spcPts val="0"/>
              </a:spcAft>
              <a:buClr>
                <a:srgbClr val="FFFFFF"/>
              </a:buClr>
              <a:buSzPts val="1200"/>
              <a:buFont typeface="Arial"/>
              <a:buChar char="❖"/>
            </a:pPr>
            <a:r>
              <a:rPr lang="en-GB" sz="1200">
                <a:solidFill>
                  <a:srgbClr val="FFFFFF"/>
                </a:solidFill>
              </a:rPr>
              <a:t>3-month review </a:t>
            </a:r>
            <a:endParaRPr sz="1200">
              <a:solidFill>
                <a:srgbClr val="FFFFFF"/>
              </a:solidFill>
            </a:endParaRPr>
          </a:p>
          <a:p>
            <a:pPr marL="457200" marR="0" lvl="0" indent="-304800" algn="l" rtl="0">
              <a:lnSpc>
                <a:spcPct val="150000"/>
              </a:lnSpc>
              <a:spcBef>
                <a:spcPts val="0"/>
              </a:spcBef>
              <a:spcAft>
                <a:spcPts val="0"/>
              </a:spcAft>
              <a:buClr>
                <a:srgbClr val="FFFFFF"/>
              </a:buClr>
              <a:buSzPts val="1200"/>
              <a:buFont typeface="Arial"/>
              <a:buChar char="❖"/>
            </a:pPr>
            <a:r>
              <a:rPr lang="en-GB" sz="1200">
                <a:solidFill>
                  <a:srgbClr val="FFFFFF"/>
                </a:solidFill>
              </a:rPr>
              <a:t>Follow-up consultation </a:t>
            </a:r>
            <a:r>
              <a:rPr lang="en-GB" sz="1200" b="0" i="0" u="none" strike="noStrike" cap="none">
                <a:solidFill>
                  <a:srgbClr val="FFFFFF"/>
                </a:solidFill>
                <a:latin typeface="Arial"/>
                <a:ea typeface="Arial"/>
                <a:cs typeface="Arial"/>
                <a:sym typeface="Arial"/>
              </a:rPr>
              <a:t>checklist</a:t>
            </a:r>
            <a:endParaRPr sz="1200" b="0" i="0" u="none" strike="noStrike" cap="none">
              <a:solidFill>
                <a:srgbClr val="FFFFFF"/>
              </a:solidFill>
              <a:latin typeface="Arial"/>
              <a:ea typeface="Arial"/>
              <a:cs typeface="Arial"/>
              <a:sym typeface="Arial"/>
            </a:endParaRPr>
          </a:p>
          <a:p>
            <a:pPr marL="457200" marR="0" lvl="0" indent="-304800" algn="l" rtl="0">
              <a:lnSpc>
                <a:spcPct val="150000"/>
              </a:lnSpc>
              <a:spcBef>
                <a:spcPts val="0"/>
              </a:spcBef>
              <a:spcAft>
                <a:spcPts val="0"/>
              </a:spcAft>
              <a:buClr>
                <a:srgbClr val="FFFFFF"/>
              </a:buClr>
              <a:buSzPts val="1200"/>
              <a:buFont typeface="Arial"/>
              <a:buChar char="❖"/>
            </a:pPr>
            <a:r>
              <a:rPr lang="en-GB" sz="1200">
                <a:solidFill>
                  <a:srgbClr val="FFFFFF"/>
                </a:solidFill>
              </a:rPr>
              <a:t>Using </a:t>
            </a:r>
            <a:r>
              <a:rPr lang="en-GB" sz="1200" b="1">
                <a:solidFill>
                  <a:srgbClr val="FFFFFF"/>
                </a:solidFill>
              </a:rPr>
              <a:t>COPD control</a:t>
            </a:r>
            <a:r>
              <a:rPr lang="en-GB" sz="1200">
                <a:solidFill>
                  <a:srgbClr val="FFFFFF"/>
                </a:solidFill>
              </a:rPr>
              <a:t> status to expedite treatment optimisation</a:t>
            </a:r>
            <a:endParaRPr sz="1200" b="0" i="0" u="none" strike="noStrike" cap="none">
              <a:solidFill>
                <a:srgbClr val="FFFFFF"/>
              </a:solidFill>
              <a:latin typeface="Arial"/>
              <a:ea typeface="Arial"/>
              <a:cs typeface="Arial"/>
              <a:sym typeface="Arial"/>
            </a:endParaRPr>
          </a:p>
        </p:txBody>
      </p:sp>
      <p:sp>
        <p:nvSpPr>
          <p:cNvPr id="2205" name="Google Shape;2205;p262"/>
          <p:cNvSpPr/>
          <p:nvPr/>
        </p:nvSpPr>
        <p:spPr>
          <a:xfrm>
            <a:off x="5414638" y="3188400"/>
            <a:ext cx="375300" cy="314700"/>
          </a:xfrm>
          <a:prstGeom prst="stripedRightArrow">
            <a:avLst>
              <a:gd name="adj1" fmla="val 50000"/>
              <a:gd name="adj2" fmla="val 500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06" name="Google Shape;2206;p262"/>
          <p:cNvCxnSpPr/>
          <p:nvPr/>
        </p:nvCxnSpPr>
        <p:spPr>
          <a:xfrm>
            <a:off x="3926600" y="3138500"/>
            <a:ext cx="0" cy="166500"/>
          </a:xfrm>
          <a:prstGeom prst="straightConnector1">
            <a:avLst/>
          </a:prstGeom>
          <a:noFill/>
          <a:ln w="9525" cap="flat" cmpd="sng">
            <a:solidFill>
              <a:srgbClr val="999999"/>
            </a:solidFill>
            <a:prstDash val="solid"/>
            <a:round/>
            <a:headEnd type="none" w="sm" len="sm"/>
            <a:tailEnd type="triangle" w="med" len="med"/>
          </a:ln>
        </p:spPr>
      </p:cxnSp>
      <p:cxnSp>
        <p:nvCxnSpPr>
          <p:cNvPr id="2207" name="Google Shape;2207;p262"/>
          <p:cNvCxnSpPr/>
          <p:nvPr/>
        </p:nvCxnSpPr>
        <p:spPr>
          <a:xfrm>
            <a:off x="3943450" y="4197397"/>
            <a:ext cx="0" cy="166500"/>
          </a:xfrm>
          <a:prstGeom prst="straightConnector1">
            <a:avLst/>
          </a:prstGeom>
          <a:noFill/>
          <a:ln w="9525" cap="flat" cmpd="sng">
            <a:solidFill>
              <a:schemeClr val="dk2"/>
            </a:solidFill>
            <a:prstDash val="solid"/>
            <a:round/>
            <a:headEnd type="none" w="sm" len="sm"/>
            <a:tailEnd type="triangle" w="med" len="med"/>
          </a:ln>
        </p:spPr>
      </p:cxnSp>
      <p:cxnSp>
        <p:nvCxnSpPr>
          <p:cNvPr id="2208" name="Google Shape;2208;p262"/>
          <p:cNvCxnSpPr/>
          <p:nvPr/>
        </p:nvCxnSpPr>
        <p:spPr>
          <a:xfrm>
            <a:off x="1640600" y="4194584"/>
            <a:ext cx="0" cy="1665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2"/>
                                        </p:tgtEl>
                                        <p:attrNameLst>
                                          <p:attrName>style.visibility</p:attrName>
                                        </p:attrNameLst>
                                      </p:cBhvr>
                                      <p:to>
                                        <p:strVal val="visible"/>
                                      </p:to>
                                    </p:set>
                                    <p:animEffect transition="in" filter="fade">
                                      <p:cBhvr>
                                        <p:cTn id="7" dur="1000"/>
                                        <p:tgtEl>
                                          <p:spTgt spid="2192"/>
                                        </p:tgtEl>
                                      </p:cBhvr>
                                    </p:animEffect>
                                  </p:childTnLst>
                                </p:cTn>
                              </p:par>
                              <p:par>
                                <p:cTn id="8" presetID="10" presetClass="entr" presetSubtype="0" fill="hold" nodeType="withEffect">
                                  <p:stCondLst>
                                    <p:cond delay="0"/>
                                  </p:stCondLst>
                                  <p:childTnLst>
                                    <p:set>
                                      <p:cBhvr>
                                        <p:cTn id="9" dur="1" fill="hold">
                                          <p:stCondLst>
                                            <p:cond delay="0"/>
                                          </p:stCondLst>
                                        </p:cTn>
                                        <p:tgtEl>
                                          <p:spTgt spid="2204"/>
                                        </p:tgtEl>
                                        <p:attrNameLst>
                                          <p:attrName>style.visibility</p:attrName>
                                        </p:attrNameLst>
                                      </p:cBhvr>
                                      <p:to>
                                        <p:strVal val="visible"/>
                                      </p:to>
                                    </p:set>
                                    <p:animEffect transition="in" filter="fade">
                                      <p:cBhvr>
                                        <p:cTn id="10" dur="1000"/>
                                        <p:tgtEl>
                                          <p:spTgt spid="2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85394"/>
        </a:solidFill>
        <a:effectLst/>
      </p:bgPr>
    </p:bg>
    <p:spTree>
      <p:nvGrpSpPr>
        <p:cNvPr id="1" name="Shape 2223"/>
        <p:cNvGrpSpPr/>
        <p:nvPr/>
      </p:nvGrpSpPr>
      <p:grpSpPr>
        <a:xfrm>
          <a:off x="0" y="0"/>
          <a:ext cx="0" cy="0"/>
          <a:chOff x="0" y="0"/>
          <a:chExt cx="0" cy="0"/>
        </a:xfrm>
      </p:grpSpPr>
      <p:sp>
        <p:nvSpPr>
          <p:cNvPr id="2224" name="Google Shape;2224;p264"/>
          <p:cNvSpPr txBox="1"/>
          <p:nvPr/>
        </p:nvSpPr>
        <p:spPr>
          <a:xfrm>
            <a:off x="1472400" y="1561801"/>
            <a:ext cx="5786100" cy="11229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2000" i="1">
              <a:solidFill>
                <a:srgbClr val="FFFFFF"/>
              </a:solidFill>
            </a:endParaRPr>
          </a:p>
          <a:p>
            <a:pPr marL="0" lvl="0" indent="0" algn="ctr" rtl="0">
              <a:spcBef>
                <a:spcPts val="0"/>
              </a:spcBef>
              <a:spcAft>
                <a:spcPts val="0"/>
              </a:spcAft>
              <a:buNone/>
            </a:pPr>
            <a:r>
              <a:rPr lang="en-GB" sz="2100" i="1">
                <a:solidFill>
                  <a:srgbClr val="FFFFFF"/>
                </a:solidFill>
              </a:rPr>
              <a:t>Opportunity Analysis</a:t>
            </a:r>
            <a:endParaRPr sz="2100" i="1">
              <a:solidFill>
                <a:srgbClr val="FFFFFF"/>
              </a:solidFill>
            </a:endParaRPr>
          </a:p>
          <a:p>
            <a:pPr marL="0" lvl="0" indent="0" algn="ctr" rtl="0">
              <a:spcBef>
                <a:spcPts val="0"/>
              </a:spcBef>
              <a:spcAft>
                <a:spcPts val="0"/>
              </a:spcAft>
              <a:buNone/>
            </a:pPr>
            <a:endParaRPr sz="2000" i="1">
              <a:solidFill>
                <a:srgbClr val="FFFFFF"/>
              </a:solidFill>
            </a:endParaRPr>
          </a:p>
        </p:txBody>
      </p:sp>
      <p:pic>
        <p:nvPicPr>
          <p:cNvPr id="2225" name="Google Shape;2225;p264"/>
          <p:cNvPicPr preferRelativeResize="0"/>
          <p:nvPr/>
        </p:nvPicPr>
        <p:blipFill>
          <a:blip r:embed="rId3">
            <a:alphaModFix/>
          </a:blip>
          <a:stretch>
            <a:fillRect/>
          </a:stretch>
        </p:blipFill>
        <p:spPr>
          <a:xfrm rot="5400000">
            <a:off x="4350680" y="-1446510"/>
            <a:ext cx="29562" cy="5786100"/>
          </a:xfrm>
          <a:prstGeom prst="rect">
            <a:avLst/>
          </a:prstGeom>
          <a:noFill/>
          <a:ln>
            <a:noFill/>
          </a:ln>
        </p:spPr>
      </p:pic>
      <p:pic>
        <p:nvPicPr>
          <p:cNvPr id="2226" name="Google Shape;2226;p264"/>
          <p:cNvPicPr preferRelativeResize="0"/>
          <p:nvPr/>
        </p:nvPicPr>
        <p:blipFill>
          <a:blip r:embed="rId3">
            <a:alphaModFix/>
          </a:blip>
          <a:stretch>
            <a:fillRect/>
          </a:stretch>
        </p:blipFill>
        <p:spPr>
          <a:xfrm rot="5400000">
            <a:off x="4350680" y="-72435"/>
            <a:ext cx="29562" cy="5786100"/>
          </a:xfrm>
          <a:prstGeom prst="rect">
            <a:avLst/>
          </a:prstGeom>
          <a:noFill/>
          <a:ln>
            <a:noFill/>
          </a:ln>
        </p:spPr>
      </p:pic>
      <p:pic>
        <p:nvPicPr>
          <p:cNvPr id="2227" name="Google Shape;2227;p264" descr="A picture containing drawing&#10;&#10;Description automatically generated"/>
          <p:cNvPicPr preferRelativeResize="0"/>
          <p:nvPr/>
        </p:nvPicPr>
        <p:blipFill rotWithShape="1">
          <a:blip r:embed="rId4">
            <a:alphaModFix/>
          </a:blip>
          <a:srcRect/>
          <a:stretch/>
        </p:blipFill>
        <p:spPr>
          <a:xfrm>
            <a:off x="715246" y="4743569"/>
            <a:ext cx="971552" cy="235459"/>
          </a:xfrm>
          <a:prstGeom prst="rect">
            <a:avLst/>
          </a:prstGeom>
          <a:noFill/>
          <a:ln>
            <a:noFill/>
          </a:ln>
        </p:spPr>
      </p:pic>
      <p:pic>
        <p:nvPicPr>
          <p:cNvPr id="2228" name="Google Shape;2228;p264" descr="A picture containing drawing&#10;&#10;Description automatically generated"/>
          <p:cNvPicPr preferRelativeResize="0"/>
          <p:nvPr/>
        </p:nvPicPr>
        <p:blipFill rotWithShape="1">
          <a:blip r:embed="rId5">
            <a:alphaModFix/>
          </a:blip>
          <a:srcRect/>
          <a:stretch/>
        </p:blipFill>
        <p:spPr>
          <a:xfrm>
            <a:off x="165495" y="4748656"/>
            <a:ext cx="489139" cy="264671"/>
          </a:xfrm>
          <a:prstGeom prst="rect">
            <a:avLst/>
          </a:prstGeom>
          <a:noFill/>
          <a:ln>
            <a:noFill/>
          </a:ln>
        </p:spPr>
      </p:pic>
      <p:pic>
        <p:nvPicPr>
          <p:cNvPr id="2229" name="Google Shape;2229;p264"/>
          <p:cNvPicPr preferRelativeResize="0"/>
          <p:nvPr/>
        </p:nvPicPr>
        <p:blipFill rotWithShape="1">
          <a:blip r:embed="rId6">
            <a:alphaModFix/>
          </a:blip>
          <a:srcRect l="13701" t="35042" r="12909" b="37080"/>
          <a:stretch/>
        </p:blipFill>
        <p:spPr>
          <a:xfrm>
            <a:off x="7868841" y="97595"/>
            <a:ext cx="1168590" cy="342902"/>
          </a:xfrm>
          <a:prstGeom prst="rect">
            <a:avLst/>
          </a:prstGeom>
          <a:noFill/>
          <a:ln>
            <a:noFill/>
          </a:ln>
        </p:spPr>
      </p:pic>
      <p:pic>
        <p:nvPicPr>
          <p:cNvPr id="2230" name="Google Shape;2230;p264"/>
          <p:cNvPicPr preferRelativeResize="0"/>
          <p:nvPr/>
        </p:nvPicPr>
        <p:blipFill rotWithShape="1">
          <a:blip r:embed="rId7">
            <a:alphaModFix/>
          </a:blip>
          <a:srcRect/>
          <a:stretch/>
        </p:blipFill>
        <p:spPr>
          <a:xfrm>
            <a:off x="6865150" y="97650"/>
            <a:ext cx="953794" cy="3429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4"/>
        <p:cNvGrpSpPr/>
        <p:nvPr/>
      </p:nvGrpSpPr>
      <p:grpSpPr>
        <a:xfrm>
          <a:off x="0" y="0"/>
          <a:ext cx="0" cy="0"/>
          <a:chOff x="0" y="0"/>
          <a:chExt cx="0" cy="0"/>
        </a:xfrm>
      </p:grpSpPr>
      <p:sp>
        <p:nvSpPr>
          <p:cNvPr id="2235" name="Google Shape;2235;p265"/>
          <p:cNvSpPr/>
          <p:nvPr/>
        </p:nvSpPr>
        <p:spPr>
          <a:xfrm>
            <a:off x="2439775" y="713164"/>
            <a:ext cx="5861100" cy="1098900"/>
          </a:xfrm>
          <a:prstGeom prst="rect">
            <a:avLst/>
          </a:prstGeom>
          <a:solidFill>
            <a:srgbClr val="FFFFFF"/>
          </a:solidFill>
          <a:ln w="9525" cap="flat" cmpd="sng">
            <a:solidFill>
              <a:srgbClr val="4A86E8"/>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17500" algn="l" rtl="0">
              <a:spcBef>
                <a:spcPts val="0"/>
              </a:spcBef>
              <a:spcAft>
                <a:spcPts val="0"/>
              </a:spcAft>
              <a:buClr>
                <a:srgbClr val="4A86E8"/>
              </a:buClr>
              <a:buSzPts val="1400"/>
              <a:buChar char="●"/>
            </a:pPr>
            <a:r>
              <a:rPr lang="en-GB">
                <a:solidFill>
                  <a:srgbClr val="4A86E8"/>
                </a:solidFill>
              </a:rPr>
              <a:t>Longitudinal descriptive data analysis of current COPD management in UK and USA</a:t>
            </a:r>
            <a:endParaRPr>
              <a:solidFill>
                <a:srgbClr val="4A86E8"/>
              </a:solidFill>
            </a:endParaRPr>
          </a:p>
        </p:txBody>
      </p:sp>
      <p:sp>
        <p:nvSpPr>
          <p:cNvPr id="2236" name="Google Shape;2236;p265"/>
          <p:cNvSpPr txBox="1"/>
          <p:nvPr/>
        </p:nvSpPr>
        <p:spPr>
          <a:xfrm>
            <a:off x="7804475" y="1227150"/>
            <a:ext cx="346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237" name="Google Shape;2237;p265"/>
          <p:cNvPicPr preferRelativeResize="0"/>
          <p:nvPr/>
        </p:nvPicPr>
        <p:blipFill>
          <a:blip r:embed="rId3">
            <a:alphaModFix/>
          </a:blip>
          <a:stretch>
            <a:fillRect/>
          </a:stretch>
        </p:blipFill>
        <p:spPr>
          <a:xfrm>
            <a:off x="1198975" y="703551"/>
            <a:ext cx="1240800" cy="1673325"/>
          </a:xfrm>
          <a:prstGeom prst="rect">
            <a:avLst/>
          </a:prstGeom>
          <a:noFill/>
          <a:ln>
            <a:noFill/>
          </a:ln>
          <a:effectLst>
            <a:outerShdw blurRad="57150" dist="19050" dir="5400000" algn="bl" rotWithShape="0">
              <a:srgbClr val="000000">
                <a:alpha val="50000"/>
              </a:srgbClr>
            </a:outerShdw>
          </a:effectLst>
        </p:spPr>
      </p:pic>
      <p:sp>
        <p:nvSpPr>
          <p:cNvPr id="2238" name="Google Shape;2238;p265"/>
          <p:cNvSpPr/>
          <p:nvPr/>
        </p:nvSpPr>
        <p:spPr>
          <a:xfrm>
            <a:off x="2439775" y="2050125"/>
            <a:ext cx="5861100" cy="1098900"/>
          </a:xfrm>
          <a:prstGeom prst="rect">
            <a:avLst/>
          </a:prstGeom>
          <a:solidFill>
            <a:srgbClr val="FFFFFF"/>
          </a:solidFill>
          <a:ln w="9525" cap="flat" cmpd="sng">
            <a:solidFill>
              <a:srgbClr val="4A86E8"/>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17500" algn="l" rtl="0">
              <a:spcBef>
                <a:spcPts val="0"/>
              </a:spcBef>
              <a:spcAft>
                <a:spcPts val="0"/>
              </a:spcAft>
              <a:buClr>
                <a:srgbClr val="4A86E8"/>
              </a:buClr>
              <a:buSzPts val="1400"/>
              <a:buChar char="●"/>
            </a:pPr>
            <a:r>
              <a:rPr lang="en-GB">
                <a:solidFill>
                  <a:srgbClr val="4A86E8"/>
                </a:solidFill>
              </a:rPr>
              <a:t>COPD management analysed relative to GOLD recommendations, CONQUEST Quality Standards and national COPD guidelines</a:t>
            </a:r>
            <a:endParaRPr>
              <a:solidFill>
                <a:srgbClr val="4A86E8"/>
              </a:solidFill>
            </a:endParaRPr>
          </a:p>
        </p:txBody>
      </p:sp>
      <p:pic>
        <p:nvPicPr>
          <p:cNvPr id="2239" name="Google Shape;2239;p265"/>
          <p:cNvPicPr preferRelativeResize="0"/>
          <p:nvPr/>
        </p:nvPicPr>
        <p:blipFill>
          <a:blip r:embed="rId4">
            <a:alphaModFix/>
          </a:blip>
          <a:stretch>
            <a:fillRect/>
          </a:stretch>
        </p:blipFill>
        <p:spPr>
          <a:xfrm>
            <a:off x="1198975" y="2036826"/>
            <a:ext cx="1240800" cy="1673325"/>
          </a:xfrm>
          <a:prstGeom prst="rect">
            <a:avLst/>
          </a:prstGeom>
          <a:noFill/>
          <a:ln>
            <a:noFill/>
          </a:ln>
          <a:effectLst>
            <a:outerShdw blurRad="57150" dist="19050" dir="5400000" algn="bl" rotWithShape="0">
              <a:srgbClr val="000000">
                <a:alpha val="50000"/>
              </a:srgbClr>
            </a:outerShdw>
          </a:effectLst>
        </p:spPr>
      </p:pic>
      <p:sp>
        <p:nvSpPr>
          <p:cNvPr id="2240" name="Google Shape;2240;p265"/>
          <p:cNvSpPr/>
          <p:nvPr/>
        </p:nvSpPr>
        <p:spPr>
          <a:xfrm>
            <a:off x="2439775" y="3410000"/>
            <a:ext cx="5861100" cy="1098900"/>
          </a:xfrm>
          <a:prstGeom prst="rect">
            <a:avLst/>
          </a:prstGeom>
          <a:solidFill>
            <a:srgbClr val="FFFFFF"/>
          </a:solidFill>
          <a:ln w="9525" cap="flat" cmpd="sng">
            <a:solidFill>
              <a:srgbClr val="4A86E8"/>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17500" algn="l" rtl="0">
              <a:spcBef>
                <a:spcPts val="0"/>
              </a:spcBef>
              <a:spcAft>
                <a:spcPts val="0"/>
              </a:spcAft>
              <a:buClr>
                <a:srgbClr val="4A86E8"/>
              </a:buClr>
              <a:buSzPts val="1400"/>
              <a:buChar char="●"/>
            </a:pPr>
            <a:r>
              <a:rPr lang="en-GB">
                <a:solidFill>
                  <a:srgbClr val="4A86E8"/>
                </a:solidFill>
              </a:rPr>
              <a:t>To identify opportunities for management optimization in accordance with CONQUEST QS</a:t>
            </a:r>
            <a:endParaRPr>
              <a:solidFill>
                <a:srgbClr val="4A86E8"/>
              </a:solidFill>
            </a:endParaRPr>
          </a:p>
        </p:txBody>
      </p:sp>
      <p:pic>
        <p:nvPicPr>
          <p:cNvPr id="2241" name="Google Shape;2241;p265"/>
          <p:cNvPicPr preferRelativeResize="0"/>
          <p:nvPr/>
        </p:nvPicPr>
        <p:blipFill>
          <a:blip r:embed="rId5">
            <a:alphaModFix/>
          </a:blip>
          <a:stretch>
            <a:fillRect/>
          </a:stretch>
        </p:blipFill>
        <p:spPr>
          <a:xfrm>
            <a:off x="1198975" y="3396701"/>
            <a:ext cx="1240800" cy="1673325"/>
          </a:xfrm>
          <a:prstGeom prst="rect">
            <a:avLst/>
          </a:prstGeom>
          <a:noFill/>
          <a:ln>
            <a:noFill/>
          </a:ln>
          <a:effectLst>
            <a:outerShdw blurRad="57150" dist="19050" dir="5400000" algn="bl" rotWithShape="0">
              <a:srgbClr val="000000">
                <a:alpha val="50000"/>
              </a:srgbClr>
            </a:outerShdw>
          </a:effectLst>
        </p:spPr>
      </p:pic>
      <p:pic>
        <p:nvPicPr>
          <p:cNvPr id="2242" name="Google Shape;2242;p265"/>
          <p:cNvPicPr preferRelativeResize="0"/>
          <p:nvPr/>
        </p:nvPicPr>
        <p:blipFill>
          <a:blip r:embed="rId6">
            <a:alphaModFix/>
          </a:blip>
          <a:stretch>
            <a:fillRect/>
          </a:stretch>
        </p:blipFill>
        <p:spPr>
          <a:xfrm>
            <a:off x="1486464" y="1320627"/>
            <a:ext cx="665825" cy="665798"/>
          </a:xfrm>
          <a:prstGeom prst="rect">
            <a:avLst/>
          </a:prstGeom>
          <a:noFill/>
          <a:ln>
            <a:noFill/>
          </a:ln>
        </p:spPr>
      </p:pic>
      <p:pic>
        <p:nvPicPr>
          <p:cNvPr id="2243" name="Google Shape;2243;p265"/>
          <p:cNvPicPr preferRelativeResize="0"/>
          <p:nvPr/>
        </p:nvPicPr>
        <p:blipFill rotWithShape="1">
          <a:blip r:embed="rId7">
            <a:alphaModFix/>
          </a:blip>
          <a:srcRect/>
          <a:stretch/>
        </p:blipFill>
        <p:spPr>
          <a:xfrm>
            <a:off x="1499576" y="4041862"/>
            <a:ext cx="639600" cy="639577"/>
          </a:xfrm>
          <a:prstGeom prst="rect">
            <a:avLst/>
          </a:prstGeom>
          <a:noFill/>
          <a:ln>
            <a:noFill/>
          </a:ln>
        </p:spPr>
      </p:pic>
      <p:pic>
        <p:nvPicPr>
          <p:cNvPr id="2244" name="Google Shape;2244;p265"/>
          <p:cNvPicPr preferRelativeResize="0"/>
          <p:nvPr/>
        </p:nvPicPr>
        <p:blipFill>
          <a:blip r:embed="rId8">
            <a:alphaModFix/>
          </a:blip>
          <a:stretch>
            <a:fillRect/>
          </a:stretch>
        </p:blipFill>
        <p:spPr>
          <a:xfrm>
            <a:off x="1473362" y="2618963"/>
            <a:ext cx="790325" cy="790325"/>
          </a:xfrm>
          <a:prstGeom prst="rect">
            <a:avLst/>
          </a:prstGeom>
          <a:noFill/>
          <a:ln>
            <a:noFill/>
          </a:ln>
        </p:spPr>
      </p:pic>
      <p:pic>
        <p:nvPicPr>
          <p:cNvPr id="2245" name="Google Shape;2245;p265"/>
          <p:cNvPicPr preferRelativeResize="0"/>
          <p:nvPr/>
        </p:nvPicPr>
        <p:blipFill>
          <a:blip r:embed="rId9">
            <a:alphaModFix/>
          </a:blip>
          <a:stretch>
            <a:fillRect/>
          </a:stretch>
        </p:blipFill>
        <p:spPr>
          <a:xfrm>
            <a:off x="1618794" y="2778619"/>
            <a:ext cx="333725" cy="333725"/>
          </a:xfrm>
          <a:prstGeom prst="rect">
            <a:avLst/>
          </a:prstGeom>
          <a:noFill/>
          <a:ln>
            <a:noFill/>
          </a:ln>
        </p:spPr>
      </p:pic>
      <p:sp>
        <p:nvSpPr>
          <p:cNvPr id="2246" name="Google Shape;2246;p265"/>
          <p:cNvSpPr/>
          <p:nvPr/>
        </p:nvSpPr>
        <p:spPr>
          <a:xfrm>
            <a:off x="0" y="-9525"/>
            <a:ext cx="9144000" cy="4386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b="1" dirty="0">
                <a:solidFill>
                  <a:schemeClr val="lt1"/>
                </a:solidFill>
              </a:rPr>
              <a:t> Opportunity Analysis : Aims &amp; Objectives </a:t>
            </a:r>
            <a:endParaRPr sz="1400" b="1" i="0" u="none" strike="noStrike" cap="none" dirty="0">
              <a:solidFill>
                <a:schemeClr val="lt1"/>
              </a:solidFill>
              <a:latin typeface="Arial"/>
              <a:ea typeface="Arial"/>
              <a:cs typeface="Arial"/>
              <a:sym typeface="Arial"/>
            </a:endParaRPr>
          </a:p>
        </p:txBody>
      </p:sp>
      <p:sp>
        <p:nvSpPr>
          <p:cNvPr id="2247" name="Google Shape;2247;p265"/>
          <p:cNvSpPr txBox="1"/>
          <p:nvPr/>
        </p:nvSpPr>
        <p:spPr>
          <a:xfrm>
            <a:off x="2790725" y="4896600"/>
            <a:ext cx="6352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900"/>
              <a:t>GOLD: Global Initiative for Chronic Obstructive Lung Disease; QS: Quality Standards</a:t>
            </a:r>
            <a:endParaRPr sz="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sp>
        <p:nvSpPr>
          <p:cNvPr id="2279" name="Google Shape;2279;p267"/>
          <p:cNvSpPr/>
          <p:nvPr/>
        </p:nvSpPr>
        <p:spPr>
          <a:xfrm>
            <a:off x="0" y="0"/>
            <a:ext cx="9144000" cy="4947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0" name="Google Shape;2280;p267"/>
          <p:cNvSpPr txBox="1"/>
          <p:nvPr/>
        </p:nvSpPr>
        <p:spPr>
          <a:xfrm>
            <a:off x="37846" y="70843"/>
            <a:ext cx="8675100" cy="3558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300" b="1">
                <a:solidFill>
                  <a:schemeClr val="lt1"/>
                </a:solidFill>
              </a:rPr>
              <a:t>Key Overarching Messages : Scope for Earlier Diagnosis, Improved Assessment &amp; Treatment Optimisation</a:t>
            </a:r>
            <a:endParaRPr sz="1300" b="1" u="none" strike="noStrike" cap="none">
              <a:solidFill>
                <a:schemeClr val="lt1"/>
              </a:solidFill>
              <a:latin typeface="Arial"/>
              <a:ea typeface="Arial"/>
              <a:cs typeface="Arial"/>
              <a:sym typeface="Arial"/>
            </a:endParaRPr>
          </a:p>
        </p:txBody>
      </p:sp>
      <p:grpSp>
        <p:nvGrpSpPr>
          <p:cNvPr id="2281" name="Google Shape;2281;p267"/>
          <p:cNvGrpSpPr/>
          <p:nvPr/>
        </p:nvGrpSpPr>
        <p:grpSpPr>
          <a:xfrm>
            <a:off x="645851" y="1725724"/>
            <a:ext cx="8067121" cy="2390463"/>
            <a:chOff x="527016" y="1317697"/>
            <a:chExt cx="8067121" cy="2149310"/>
          </a:xfrm>
        </p:grpSpPr>
        <p:grpSp>
          <p:nvGrpSpPr>
            <p:cNvPr id="2282" name="Google Shape;2282;p267"/>
            <p:cNvGrpSpPr/>
            <p:nvPr/>
          </p:nvGrpSpPr>
          <p:grpSpPr>
            <a:xfrm>
              <a:off x="2719869" y="1317704"/>
              <a:ext cx="2738191" cy="2149253"/>
              <a:chOff x="3071457" y="2013875"/>
              <a:chExt cx="1944600" cy="1569600"/>
            </a:xfrm>
          </p:grpSpPr>
          <p:sp>
            <p:nvSpPr>
              <p:cNvPr id="2283" name="Google Shape;2283;p267"/>
              <p:cNvSpPr/>
              <p:nvPr/>
            </p:nvSpPr>
            <p:spPr>
              <a:xfrm rot="10800000" flipH="1">
                <a:off x="3071457" y="2013875"/>
                <a:ext cx="1944600" cy="1569600"/>
              </a:xfrm>
              <a:prstGeom prst="round2DiagRect">
                <a:avLst>
                  <a:gd name="adj1" fmla="val 0"/>
                  <a:gd name="adj2" fmla="val 17764"/>
                </a:avLst>
              </a:prstGeom>
              <a:solidFill>
                <a:srgbClr val="FFF2CC"/>
              </a:solidFill>
              <a:ln w="9525" cap="flat" cmpd="sng">
                <a:solidFill>
                  <a:srgbClr val="08407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4072"/>
                  </a:solidFill>
                </a:endParaRPr>
              </a:p>
            </p:txBody>
          </p:sp>
          <p:sp>
            <p:nvSpPr>
              <p:cNvPr id="2284" name="Google Shape;2284;p267"/>
              <p:cNvSpPr txBox="1"/>
              <p:nvPr/>
            </p:nvSpPr>
            <p:spPr>
              <a:xfrm>
                <a:off x="3156951" y="2153556"/>
                <a:ext cx="1773600" cy="1273800"/>
              </a:xfrm>
              <a:prstGeom prst="rect">
                <a:avLst/>
              </a:prstGeom>
              <a:solidFill>
                <a:srgbClr val="FFF2CC"/>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GB" sz="1500">
                    <a:solidFill>
                      <a:srgbClr val="084072"/>
                    </a:solidFill>
                  </a:rPr>
                  <a:t>Newly Diagnosed, High-Risk patients are</a:t>
                </a:r>
                <a:endParaRPr sz="1500">
                  <a:solidFill>
                    <a:srgbClr val="084072"/>
                  </a:solidFill>
                </a:endParaRPr>
              </a:p>
              <a:p>
                <a:pPr marL="0" lvl="0" indent="0" algn="ctr" rtl="0">
                  <a:lnSpc>
                    <a:spcPct val="150000"/>
                  </a:lnSpc>
                  <a:spcBef>
                    <a:spcPts val="0"/>
                  </a:spcBef>
                  <a:spcAft>
                    <a:spcPts val="0"/>
                  </a:spcAft>
                  <a:buNone/>
                </a:pPr>
                <a:r>
                  <a:rPr lang="en-GB" sz="1500" b="1">
                    <a:solidFill>
                      <a:srgbClr val="084072"/>
                    </a:solidFill>
                  </a:rPr>
                  <a:t>not</a:t>
                </a:r>
                <a:r>
                  <a:rPr lang="en-GB" sz="1500">
                    <a:solidFill>
                      <a:srgbClr val="084072"/>
                    </a:solidFill>
                  </a:rPr>
                  <a:t> adequately assessed or treated within 1 year</a:t>
                </a:r>
                <a:endParaRPr sz="1500">
                  <a:solidFill>
                    <a:srgbClr val="084072"/>
                  </a:solidFill>
                </a:endParaRPr>
              </a:p>
            </p:txBody>
          </p:sp>
        </p:grpSp>
        <p:grpSp>
          <p:nvGrpSpPr>
            <p:cNvPr id="2285" name="Google Shape;2285;p267"/>
            <p:cNvGrpSpPr/>
            <p:nvPr/>
          </p:nvGrpSpPr>
          <p:grpSpPr>
            <a:xfrm>
              <a:off x="527016" y="1317754"/>
              <a:ext cx="2192731" cy="2149253"/>
              <a:chOff x="1126863" y="2013875"/>
              <a:chExt cx="1944600" cy="1569600"/>
            </a:xfrm>
          </p:grpSpPr>
          <p:sp>
            <p:nvSpPr>
              <p:cNvPr id="2286" name="Google Shape;2286;p267"/>
              <p:cNvSpPr/>
              <p:nvPr/>
            </p:nvSpPr>
            <p:spPr>
              <a:xfrm>
                <a:off x="1126863" y="2013875"/>
                <a:ext cx="1944600" cy="1569600"/>
              </a:xfrm>
              <a:prstGeom prst="round2DiagRect">
                <a:avLst>
                  <a:gd name="adj1" fmla="val 0"/>
                  <a:gd name="adj2" fmla="val 17764"/>
                </a:avLst>
              </a:prstGeom>
              <a:solidFill>
                <a:srgbClr val="307BF3"/>
              </a:solidFill>
              <a:ln w="9525" cap="flat" cmpd="sng">
                <a:solidFill>
                  <a:srgbClr val="08407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7"/>
              <p:cNvSpPr txBox="1"/>
              <p:nvPr/>
            </p:nvSpPr>
            <p:spPr>
              <a:xfrm>
                <a:off x="1351638" y="2256363"/>
                <a:ext cx="1451700" cy="991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GB" sz="1600">
                    <a:solidFill>
                      <a:srgbClr val="FFFFFF"/>
                    </a:solidFill>
                  </a:rPr>
                  <a:t>Missed opportunities for </a:t>
                </a:r>
                <a:r>
                  <a:rPr lang="en-GB" sz="1600" b="1">
                    <a:solidFill>
                      <a:srgbClr val="FFFFFF"/>
                    </a:solidFill>
                  </a:rPr>
                  <a:t>earlier diagnosis</a:t>
                </a:r>
                <a:endParaRPr sz="1600" b="1">
                  <a:solidFill>
                    <a:srgbClr val="FFFFFF"/>
                  </a:solidFill>
                </a:endParaRPr>
              </a:p>
            </p:txBody>
          </p:sp>
        </p:grpSp>
        <p:grpSp>
          <p:nvGrpSpPr>
            <p:cNvPr id="2288" name="Google Shape;2288;p267"/>
            <p:cNvGrpSpPr/>
            <p:nvPr/>
          </p:nvGrpSpPr>
          <p:grpSpPr>
            <a:xfrm>
              <a:off x="5458183" y="1317697"/>
              <a:ext cx="3135954" cy="2149253"/>
              <a:chOff x="5015938" y="2013875"/>
              <a:chExt cx="3001200" cy="1569600"/>
            </a:xfrm>
          </p:grpSpPr>
          <p:sp>
            <p:nvSpPr>
              <p:cNvPr id="2289" name="Google Shape;2289;p267"/>
              <p:cNvSpPr/>
              <p:nvPr/>
            </p:nvSpPr>
            <p:spPr>
              <a:xfrm>
                <a:off x="5015938" y="2013875"/>
                <a:ext cx="3001200" cy="1569600"/>
              </a:xfrm>
              <a:prstGeom prst="round2DiagRect">
                <a:avLst>
                  <a:gd name="adj1" fmla="val 0"/>
                  <a:gd name="adj2" fmla="val 17764"/>
                </a:avLst>
              </a:prstGeom>
              <a:solidFill>
                <a:srgbClr val="0944A1"/>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90" name="Google Shape;2290;p267"/>
              <p:cNvSpPr txBox="1"/>
              <p:nvPr/>
            </p:nvSpPr>
            <p:spPr>
              <a:xfrm>
                <a:off x="5262403" y="2106592"/>
                <a:ext cx="2620500" cy="13059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GB" sz="1600">
                    <a:solidFill>
                      <a:schemeClr val="lt1"/>
                    </a:solidFill>
                  </a:rPr>
                  <a:t>For Already Diagnosed patients, s</a:t>
                </a:r>
                <a:r>
                  <a:rPr lang="en-GB" sz="1600">
                    <a:solidFill>
                      <a:srgbClr val="FFFFFF"/>
                    </a:solidFill>
                  </a:rPr>
                  <a:t>ubstantial scope to improve </a:t>
                </a:r>
                <a:endParaRPr sz="1600">
                  <a:solidFill>
                    <a:srgbClr val="FFFFFF"/>
                  </a:solidFill>
                </a:endParaRPr>
              </a:p>
              <a:p>
                <a:pPr marL="457200" lvl="0" indent="-330200" algn="l" rtl="0">
                  <a:lnSpc>
                    <a:spcPct val="150000"/>
                  </a:lnSpc>
                  <a:spcBef>
                    <a:spcPts val="0"/>
                  </a:spcBef>
                  <a:spcAft>
                    <a:spcPts val="0"/>
                  </a:spcAft>
                  <a:buClr>
                    <a:srgbClr val="FFFFFF"/>
                  </a:buClr>
                  <a:buSzPts val="1600"/>
                  <a:buChar char="●"/>
                </a:pPr>
                <a:r>
                  <a:rPr lang="en-GB" sz="1600">
                    <a:solidFill>
                      <a:srgbClr val="FFFFFF"/>
                    </a:solidFill>
                  </a:rPr>
                  <a:t>assessment </a:t>
                </a:r>
                <a:endParaRPr sz="1600">
                  <a:solidFill>
                    <a:srgbClr val="FFFFFF"/>
                  </a:solidFill>
                </a:endParaRPr>
              </a:p>
              <a:p>
                <a:pPr marL="457200" lvl="0" indent="-330200" algn="l" rtl="0">
                  <a:lnSpc>
                    <a:spcPct val="150000"/>
                  </a:lnSpc>
                  <a:spcBef>
                    <a:spcPts val="0"/>
                  </a:spcBef>
                  <a:spcAft>
                    <a:spcPts val="0"/>
                  </a:spcAft>
                  <a:buClr>
                    <a:srgbClr val="FFFFFF"/>
                  </a:buClr>
                  <a:buSzPts val="1600"/>
                  <a:buChar char="●"/>
                </a:pPr>
                <a:r>
                  <a:rPr lang="en-GB" sz="1600">
                    <a:solidFill>
                      <a:srgbClr val="FFFFFF"/>
                    </a:solidFill>
                  </a:rPr>
                  <a:t>treatment optimization </a:t>
                </a:r>
                <a:endParaRPr sz="1600">
                  <a:solidFill>
                    <a:srgbClr val="FFFFFF"/>
                  </a:solidFill>
                </a:endParaRPr>
              </a:p>
            </p:txBody>
          </p:sp>
        </p:grpSp>
        <p:grpSp>
          <p:nvGrpSpPr>
            <p:cNvPr id="2291" name="Google Shape;2291;p267"/>
            <p:cNvGrpSpPr/>
            <p:nvPr/>
          </p:nvGrpSpPr>
          <p:grpSpPr>
            <a:xfrm>
              <a:off x="5339323" y="2877307"/>
              <a:ext cx="281000" cy="260379"/>
              <a:chOff x="4858109" y="2631368"/>
              <a:chExt cx="316442" cy="315000"/>
            </a:xfrm>
          </p:grpSpPr>
          <p:sp>
            <p:nvSpPr>
              <p:cNvPr id="2292" name="Google Shape;2292;p267"/>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67"/>
              <p:cNvSpPr/>
              <p:nvPr/>
            </p:nvSpPr>
            <p:spPr>
              <a:xfrm>
                <a:off x="4858109" y="2739300"/>
                <a:ext cx="2391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GB"/>
                </a:br>
                <a:endParaRPr/>
              </a:p>
            </p:txBody>
          </p:sp>
        </p:grpSp>
        <p:grpSp>
          <p:nvGrpSpPr>
            <p:cNvPr id="2294" name="Google Shape;2294;p267"/>
            <p:cNvGrpSpPr/>
            <p:nvPr/>
          </p:nvGrpSpPr>
          <p:grpSpPr>
            <a:xfrm>
              <a:off x="2594144" y="2877329"/>
              <a:ext cx="279653" cy="260366"/>
              <a:chOff x="3157188" y="909150"/>
              <a:chExt cx="470400" cy="470400"/>
            </a:xfrm>
          </p:grpSpPr>
          <p:sp>
            <p:nvSpPr>
              <p:cNvPr id="2295" name="Google Shape;2295;p267"/>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67"/>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97" name="Google Shape;2297;p267"/>
          <p:cNvSpPr/>
          <p:nvPr/>
        </p:nvSpPr>
        <p:spPr>
          <a:xfrm>
            <a:off x="908700" y="960575"/>
            <a:ext cx="1651200" cy="355800"/>
          </a:xfrm>
          <a:prstGeom prst="wedgeRoundRectCallout">
            <a:avLst>
              <a:gd name="adj1" fmla="val -20833"/>
              <a:gd name="adj2" fmla="val 62500"/>
              <a:gd name="adj3" fmla="val 0"/>
            </a:avLst>
          </a:prstGeom>
          <a:solidFill>
            <a:srgbClr val="EEF7FF"/>
          </a:solidFill>
          <a:ln w="9525" cap="flat" cmpd="sng">
            <a:solidFill>
              <a:srgbClr val="08407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200">
                <a:solidFill>
                  <a:srgbClr val="084072"/>
                </a:solidFill>
              </a:rPr>
              <a:t>QS 1: Identification</a:t>
            </a:r>
            <a:endParaRPr sz="1200">
              <a:solidFill>
                <a:srgbClr val="084072"/>
              </a:solidFill>
            </a:endParaRPr>
          </a:p>
        </p:txBody>
      </p:sp>
      <p:sp>
        <p:nvSpPr>
          <p:cNvPr id="2298" name="Google Shape;2298;p267"/>
          <p:cNvSpPr/>
          <p:nvPr/>
        </p:nvSpPr>
        <p:spPr>
          <a:xfrm>
            <a:off x="3258300" y="960575"/>
            <a:ext cx="1863900" cy="355800"/>
          </a:xfrm>
          <a:prstGeom prst="wedgeRoundRectCallout">
            <a:avLst>
              <a:gd name="adj1" fmla="val -20833"/>
              <a:gd name="adj2" fmla="val 62500"/>
              <a:gd name="adj3" fmla="val 0"/>
            </a:avLst>
          </a:prstGeom>
          <a:solidFill>
            <a:srgbClr val="EEF7FF"/>
          </a:solidFill>
          <a:ln w="9525" cap="flat" cmpd="sng">
            <a:solidFill>
              <a:srgbClr val="08407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200">
                <a:solidFill>
                  <a:srgbClr val="084072"/>
                </a:solidFill>
              </a:rPr>
              <a:t>QS 2: Assessment</a:t>
            </a:r>
            <a:endParaRPr sz="1200"/>
          </a:p>
        </p:txBody>
      </p:sp>
      <p:sp>
        <p:nvSpPr>
          <p:cNvPr id="2299" name="Google Shape;2299;p267"/>
          <p:cNvSpPr/>
          <p:nvPr/>
        </p:nvSpPr>
        <p:spPr>
          <a:xfrm>
            <a:off x="5868225" y="960586"/>
            <a:ext cx="2625300" cy="355800"/>
          </a:xfrm>
          <a:prstGeom prst="wedgeRoundRectCallout">
            <a:avLst>
              <a:gd name="adj1" fmla="val -20833"/>
              <a:gd name="adj2" fmla="val 62500"/>
              <a:gd name="adj3" fmla="val 0"/>
            </a:avLst>
          </a:prstGeom>
          <a:solidFill>
            <a:srgbClr val="EEF7FF"/>
          </a:solidFill>
          <a:ln w="9525" cap="flat" cmpd="sng">
            <a:solidFill>
              <a:srgbClr val="08407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200">
                <a:solidFill>
                  <a:srgbClr val="084072"/>
                </a:solidFill>
              </a:rPr>
              <a:t>QS 3&amp;4: Optimization &amp; Follow-up</a:t>
            </a:r>
            <a:endParaRPr sz="1200"/>
          </a:p>
        </p:txBody>
      </p:sp>
      <p:pic>
        <p:nvPicPr>
          <p:cNvPr id="2300" name="Google Shape;2300;p267"/>
          <p:cNvPicPr preferRelativeResize="0"/>
          <p:nvPr/>
        </p:nvPicPr>
        <p:blipFill rotWithShape="1">
          <a:blip r:embed="rId3">
            <a:alphaModFix/>
          </a:blip>
          <a:srcRect l="487"/>
          <a:stretch/>
        </p:blipFill>
        <p:spPr>
          <a:xfrm>
            <a:off x="0" y="4797650"/>
            <a:ext cx="9144002" cy="345850"/>
          </a:xfrm>
          <a:prstGeom prst="rect">
            <a:avLst/>
          </a:prstGeom>
          <a:noFill/>
          <a:ln>
            <a:noFill/>
          </a:ln>
        </p:spPr>
      </p:pic>
      <p:sp>
        <p:nvSpPr>
          <p:cNvPr id="2301" name="Google Shape;2301;p267"/>
          <p:cNvSpPr txBox="1"/>
          <p:nvPr/>
        </p:nvSpPr>
        <p:spPr>
          <a:xfrm>
            <a:off x="7656900" y="4458950"/>
            <a:ext cx="1487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t>QS: Quality Standard</a:t>
            </a:r>
            <a:endParaRPr sz="1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85394"/>
        </a:solidFill>
        <a:effectLst/>
      </p:bgPr>
    </p:bg>
    <p:spTree>
      <p:nvGrpSpPr>
        <p:cNvPr id="1" name="Shape 2305"/>
        <p:cNvGrpSpPr/>
        <p:nvPr/>
      </p:nvGrpSpPr>
      <p:grpSpPr>
        <a:xfrm>
          <a:off x="0" y="0"/>
          <a:ext cx="0" cy="0"/>
          <a:chOff x="0" y="0"/>
          <a:chExt cx="0" cy="0"/>
        </a:xfrm>
      </p:grpSpPr>
      <p:sp>
        <p:nvSpPr>
          <p:cNvPr id="2306" name="Google Shape;2306;p268"/>
          <p:cNvSpPr txBox="1"/>
          <p:nvPr/>
        </p:nvSpPr>
        <p:spPr>
          <a:xfrm>
            <a:off x="1472400" y="1561801"/>
            <a:ext cx="5786100" cy="11229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2000" i="1">
              <a:solidFill>
                <a:srgbClr val="FFFFFF"/>
              </a:solidFill>
            </a:endParaRPr>
          </a:p>
          <a:p>
            <a:pPr marL="0" lvl="0" indent="0" algn="ctr" rtl="0">
              <a:spcBef>
                <a:spcPts val="0"/>
              </a:spcBef>
              <a:spcAft>
                <a:spcPts val="0"/>
              </a:spcAft>
              <a:buNone/>
            </a:pPr>
            <a:r>
              <a:rPr lang="en-GB" sz="2100" i="1">
                <a:solidFill>
                  <a:srgbClr val="FFFFFF"/>
                </a:solidFill>
              </a:rPr>
              <a:t>PREVAIL Cluster Randomized Trial</a:t>
            </a:r>
            <a:endParaRPr sz="2000" i="1">
              <a:solidFill>
                <a:srgbClr val="FFFFFF"/>
              </a:solidFill>
            </a:endParaRPr>
          </a:p>
        </p:txBody>
      </p:sp>
      <p:pic>
        <p:nvPicPr>
          <p:cNvPr id="2307" name="Google Shape;2307;p268"/>
          <p:cNvPicPr preferRelativeResize="0"/>
          <p:nvPr/>
        </p:nvPicPr>
        <p:blipFill>
          <a:blip r:embed="rId3">
            <a:alphaModFix/>
          </a:blip>
          <a:stretch>
            <a:fillRect/>
          </a:stretch>
        </p:blipFill>
        <p:spPr>
          <a:xfrm rot="5400000">
            <a:off x="4350680" y="-1446510"/>
            <a:ext cx="29562" cy="5786100"/>
          </a:xfrm>
          <a:prstGeom prst="rect">
            <a:avLst/>
          </a:prstGeom>
          <a:noFill/>
          <a:ln>
            <a:noFill/>
          </a:ln>
        </p:spPr>
      </p:pic>
      <p:pic>
        <p:nvPicPr>
          <p:cNvPr id="2308" name="Google Shape;2308;p268"/>
          <p:cNvPicPr preferRelativeResize="0"/>
          <p:nvPr/>
        </p:nvPicPr>
        <p:blipFill>
          <a:blip r:embed="rId3">
            <a:alphaModFix/>
          </a:blip>
          <a:stretch>
            <a:fillRect/>
          </a:stretch>
        </p:blipFill>
        <p:spPr>
          <a:xfrm rot="5400000">
            <a:off x="4350680" y="-72435"/>
            <a:ext cx="29562" cy="5786100"/>
          </a:xfrm>
          <a:prstGeom prst="rect">
            <a:avLst/>
          </a:prstGeom>
          <a:noFill/>
          <a:ln>
            <a:noFill/>
          </a:ln>
        </p:spPr>
      </p:pic>
      <p:pic>
        <p:nvPicPr>
          <p:cNvPr id="2309" name="Google Shape;2309;p268" descr="A picture containing drawing&#10;&#10;Description automatically generated"/>
          <p:cNvPicPr preferRelativeResize="0"/>
          <p:nvPr/>
        </p:nvPicPr>
        <p:blipFill rotWithShape="1">
          <a:blip r:embed="rId4">
            <a:alphaModFix/>
          </a:blip>
          <a:srcRect/>
          <a:stretch/>
        </p:blipFill>
        <p:spPr>
          <a:xfrm>
            <a:off x="715246" y="4743569"/>
            <a:ext cx="971552" cy="235459"/>
          </a:xfrm>
          <a:prstGeom prst="rect">
            <a:avLst/>
          </a:prstGeom>
          <a:noFill/>
          <a:ln>
            <a:noFill/>
          </a:ln>
        </p:spPr>
      </p:pic>
      <p:pic>
        <p:nvPicPr>
          <p:cNvPr id="2310" name="Google Shape;2310;p268" descr="A picture containing drawing&#10;&#10;Description automatically generated"/>
          <p:cNvPicPr preferRelativeResize="0"/>
          <p:nvPr/>
        </p:nvPicPr>
        <p:blipFill rotWithShape="1">
          <a:blip r:embed="rId5">
            <a:alphaModFix/>
          </a:blip>
          <a:srcRect/>
          <a:stretch/>
        </p:blipFill>
        <p:spPr>
          <a:xfrm>
            <a:off x="165495" y="4748656"/>
            <a:ext cx="489139" cy="264671"/>
          </a:xfrm>
          <a:prstGeom prst="rect">
            <a:avLst/>
          </a:prstGeom>
          <a:noFill/>
          <a:ln>
            <a:noFill/>
          </a:ln>
        </p:spPr>
      </p:pic>
      <p:pic>
        <p:nvPicPr>
          <p:cNvPr id="2311" name="Google Shape;2311;p268"/>
          <p:cNvPicPr preferRelativeResize="0"/>
          <p:nvPr/>
        </p:nvPicPr>
        <p:blipFill rotWithShape="1">
          <a:blip r:embed="rId6">
            <a:alphaModFix/>
          </a:blip>
          <a:srcRect l="13701" t="35042" r="12909" b="37080"/>
          <a:stretch/>
        </p:blipFill>
        <p:spPr>
          <a:xfrm>
            <a:off x="7868841" y="97595"/>
            <a:ext cx="1168590" cy="342902"/>
          </a:xfrm>
          <a:prstGeom prst="rect">
            <a:avLst/>
          </a:prstGeom>
          <a:noFill/>
          <a:ln>
            <a:noFill/>
          </a:ln>
        </p:spPr>
      </p:pic>
      <p:pic>
        <p:nvPicPr>
          <p:cNvPr id="2312" name="Google Shape;2312;p268"/>
          <p:cNvPicPr preferRelativeResize="0"/>
          <p:nvPr/>
        </p:nvPicPr>
        <p:blipFill rotWithShape="1">
          <a:blip r:embed="rId7">
            <a:alphaModFix/>
          </a:blip>
          <a:srcRect/>
          <a:stretch/>
        </p:blipFill>
        <p:spPr>
          <a:xfrm>
            <a:off x="6865150" y="97650"/>
            <a:ext cx="953794" cy="342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238"/>
          <p:cNvSpPr/>
          <p:nvPr/>
        </p:nvSpPr>
        <p:spPr>
          <a:xfrm>
            <a:off x="0" y="0"/>
            <a:ext cx="9144000" cy="5511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sp>
        <p:nvSpPr>
          <p:cNvPr id="1426" name="Google Shape;1426;p238"/>
          <p:cNvSpPr txBox="1"/>
          <p:nvPr/>
        </p:nvSpPr>
        <p:spPr>
          <a:xfrm>
            <a:off x="87421" y="92625"/>
            <a:ext cx="8896200" cy="384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GB" sz="1600" b="1">
                <a:solidFill>
                  <a:srgbClr val="FFFFFF"/>
                </a:solidFill>
                <a:latin typeface="Arial"/>
                <a:ea typeface="Arial"/>
                <a:cs typeface="Arial"/>
                <a:sym typeface="Arial"/>
              </a:rPr>
              <a:t>The Need For Improved Quality of Care – Goals for COPD Management in the USA &amp; UK </a:t>
            </a:r>
            <a:endParaRPr sz="1100">
              <a:solidFill>
                <a:schemeClr val="dk1"/>
              </a:solidFill>
              <a:latin typeface="Arial"/>
              <a:ea typeface="Arial"/>
              <a:cs typeface="Arial"/>
              <a:sym typeface="Arial"/>
            </a:endParaRPr>
          </a:p>
        </p:txBody>
      </p:sp>
      <p:sp>
        <p:nvSpPr>
          <p:cNvPr id="1427" name="Google Shape;1427;p238"/>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pic>
        <p:nvPicPr>
          <p:cNvPr id="1428" name="Google Shape;1428;p238"/>
          <p:cNvPicPr preferRelativeResize="0"/>
          <p:nvPr/>
        </p:nvPicPr>
        <p:blipFill rotWithShape="1">
          <a:blip r:embed="rId3">
            <a:alphaModFix/>
          </a:blip>
          <a:srcRect/>
          <a:stretch/>
        </p:blipFill>
        <p:spPr>
          <a:xfrm>
            <a:off x="37846" y="4839713"/>
            <a:ext cx="489139" cy="264671"/>
          </a:xfrm>
          <a:prstGeom prst="rect">
            <a:avLst/>
          </a:prstGeom>
          <a:noFill/>
          <a:ln>
            <a:noFill/>
          </a:ln>
        </p:spPr>
      </p:pic>
      <p:pic>
        <p:nvPicPr>
          <p:cNvPr id="1429" name="Google Shape;1429;p238"/>
          <p:cNvPicPr preferRelativeResize="0"/>
          <p:nvPr/>
        </p:nvPicPr>
        <p:blipFill rotWithShape="1">
          <a:blip r:embed="rId4">
            <a:alphaModFix/>
          </a:blip>
          <a:srcRect l="13701" t="35042" r="12909" b="37080"/>
          <a:stretch/>
        </p:blipFill>
        <p:spPr>
          <a:xfrm>
            <a:off x="3987703" y="4786332"/>
            <a:ext cx="1168590" cy="342902"/>
          </a:xfrm>
          <a:prstGeom prst="rect">
            <a:avLst/>
          </a:prstGeom>
          <a:noFill/>
          <a:ln>
            <a:noFill/>
          </a:ln>
        </p:spPr>
      </p:pic>
      <p:grpSp>
        <p:nvGrpSpPr>
          <p:cNvPr id="1430" name="Google Shape;1430;p238"/>
          <p:cNvGrpSpPr/>
          <p:nvPr/>
        </p:nvGrpSpPr>
        <p:grpSpPr>
          <a:xfrm>
            <a:off x="230132" y="699642"/>
            <a:ext cx="8683722" cy="2390551"/>
            <a:chOff x="299795" y="771550"/>
            <a:chExt cx="8683722" cy="2390551"/>
          </a:xfrm>
        </p:grpSpPr>
        <p:sp>
          <p:nvSpPr>
            <p:cNvPr id="1431" name="Google Shape;1431;p238"/>
            <p:cNvSpPr/>
            <p:nvPr/>
          </p:nvSpPr>
          <p:spPr>
            <a:xfrm>
              <a:off x="1016354" y="771550"/>
              <a:ext cx="3168300" cy="9360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USA COPD National Action Plan</a:t>
              </a:r>
              <a:endParaRPr/>
            </a:p>
          </p:txBody>
        </p:sp>
        <p:sp>
          <p:nvSpPr>
            <p:cNvPr id="1432" name="Google Shape;1432;p238"/>
            <p:cNvSpPr/>
            <p:nvPr/>
          </p:nvSpPr>
          <p:spPr>
            <a:xfrm>
              <a:off x="4959294" y="771550"/>
              <a:ext cx="3168300" cy="9360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UK Department of Health</a:t>
              </a:r>
              <a:endParaRPr/>
            </a:p>
          </p:txBody>
        </p:sp>
        <p:sp>
          <p:nvSpPr>
            <p:cNvPr id="1433" name="Google Shape;1433;p238"/>
            <p:cNvSpPr/>
            <p:nvPr/>
          </p:nvSpPr>
          <p:spPr>
            <a:xfrm>
              <a:off x="299795" y="2226101"/>
              <a:ext cx="2397600" cy="936000"/>
            </a:xfrm>
            <a:prstGeom prst="roundRect">
              <a:avLst>
                <a:gd name="adj" fmla="val 16667"/>
              </a:avLst>
            </a:prstGeom>
            <a:solidFill>
              <a:srgbClr val="B7CCE4"/>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rgbClr val="17365D"/>
                  </a:solidFill>
                  <a:latin typeface="Arial"/>
                  <a:ea typeface="Arial"/>
                  <a:cs typeface="Arial"/>
                  <a:sym typeface="Arial"/>
                </a:rPr>
                <a:t>Raising public awareness of COPD</a:t>
              </a:r>
              <a:endParaRPr/>
            </a:p>
          </p:txBody>
        </p:sp>
        <p:sp>
          <p:nvSpPr>
            <p:cNvPr id="1434" name="Google Shape;1434;p238"/>
            <p:cNvSpPr/>
            <p:nvPr/>
          </p:nvSpPr>
          <p:spPr>
            <a:xfrm>
              <a:off x="3442856" y="2226101"/>
              <a:ext cx="2397600" cy="936000"/>
            </a:xfrm>
            <a:prstGeom prst="roundRect">
              <a:avLst>
                <a:gd name="adj" fmla="val 16667"/>
              </a:avLst>
            </a:prstGeom>
            <a:solidFill>
              <a:srgbClr val="B7CCE4"/>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rgbClr val="17365D"/>
                  </a:solidFill>
                  <a:latin typeface="Arial"/>
                  <a:ea typeface="Arial"/>
                  <a:cs typeface="Arial"/>
                  <a:sym typeface="Arial"/>
                </a:rPr>
                <a:t>Educate key stakeholders in diagnosis, prevention </a:t>
              </a:r>
              <a:endParaRPr/>
            </a:p>
            <a:p>
              <a:pPr marL="0" marR="0" lvl="0" indent="0" algn="ctr" rtl="0">
                <a:spcBef>
                  <a:spcPts val="0"/>
                </a:spcBef>
                <a:spcAft>
                  <a:spcPts val="0"/>
                </a:spcAft>
                <a:buNone/>
              </a:pPr>
              <a:r>
                <a:rPr lang="en-GB" sz="1400">
                  <a:solidFill>
                    <a:srgbClr val="17365D"/>
                  </a:solidFill>
                  <a:latin typeface="Arial"/>
                  <a:ea typeface="Arial"/>
                  <a:cs typeface="Arial"/>
                  <a:sym typeface="Arial"/>
                </a:rPr>
                <a:t>&amp; treatment</a:t>
              </a:r>
              <a:endParaRPr/>
            </a:p>
          </p:txBody>
        </p:sp>
        <p:sp>
          <p:nvSpPr>
            <p:cNvPr id="1435" name="Google Shape;1435;p238"/>
            <p:cNvSpPr/>
            <p:nvPr/>
          </p:nvSpPr>
          <p:spPr>
            <a:xfrm>
              <a:off x="6585917" y="2226101"/>
              <a:ext cx="2397600" cy="936000"/>
            </a:xfrm>
            <a:prstGeom prst="roundRect">
              <a:avLst>
                <a:gd name="adj" fmla="val 16667"/>
              </a:avLst>
            </a:prstGeom>
            <a:solidFill>
              <a:srgbClr val="B7CCE4"/>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rgbClr val="17365D"/>
                  </a:solidFill>
                  <a:latin typeface="Arial"/>
                  <a:ea typeface="Arial"/>
                  <a:cs typeface="Arial"/>
                  <a:sym typeface="Arial"/>
                </a:rPr>
                <a:t>Encourage data sharing </a:t>
              </a:r>
              <a:endParaRPr/>
            </a:p>
            <a:p>
              <a:pPr marL="0" marR="0" lvl="0" indent="0" algn="ctr" rtl="0">
                <a:spcBef>
                  <a:spcPts val="0"/>
                </a:spcBef>
                <a:spcAft>
                  <a:spcPts val="0"/>
                </a:spcAft>
                <a:buNone/>
              </a:pPr>
              <a:r>
                <a:rPr lang="en-GB" sz="1400">
                  <a:solidFill>
                    <a:srgbClr val="17365D"/>
                  </a:solidFill>
                  <a:latin typeface="Arial"/>
                  <a:ea typeface="Arial"/>
                  <a:cs typeface="Arial"/>
                  <a:sym typeface="Arial"/>
                </a:rPr>
                <a:t>&amp; dissemination</a:t>
              </a:r>
              <a:endParaRPr/>
            </a:p>
          </p:txBody>
        </p:sp>
        <p:grpSp>
          <p:nvGrpSpPr>
            <p:cNvPr id="1436" name="Google Shape;1436;p238"/>
            <p:cNvGrpSpPr/>
            <p:nvPr/>
          </p:nvGrpSpPr>
          <p:grpSpPr>
            <a:xfrm>
              <a:off x="1498595" y="1707701"/>
              <a:ext cx="6286244" cy="518400"/>
              <a:chOff x="1498595" y="1707701"/>
              <a:chExt cx="6286244" cy="518400"/>
            </a:xfrm>
          </p:grpSpPr>
          <p:grpSp>
            <p:nvGrpSpPr>
              <p:cNvPr id="1437" name="Google Shape;1437;p238"/>
              <p:cNvGrpSpPr/>
              <p:nvPr/>
            </p:nvGrpSpPr>
            <p:grpSpPr>
              <a:xfrm>
                <a:off x="1498639" y="1995654"/>
                <a:ext cx="6286200" cy="216000"/>
                <a:chOff x="1498639" y="1995654"/>
                <a:chExt cx="6286200" cy="216000"/>
              </a:xfrm>
            </p:grpSpPr>
            <p:cxnSp>
              <p:nvCxnSpPr>
                <p:cNvPr id="1438" name="Google Shape;1438;p238"/>
                <p:cNvCxnSpPr/>
                <p:nvPr/>
              </p:nvCxnSpPr>
              <p:spPr>
                <a:xfrm>
                  <a:off x="1498639" y="1995654"/>
                  <a:ext cx="6286200" cy="0"/>
                </a:xfrm>
                <a:prstGeom prst="straightConnector1">
                  <a:avLst/>
                </a:prstGeom>
                <a:noFill/>
                <a:ln w="9525" cap="flat" cmpd="sng">
                  <a:solidFill>
                    <a:srgbClr val="4A7DBA"/>
                  </a:solidFill>
                  <a:prstDash val="solid"/>
                  <a:round/>
                  <a:headEnd type="none" w="sm" len="sm"/>
                  <a:tailEnd type="none" w="sm" len="sm"/>
                </a:ln>
              </p:spPr>
            </p:cxnSp>
            <p:cxnSp>
              <p:nvCxnSpPr>
                <p:cNvPr id="1439" name="Google Shape;1439;p238"/>
                <p:cNvCxnSpPr/>
                <p:nvPr/>
              </p:nvCxnSpPr>
              <p:spPr>
                <a:xfrm>
                  <a:off x="4644008" y="1995654"/>
                  <a:ext cx="0" cy="216000"/>
                </a:xfrm>
                <a:prstGeom prst="straightConnector1">
                  <a:avLst/>
                </a:prstGeom>
                <a:noFill/>
                <a:ln w="9525" cap="flat" cmpd="sng">
                  <a:solidFill>
                    <a:srgbClr val="4A7DBA"/>
                  </a:solidFill>
                  <a:prstDash val="solid"/>
                  <a:round/>
                  <a:headEnd type="none" w="sm" len="sm"/>
                  <a:tailEnd type="triangle" w="med" len="med"/>
                </a:ln>
              </p:spPr>
            </p:cxnSp>
          </p:grpSp>
          <p:cxnSp>
            <p:nvCxnSpPr>
              <p:cNvPr id="1440" name="Google Shape;1440;p238"/>
              <p:cNvCxnSpPr>
                <a:endCxn id="1433" idx="0"/>
              </p:cNvCxnSpPr>
              <p:nvPr/>
            </p:nvCxnSpPr>
            <p:spPr>
              <a:xfrm>
                <a:off x="1498595" y="1707701"/>
                <a:ext cx="0" cy="518400"/>
              </a:xfrm>
              <a:prstGeom prst="straightConnector1">
                <a:avLst/>
              </a:prstGeom>
              <a:noFill/>
              <a:ln w="9525" cap="flat" cmpd="sng">
                <a:solidFill>
                  <a:srgbClr val="4A7DBA"/>
                </a:solidFill>
                <a:prstDash val="solid"/>
                <a:round/>
                <a:headEnd type="none" w="sm" len="sm"/>
                <a:tailEnd type="triangle" w="med" len="med"/>
              </a:ln>
            </p:spPr>
          </p:cxnSp>
          <p:cxnSp>
            <p:nvCxnSpPr>
              <p:cNvPr id="1441" name="Google Shape;1441;p238"/>
              <p:cNvCxnSpPr>
                <a:endCxn id="1435" idx="0"/>
              </p:cNvCxnSpPr>
              <p:nvPr/>
            </p:nvCxnSpPr>
            <p:spPr>
              <a:xfrm>
                <a:off x="7784717" y="1707701"/>
                <a:ext cx="0" cy="518400"/>
              </a:xfrm>
              <a:prstGeom prst="straightConnector1">
                <a:avLst/>
              </a:prstGeom>
              <a:noFill/>
              <a:ln w="9525" cap="flat" cmpd="sng">
                <a:solidFill>
                  <a:srgbClr val="4A7DBA"/>
                </a:solidFill>
                <a:prstDash val="solid"/>
                <a:round/>
                <a:headEnd type="none" w="sm" len="sm"/>
                <a:tailEnd type="triangle" w="med" len="med"/>
              </a:ln>
            </p:spPr>
          </p:cxnSp>
        </p:grpSp>
      </p:grpSp>
      <p:pic>
        <p:nvPicPr>
          <p:cNvPr id="1442" name="Google Shape;1442;p238"/>
          <p:cNvPicPr preferRelativeResize="0"/>
          <p:nvPr/>
        </p:nvPicPr>
        <p:blipFill rotWithShape="1">
          <a:blip r:embed="rId5">
            <a:alphaModFix/>
          </a:blip>
          <a:srcRect t="34907" b="34525"/>
          <a:stretch/>
        </p:blipFill>
        <p:spPr>
          <a:xfrm>
            <a:off x="2157733" y="3526541"/>
            <a:ext cx="4828531" cy="1140424"/>
          </a:xfrm>
          <a:prstGeom prst="rect">
            <a:avLst/>
          </a:prstGeom>
          <a:noFill/>
          <a:ln>
            <a:noFill/>
          </a:ln>
        </p:spPr>
      </p:pic>
      <p:grpSp>
        <p:nvGrpSpPr>
          <p:cNvPr id="1443" name="Google Shape;1443;p238"/>
          <p:cNvGrpSpPr/>
          <p:nvPr/>
        </p:nvGrpSpPr>
        <p:grpSpPr>
          <a:xfrm>
            <a:off x="1407433" y="3090193"/>
            <a:ext cx="750300" cy="1006560"/>
            <a:chOff x="1407433" y="3090193"/>
            <a:chExt cx="750300" cy="1006560"/>
          </a:xfrm>
        </p:grpSpPr>
        <p:cxnSp>
          <p:nvCxnSpPr>
            <p:cNvPr id="1444" name="Google Shape;1444;p238"/>
            <p:cNvCxnSpPr>
              <a:stCxn id="1433" idx="2"/>
            </p:cNvCxnSpPr>
            <p:nvPr/>
          </p:nvCxnSpPr>
          <p:spPr>
            <a:xfrm>
              <a:off x="1428932" y="3090193"/>
              <a:ext cx="0" cy="1006500"/>
            </a:xfrm>
            <a:prstGeom prst="straightConnector1">
              <a:avLst/>
            </a:prstGeom>
            <a:noFill/>
            <a:ln w="9525" cap="flat" cmpd="sng">
              <a:solidFill>
                <a:srgbClr val="4A7DBA"/>
              </a:solidFill>
              <a:prstDash val="solid"/>
              <a:round/>
              <a:headEnd type="none" w="sm" len="sm"/>
              <a:tailEnd type="none" w="sm" len="sm"/>
            </a:ln>
          </p:spPr>
        </p:cxnSp>
        <p:cxnSp>
          <p:nvCxnSpPr>
            <p:cNvPr id="1445" name="Google Shape;1445;p238"/>
            <p:cNvCxnSpPr>
              <a:endCxn id="1442" idx="1"/>
            </p:cNvCxnSpPr>
            <p:nvPr/>
          </p:nvCxnSpPr>
          <p:spPr>
            <a:xfrm>
              <a:off x="1407433" y="4096753"/>
              <a:ext cx="750300" cy="0"/>
            </a:xfrm>
            <a:prstGeom prst="straightConnector1">
              <a:avLst/>
            </a:prstGeom>
            <a:noFill/>
            <a:ln w="9525" cap="flat" cmpd="sng">
              <a:solidFill>
                <a:srgbClr val="4A7DBA"/>
              </a:solidFill>
              <a:prstDash val="solid"/>
              <a:round/>
              <a:headEnd type="none" w="sm" len="sm"/>
              <a:tailEnd type="triangle" w="med" len="med"/>
            </a:ln>
          </p:spPr>
        </p:cxnSp>
      </p:grpSp>
      <p:grpSp>
        <p:nvGrpSpPr>
          <p:cNvPr id="1446" name="Google Shape;1446;p238"/>
          <p:cNvGrpSpPr/>
          <p:nvPr/>
        </p:nvGrpSpPr>
        <p:grpSpPr>
          <a:xfrm flipH="1">
            <a:off x="6926596" y="3090197"/>
            <a:ext cx="750300" cy="1006556"/>
            <a:chOff x="1407514" y="3090197"/>
            <a:chExt cx="750300" cy="1006556"/>
          </a:xfrm>
        </p:grpSpPr>
        <p:cxnSp>
          <p:nvCxnSpPr>
            <p:cNvPr id="1447" name="Google Shape;1447;p238"/>
            <p:cNvCxnSpPr/>
            <p:nvPr/>
          </p:nvCxnSpPr>
          <p:spPr>
            <a:xfrm>
              <a:off x="1407514" y="3090197"/>
              <a:ext cx="0" cy="1006500"/>
            </a:xfrm>
            <a:prstGeom prst="straightConnector1">
              <a:avLst/>
            </a:prstGeom>
            <a:noFill/>
            <a:ln w="9525" cap="flat" cmpd="sng">
              <a:solidFill>
                <a:srgbClr val="4A7DBA"/>
              </a:solidFill>
              <a:prstDash val="solid"/>
              <a:round/>
              <a:headEnd type="none" w="sm" len="sm"/>
              <a:tailEnd type="none" w="sm" len="sm"/>
            </a:ln>
          </p:spPr>
        </p:cxnSp>
        <p:cxnSp>
          <p:nvCxnSpPr>
            <p:cNvPr id="1448" name="Google Shape;1448;p238"/>
            <p:cNvCxnSpPr/>
            <p:nvPr/>
          </p:nvCxnSpPr>
          <p:spPr>
            <a:xfrm>
              <a:off x="1407514" y="4096753"/>
              <a:ext cx="750300" cy="0"/>
            </a:xfrm>
            <a:prstGeom prst="straightConnector1">
              <a:avLst/>
            </a:prstGeom>
            <a:noFill/>
            <a:ln w="9525" cap="flat" cmpd="sng">
              <a:solidFill>
                <a:srgbClr val="4A7DBA"/>
              </a:solidFill>
              <a:prstDash val="solid"/>
              <a:round/>
              <a:headEnd type="none" w="sm" len="sm"/>
              <a:tailEnd type="triangle" w="med" len="med"/>
            </a:ln>
          </p:spPr>
        </p:cxnSp>
      </p:grpSp>
      <p:cxnSp>
        <p:nvCxnSpPr>
          <p:cNvPr id="1449" name="Google Shape;1449;p238"/>
          <p:cNvCxnSpPr>
            <a:stCxn id="1434" idx="2"/>
            <a:endCxn id="1442" idx="0"/>
          </p:cNvCxnSpPr>
          <p:nvPr/>
        </p:nvCxnSpPr>
        <p:spPr>
          <a:xfrm>
            <a:off x="4571993" y="3090193"/>
            <a:ext cx="0" cy="436200"/>
          </a:xfrm>
          <a:prstGeom prst="straightConnector1">
            <a:avLst/>
          </a:prstGeom>
          <a:noFill/>
          <a:ln w="9525" cap="flat" cmpd="sng">
            <a:solidFill>
              <a:srgbClr val="4A7DBA"/>
            </a:solidFill>
            <a:prstDash val="solid"/>
            <a:round/>
            <a:headEnd type="none" w="sm" len="sm"/>
            <a:tailEnd type="triangle" w="med" len="med"/>
          </a:ln>
        </p:spPr>
      </p:cxnSp>
      <p:sp>
        <p:nvSpPr>
          <p:cNvPr id="1450" name="Google Shape;1450;p238"/>
          <p:cNvSpPr txBox="1"/>
          <p:nvPr/>
        </p:nvSpPr>
        <p:spPr>
          <a:xfrm>
            <a:off x="5247736" y="4615576"/>
            <a:ext cx="3926700" cy="2154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800">
                <a:solidFill>
                  <a:schemeClr val="dk2"/>
                </a:solidFill>
                <a:latin typeface="Arial"/>
                <a:ea typeface="Arial"/>
                <a:cs typeface="Arial"/>
                <a:sym typeface="Arial"/>
              </a:rPr>
              <a:t>Pullen R et al. </a:t>
            </a:r>
            <a:r>
              <a:rPr lang="en-GB" sz="800" i="0">
                <a:solidFill>
                  <a:schemeClr val="dk2"/>
                </a:solidFill>
                <a:latin typeface="arial"/>
                <a:ea typeface="arial"/>
                <a:cs typeface="arial"/>
                <a:sym typeface="arial"/>
              </a:rPr>
              <a:t>Int J Chron Obstruct Pulmon Dis </a:t>
            </a:r>
            <a:r>
              <a:rPr lang="en-GB" sz="800">
                <a:solidFill>
                  <a:schemeClr val="dk2"/>
                </a:solidFill>
                <a:latin typeface="Arial"/>
                <a:ea typeface="Arial"/>
                <a:cs typeface="Arial"/>
                <a:sym typeface="Arial"/>
              </a:rPr>
              <a:t>2021:16 2301–2322</a:t>
            </a:r>
            <a:endParaRPr sz="800">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16"/>
        <p:cNvGrpSpPr/>
        <p:nvPr/>
      </p:nvGrpSpPr>
      <p:grpSpPr>
        <a:xfrm>
          <a:off x="0" y="0"/>
          <a:ext cx="0" cy="0"/>
          <a:chOff x="0" y="0"/>
          <a:chExt cx="0" cy="0"/>
        </a:xfrm>
      </p:grpSpPr>
      <p:sp>
        <p:nvSpPr>
          <p:cNvPr id="2317" name="Google Shape;2317;p269"/>
          <p:cNvSpPr/>
          <p:nvPr/>
        </p:nvSpPr>
        <p:spPr>
          <a:xfrm>
            <a:off x="0" y="2"/>
            <a:ext cx="9144000" cy="5994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FFFFFF"/>
              </a:buClr>
              <a:buSzPts val="1400"/>
              <a:buFont typeface="Arial"/>
              <a:buNone/>
            </a:pPr>
            <a:endParaRPr sz="800" b="0" i="0" u="none" strike="noStrike" cap="none">
              <a:solidFill>
                <a:schemeClr val="dk1"/>
              </a:solidFill>
              <a:latin typeface="Arial"/>
              <a:ea typeface="Arial"/>
              <a:cs typeface="Arial"/>
              <a:sym typeface="Arial"/>
            </a:endParaRPr>
          </a:p>
        </p:txBody>
      </p:sp>
      <p:sp>
        <p:nvSpPr>
          <p:cNvPr id="2318" name="Google Shape;2318;p269"/>
          <p:cNvSpPr txBox="1"/>
          <p:nvPr/>
        </p:nvSpPr>
        <p:spPr>
          <a:xfrm>
            <a:off x="-12" y="121800"/>
            <a:ext cx="9056400" cy="3558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500" b="1">
                <a:solidFill>
                  <a:srgbClr val="FFFFFF"/>
                </a:solidFill>
              </a:rPr>
              <a:t>CONQUEST &amp; PREVAIL : Quality Improvement (QI) vs Cluster Randomised Trial Workstreams </a:t>
            </a:r>
            <a:endParaRPr sz="1500" b="1" i="0" u="none" strike="noStrike" cap="none">
              <a:solidFill>
                <a:srgbClr val="FFFFFF"/>
              </a:solidFill>
              <a:latin typeface="Arial"/>
              <a:ea typeface="Arial"/>
              <a:cs typeface="Arial"/>
              <a:sym typeface="Arial"/>
            </a:endParaRPr>
          </a:p>
        </p:txBody>
      </p:sp>
      <p:sp>
        <p:nvSpPr>
          <p:cNvPr id="2319" name="Google Shape;2319;p269"/>
          <p:cNvSpPr/>
          <p:nvPr/>
        </p:nvSpPr>
        <p:spPr>
          <a:xfrm>
            <a:off x="249225" y="2954800"/>
            <a:ext cx="8619600" cy="1463700"/>
          </a:xfrm>
          <a:prstGeom prst="roundRect">
            <a:avLst>
              <a:gd name="adj" fmla="val 16667"/>
            </a:avLst>
          </a:prstGeom>
          <a:solidFill>
            <a:srgbClr val="3D85C6"/>
          </a:solidFill>
          <a:ln w="19050" cap="flat" cmpd="sng">
            <a:solidFill>
              <a:srgbClr val="0B5394"/>
            </a:solidFill>
            <a:prstDash val="solid"/>
            <a:round/>
            <a:headEnd type="none" w="sm" len="sm"/>
            <a:tailEnd type="none" w="sm" len="sm"/>
          </a:ln>
          <a:effectLst>
            <a:outerShdw blurRad="21431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69"/>
          <p:cNvSpPr/>
          <p:nvPr/>
        </p:nvSpPr>
        <p:spPr>
          <a:xfrm>
            <a:off x="249225" y="1013150"/>
            <a:ext cx="8619600" cy="1558500"/>
          </a:xfrm>
          <a:prstGeom prst="roundRect">
            <a:avLst>
              <a:gd name="adj" fmla="val 16667"/>
            </a:avLst>
          </a:prstGeom>
          <a:solidFill>
            <a:srgbClr val="6FA8DC"/>
          </a:solidFill>
          <a:ln w="19050" cap="flat" cmpd="sng">
            <a:solidFill>
              <a:srgbClr val="0B5394"/>
            </a:solidFill>
            <a:prstDash val="solid"/>
            <a:round/>
            <a:headEnd type="none" w="sm" len="sm"/>
            <a:tailEnd type="none" w="sm" len="sm"/>
          </a:ln>
          <a:effectLst>
            <a:outerShdw blurRad="22860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69"/>
          <p:cNvSpPr txBox="1"/>
          <p:nvPr/>
        </p:nvSpPr>
        <p:spPr>
          <a:xfrm>
            <a:off x="2680818" y="950225"/>
            <a:ext cx="6513000" cy="1712700"/>
          </a:xfrm>
          <a:prstGeom prst="rect">
            <a:avLst/>
          </a:prstGeom>
          <a:noFill/>
          <a:ln>
            <a:noFill/>
          </a:ln>
        </p:spPr>
        <p:txBody>
          <a:bodyPr spcFirstLastPara="1" wrap="square" lIns="0" tIns="34275" rIns="0" bIns="34275" anchor="ctr" anchorCtr="0">
            <a:noAutofit/>
          </a:bodyPr>
          <a:lstStyle/>
          <a:p>
            <a:pPr marL="719999" marR="0" lvl="0" indent="-317500" algn="just" rtl="0">
              <a:lnSpc>
                <a:spcPct val="120000"/>
              </a:lnSpc>
              <a:spcBef>
                <a:spcPts val="0"/>
              </a:spcBef>
              <a:spcAft>
                <a:spcPts val="0"/>
              </a:spcAft>
              <a:buClr>
                <a:srgbClr val="FFFFFF"/>
              </a:buClr>
              <a:buSzPts val="1400"/>
              <a:buChar char="●"/>
            </a:pPr>
            <a:r>
              <a:rPr lang="en-GB" sz="1200" b="0" u="none" strike="noStrike" cap="none" dirty="0">
                <a:solidFill>
                  <a:srgbClr val="FFFFFF"/>
                </a:solidFill>
                <a:latin typeface="Arial"/>
                <a:ea typeface="Arial"/>
                <a:cs typeface="Arial"/>
                <a:sym typeface="Arial"/>
              </a:rPr>
              <a:t>first collaborative</a:t>
            </a:r>
            <a:r>
              <a:rPr lang="en-GB" sz="1200" dirty="0">
                <a:solidFill>
                  <a:srgbClr val="FFFFFF"/>
                </a:solidFill>
              </a:rPr>
              <a:t> </a:t>
            </a:r>
            <a:r>
              <a:rPr lang="en-GB" sz="1200" b="0" u="none" strike="noStrike" cap="none" dirty="0">
                <a:solidFill>
                  <a:srgbClr val="FFFFFF"/>
                </a:solidFill>
                <a:latin typeface="Arial"/>
                <a:ea typeface="Arial"/>
                <a:cs typeface="Arial"/>
                <a:sym typeface="Arial"/>
              </a:rPr>
              <a:t>‘interventional’ COPD registry </a:t>
            </a:r>
            <a:endParaRPr sz="1200" dirty="0">
              <a:solidFill>
                <a:srgbClr val="FFFFFF"/>
              </a:solidFill>
            </a:endParaRPr>
          </a:p>
          <a:p>
            <a:pPr marL="719999" marR="0" lvl="0" indent="-317500" algn="just" rtl="0">
              <a:lnSpc>
                <a:spcPct val="120000"/>
              </a:lnSpc>
              <a:spcBef>
                <a:spcPts val="0"/>
              </a:spcBef>
              <a:spcAft>
                <a:spcPts val="0"/>
              </a:spcAft>
              <a:buClr>
                <a:srgbClr val="FFFFFF"/>
              </a:buClr>
              <a:buSzPts val="1400"/>
              <a:buFont typeface="Arial"/>
              <a:buChar char="●"/>
            </a:pPr>
            <a:r>
              <a:rPr lang="en-GB" sz="1200" b="0" u="none" strike="noStrike" cap="none" dirty="0">
                <a:solidFill>
                  <a:srgbClr val="FFFFFF"/>
                </a:solidFill>
                <a:latin typeface="Arial"/>
                <a:ea typeface="Arial"/>
                <a:cs typeface="Arial"/>
                <a:sym typeface="Arial"/>
              </a:rPr>
              <a:t>integrated </a:t>
            </a:r>
            <a:r>
              <a:rPr lang="en-GB" sz="1200" dirty="0">
                <a:solidFill>
                  <a:srgbClr val="FFFFFF"/>
                </a:solidFill>
              </a:rPr>
              <a:t>QI</a:t>
            </a:r>
            <a:r>
              <a:rPr lang="en-GB" sz="1200" b="0" u="none" strike="noStrike" cap="none" dirty="0">
                <a:solidFill>
                  <a:srgbClr val="FFFFFF"/>
                </a:solidFill>
                <a:latin typeface="Arial"/>
                <a:ea typeface="Arial"/>
                <a:cs typeface="Arial"/>
                <a:sym typeface="Arial"/>
              </a:rPr>
              <a:t> program </a:t>
            </a:r>
            <a:endParaRPr sz="1200" dirty="0">
              <a:solidFill>
                <a:srgbClr val="FFFFFF"/>
              </a:solidFill>
            </a:endParaRPr>
          </a:p>
          <a:p>
            <a:pPr marL="719999" marR="0" lvl="0" indent="-317500" algn="just" rtl="0">
              <a:lnSpc>
                <a:spcPct val="120000"/>
              </a:lnSpc>
              <a:spcBef>
                <a:spcPts val="0"/>
              </a:spcBef>
              <a:spcAft>
                <a:spcPts val="0"/>
              </a:spcAft>
              <a:buClr>
                <a:srgbClr val="FFFFFF"/>
              </a:buClr>
              <a:buSzPts val="1400"/>
              <a:buChar char="●"/>
            </a:pPr>
            <a:r>
              <a:rPr lang="en-GB" sz="1200" b="0" u="none" strike="noStrike" cap="none" dirty="0">
                <a:solidFill>
                  <a:srgbClr val="FFFFFF"/>
                </a:solidFill>
                <a:latin typeface="Arial"/>
                <a:ea typeface="Arial"/>
                <a:cs typeface="Arial"/>
                <a:sym typeface="Arial"/>
              </a:rPr>
              <a:t>drives</a:t>
            </a:r>
            <a:r>
              <a:rPr lang="en-GB" sz="1200" u="none" strike="noStrike" cap="none" dirty="0">
                <a:solidFill>
                  <a:srgbClr val="FFFFFF"/>
                </a:solidFill>
              </a:rPr>
              <a:t> targeted, risk-based </a:t>
            </a:r>
            <a:r>
              <a:rPr lang="en-GB" sz="1200" dirty="0">
                <a:solidFill>
                  <a:srgbClr val="FFFFFF"/>
                </a:solidFill>
              </a:rPr>
              <a:t>management</a:t>
            </a:r>
            <a:r>
              <a:rPr lang="en-GB" sz="1200" b="1" dirty="0">
                <a:solidFill>
                  <a:srgbClr val="FFFFFF"/>
                </a:solidFill>
              </a:rPr>
              <a:t> </a:t>
            </a:r>
            <a:r>
              <a:rPr lang="en-GB" sz="1200" dirty="0">
                <a:solidFill>
                  <a:srgbClr val="FFFFFF"/>
                </a:solidFill>
              </a:rPr>
              <a:t>&amp;</a:t>
            </a:r>
            <a:r>
              <a:rPr lang="en-GB" sz="1200" b="0" u="none" strike="noStrike" cap="none" dirty="0">
                <a:solidFill>
                  <a:srgbClr val="FFFFFF"/>
                </a:solidFill>
                <a:latin typeface="Arial"/>
                <a:ea typeface="Arial"/>
                <a:cs typeface="Arial"/>
                <a:sym typeface="Arial"/>
              </a:rPr>
              <a:t> enhanced clinical assessment</a:t>
            </a:r>
            <a:endParaRPr sz="600" b="0" u="none" strike="noStrike" cap="none" dirty="0">
              <a:solidFill>
                <a:srgbClr val="FFFFFF"/>
              </a:solidFill>
              <a:latin typeface="Arial"/>
              <a:ea typeface="Arial"/>
              <a:cs typeface="Arial"/>
              <a:sym typeface="Arial"/>
            </a:endParaRPr>
          </a:p>
        </p:txBody>
      </p:sp>
      <p:pic>
        <p:nvPicPr>
          <p:cNvPr id="2322" name="Google Shape;2322;p269"/>
          <p:cNvPicPr preferRelativeResize="0"/>
          <p:nvPr/>
        </p:nvPicPr>
        <p:blipFill rotWithShape="1">
          <a:blip r:embed="rId3">
            <a:alphaModFix/>
          </a:blip>
          <a:srcRect l="4600" t="31766" r="5544" b="29983"/>
          <a:stretch/>
        </p:blipFill>
        <p:spPr>
          <a:xfrm>
            <a:off x="365251" y="1387439"/>
            <a:ext cx="2315567" cy="696513"/>
          </a:xfrm>
          <a:prstGeom prst="rect">
            <a:avLst/>
          </a:prstGeom>
          <a:noFill/>
          <a:ln>
            <a:noFill/>
          </a:ln>
        </p:spPr>
      </p:pic>
      <p:cxnSp>
        <p:nvCxnSpPr>
          <p:cNvPr id="2323" name="Google Shape;2323;p269"/>
          <p:cNvCxnSpPr/>
          <p:nvPr/>
        </p:nvCxnSpPr>
        <p:spPr>
          <a:xfrm>
            <a:off x="2834375" y="1220150"/>
            <a:ext cx="300" cy="1118400"/>
          </a:xfrm>
          <a:prstGeom prst="straightConnector1">
            <a:avLst/>
          </a:prstGeom>
          <a:noFill/>
          <a:ln w="19050" cap="flat" cmpd="sng">
            <a:solidFill>
              <a:schemeClr val="lt1"/>
            </a:solidFill>
            <a:prstDash val="solid"/>
            <a:miter lim="800000"/>
            <a:headEnd type="none" w="sm" len="sm"/>
            <a:tailEnd type="none" w="sm" len="sm"/>
          </a:ln>
        </p:spPr>
      </p:cxnSp>
      <p:sp>
        <p:nvSpPr>
          <p:cNvPr id="2324" name="Google Shape;2324;p269"/>
          <p:cNvSpPr txBox="1"/>
          <p:nvPr/>
        </p:nvSpPr>
        <p:spPr>
          <a:xfrm>
            <a:off x="2940668" y="3178975"/>
            <a:ext cx="5688600" cy="1014300"/>
          </a:xfrm>
          <a:prstGeom prst="rect">
            <a:avLst/>
          </a:prstGeom>
          <a:noFill/>
          <a:ln>
            <a:noFill/>
          </a:ln>
        </p:spPr>
        <p:txBody>
          <a:bodyPr spcFirstLastPara="1" wrap="square" lIns="0" tIns="34275" rIns="0" bIns="34275" anchor="ctr" anchorCtr="0">
            <a:noAutofit/>
          </a:bodyPr>
          <a:lstStyle/>
          <a:p>
            <a:pPr marL="457200" marR="0" lvl="0" indent="-317500" algn="just" rtl="0">
              <a:lnSpc>
                <a:spcPct val="120000"/>
              </a:lnSpc>
              <a:spcBef>
                <a:spcPts val="0"/>
              </a:spcBef>
              <a:spcAft>
                <a:spcPts val="0"/>
              </a:spcAft>
              <a:buClr>
                <a:srgbClr val="FEFEFE"/>
              </a:buClr>
              <a:buSzPts val="1400"/>
              <a:buChar char="●"/>
            </a:pPr>
            <a:r>
              <a:rPr lang="en-GB" sz="1200" dirty="0">
                <a:solidFill>
                  <a:srgbClr val="FEFEFE"/>
                </a:solidFill>
              </a:rPr>
              <a:t>evaluate outcomes of CONQUEST vs usual care </a:t>
            </a:r>
            <a:endParaRPr sz="600" b="0" u="none" strike="noStrike" cap="none" dirty="0">
              <a:solidFill>
                <a:srgbClr val="000000"/>
              </a:solidFill>
              <a:latin typeface="Arial"/>
              <a:ea typeface="Arial"/>
              <a:cs typeface="Arial"/>
              <a:sym typeface="Arial"/>
            </a:endParaRPr>
          </a:p>
        </p:txBody>
      </p:sp>
      <p:pic>
        <p:nvPicPr>
          <p:cNvPr id="2325" name="Google Shape;2325;p269"/>
          <p:cNvPicPr preferRelativeResize="0"/>
          <p:nvPr/>
        </p:nvPicPr>
        <p:blipFill rotWithShape="1">
          <a:blip r:embed="rId4">
            <a:alphaModFix/>
          </a:blip>
          <a:srcRect l="-1390" r="1390"/>
          <a:stretch/>
        </p:blipFill>
        <p:spPr>
          <a:xfrm>
            <a:off x="417063" y="3289023"/>
            <a:ext cx="2211948" cy="795249"/>
          </a:xfrm>
          <a:prstGeom prst="rect">
            <a:avLst/>
          </a:prstGeom>
          <a:noFill/>
          <a:ln>
            <a:noFill/>
          </a:ln>
        </p:spPr>
      </p:pic>
      <p:cxnSp>
        <p:nvCxnSpPr>
          <p:cNvPr id="2326" name="Google Shape;2326;p269"/>
          <p:cNvCxnSpPr/>
          <p:nvPr/>
        </p:nvCxnSpPr>
        <p:spPr>
          <a:xfrm>
            <a:off x="2834375" y="3095700"/>
            <a:ext cx="300" cy="1118400"/>
          </a:xfrm>
          <a:prstGeom prst="straightConnector1">
            <a:avLst/>
          </a:prstGeom>
          <a:noFill/>
          <a:ln w="19050" cap="flat" cmpd="sng">
            <a:solidFill>
              <a:schemeClr val="lt1"/>
            </a:solidFill>
            <a:prstDash val="solid"/>
            <a:miter lim="800000"/>
            <a:headEnd type="none" w="sm" len="sm"/>
            <a:tailEnd type="none" w="sm" len="sm"/>
          </a:ln>
        </p:spPr>
      </p:cxnSp>
      <p:sp>
        <p:nvSpPr>
          <p:cNvPr id="2327" name="Google Shape;2327;p269"/>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31"/>
        <p:cNvGrpSpPr/>
        <p:nvPr/>
      </p:nvGrpSpPr>
      <p:grpSpPr>
        <a:xfrm>
          <a:off x="0" y="0"/>
          <a:ext cx="0" cy="0"/>
          <a:chOff x="0" y="0"/>
          <a:chExt cx="0" cy="0"/>
        </a:xfrm>
      </p:grpSpPr>
      <p:grpSp>
        <p:nvGrpSpPr>
          <p:cNvPr id="2332" name="Google Shape;2332;p270"/>
          <p:cNvGrpSpPr/>
          <p:nvPr/>
        </p:nvGrpSpPr>
        <p:grpSpPr>
          <a:xfrm>
            <a:off x="1426219" y="1649201"/>
            <a:ext cx="1365836" cy="915600"/>
            <a:chOff x="1364803" y="796717"/>
            <a:chExt cx="1570829" cy="611991"/>
          </a:xfrm>
        </p:grpSpPr>
        <p:cxnSp>
          <p:nvCxnSpPr>
            <p:cNvPr id="2333" name="Google Shape;2333;p270"/>
            <p:cNvCxnSpPr/>
            <p:nvPr/>
          </p:nvCxnSpPr>
          <p:spPr>
            <a:xfrm rot="10800000" flipH="1">
              <a:off x="2612832" y="796717"/>
              <a:ext cx="322800" cy="332700"/>
            </a:xfrm>
            <a:prstGeom prst="straightConnector1">
              <a:avLst/>
            </a:prstGeom>
            <a:noFill/>
            <a:ln w="28575" cap="flat" cmpd="sng">
              <a:solidFill>
                <a:srgbClr val="0B5394"/>
              </a:solidFill>
              <a:prstDash val="solid"/>
              <a:miter lim="800000"/>
              <a:headEnd type="none" w="sm" len="sm"/>
              <a:tailEnd type="triangle" w="med" len="med"/>
            </a:ln>
          </p:spPr>
        </p:cxnSp>
        <p:cxnSp>
          <p:nvCxnSpPr>
            <p:cNvPr id="2334" name="Google Shape;2334;p270"/>
            <p:cNvCxnSpPr/>
            <p:nvPr/>
          </p:nvCxnSpPr>
          <p:spPr>
            <a:xfrm>
              <a:off x="2620820" y="1129408"/>
              <a:ext cx="306600" cy="279300"/>
            </a:xfrm>
            <a:prstGeom prst="straightConnector1">
              <a:avLst/>
            </a:prstGeom>
            <a:noFill/>
            <a:ln w="28575" cap="flat" cmpd="sng">
              <a:solidFill>
                <a:srgbClr val="0B5394"/>
              </a:solidFill>
              <a:prstDash val="solid"/>
              <a:miter lim="800000"/>
              <a:headEnd type="none" w="sm" len="sm"/>
              <a:tailEnd type="triangle" w="med" len="med"/>
            </a:ln>
          </p:spPr>
        </p:cxnSp>
        <p:cxnSp>
          <p:nvCxnSpPr>
            <p:cNvPr id="2335" name="Google Shape;2335;p270"/>
            <p:cNvCxnSpPr/>
            <p:nvPr/>
          </p:nvCxnSpPr>
          <p:spPr>
            <a:xfrm>
              <a:off x="1364803" y="1120541"/>
              <a:ext cx="1252200" cy="3900"/>
            </a:xfrm>
            <a:prstGeom prst="straightConnector1">
              <a:avLst/>
            </a:prstGeom>
            <a:noFill/>
            <a:ln w="28575" cap="flat" cmpd="sng">
              <a:solidFill>
                <a:srgbClr val="0B5394"/>
              </a:solidFill>
              <a:prstDash val="solid"/>
              <a:miter lim="800000"/>
              <a:headEnd type="none" w="sm" len="sm"/>
              <a:tailEnd type="none" w="sm" len="sm"/>
            </a:ln>
          </p:spPr>
        </p:cxnSp>
      </p:grpSp>
      <p:sp>
        <p:nvSpPr>
          <p:cNvPr id="2336" name="Google Shape;2336;p270"/>
          <p:cNvSpPr/>
          <p:nvPr/>
        </p:nvSpPr>
        <p:spPr>
          <a:xfrm>
            <a:off x="-11900" y="0"/>
            <a:ext cx="9156000" cy="4602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270"/>
          <p:cNvSpPr txBox="1"/>
          <p:nvPr/>
        </p:nvSpPr>
        <p:spPr>
          <a:xfrm>
            <a:off x="107442" y="29753"/>
            <a:ext cx="7886700" cy="399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FFFFF"/>
              </a:buClr>
              <a:buSzPts val="1500"/>
              <a:buFont typeface="Arial"/>
              <a:buNone/>
            </a:pPr>
            <a:r>
              <a:rPr lang="en-GB" sz="1700" b="1" i="0" u="none" strike="noStrike" cap="none">
                <a:solidFill>
                  <a:srgbClr val="FFFFFF"/>
                </a:solidFill>
                <a:latin typeface="Arial"/>
                <a:ea typeface="Arial"/>
                <a:cs typeface="Arial"/>
                <a:sym typeface="Arial"/>
              </a:rPr>
              <a:t>PREVAIL Trial Design  </a:t>
            </a:r>
            <a:endParaRPr sz="1700" b="0" i="0" u="none" strike="noStrike" cap="none">
              <a:solidFill>
                <a:srgbClr val="000000"/>
              </a:solidFill>
              <a:latin typeface="Arial"/>
              <a:ea typeface="Arial"/>
              <a:cs typeface="Arial"/>
              <a:sym typeface="Arial"/>
            </a:endParaRPr>
          </a:p>
        </p:txBody>
      </p:sp>
      <p:pic>
        <p:nvPicPr>
          <p:cNvPr id="2338" name="Google Shape;2338;p270"/>
          <p:cNvPicPr preferRelativeResize="0"/>
          <p:nvPr/>
        </p:nvPicPr>
        <p:blipFill rotWithShape="1">
          <a:blip r:embed="rId3">
            <a:alphaModFix/>
          </a:blip>
          <a:srcRect/>
          <a:stretch/>
        </p:blipFill>
        <p:spPr>
          <a:xfrm>
            <a:off x="8114675" y="88525"/>
            <a:ext cx="953794" cy="342901"/>
          </a:xfrm>
          <a:prstGeom prst="rect">
            <a:avLst/>
          </a:prstGeom>
          <a:noFill/>
          <a:ln>
            <a:noFill/>
          </a:ln>
        </p:spPr>
      </p:pic>
      <p:sp>
        <p:nvSpPr>
          <p:cNvPr id="2339" name="Google Shape;2339;p270"/>
          <p:cNvSpPr txBox="1"/>
          <p:nvPr/>
        </p:nvSpPr>
        <p:spPr>
          <a:xfrm>
            <a:off x="4979950" y="622150"/>
            <a:ext cx="2339100" cy="1336800"/>
          </a:xfrm>
          <a:prstGeom prst="rect">
            <a:avLst/>
          </a:prstGeom>
          <a:solidFill>
            <a:srgbClr val="CFE2F3"/>
          </a:solidFill>
          <a:ln w="28575" cap="flat" cmpd="sng">
            <a:solidFill>
              <a:srgbClr val="0B5394"/>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7000"/>
              </a:lnSpc>
              <a:spcBef>
                <a:spcPts val="0"/>
              </a:spcBef>
              <a:spcAft>
                <a:spcPts val="0"/>
              </a:spcAft>
              <a:buClr>
                <a:srgbClr val="000000"/>
              </a:buClr>
              <a:buSzPts val="1300"/>
              <a:buFont typeface="Arial"/>
              <a:buNone/>
            </a:pPr>
            <a:r>
              <a:rPr lang="en-GB" sz="1100" b="1" i="0" u="none" strike="noStrike" cap="none">
                <a:solidFill>
                  <a:srgbClr val="073763"/>
                </a:solidFill>
                <a:latin typeface="Arial"/>
                <a:ea typeface="Arial"/>
                <a:cs typeface="Arial"/>
                <a:sym typeface="Arial"/>
              </a:rPr>
              <a:t>Outcome Evaluation period </a:t>
            </a:r>
            <a:endParaRPr sz="1100" b="1" i="0" u="none" strike="noStrike" cap="none">
              <a:solidFill>
                <a:srgbClr val="073763"/>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300"/>
              <a:buFont typeface="Arial"/>
              <a:buNone/>
            </a:pPr>
            <a:r>
              <a:rPr lang="en-GB" sz="1100" b="0" i="0" u="none" strike="noStrike" cap="none">
                <a:solidFill>
                  <a:srgbClr val="073763"/>
                </a:solidFill>
                <a:latin typeface="Arial"/>
                <a:ea typeface="Arial"/>
                <a:cs typeface="Arial"/>
                <a:sym typeface="Arial"/>
              </a:rPr>
              <a:t>(2 years USA; 2.5 years UK)</a:t>
            </a:r>
            <a:endParaRPr sz="1100" b="0" i="0" u="none" strike="noStrike" cap="none">
              <a:solidFill>
                <a:srgbClr val="073763"/>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300"/>
              <a:buFont typeface="Arial"/>
              <a:buNone/>
            </a:pPr>
            <a:endParaRPr sz="1200" b="1" i="0" u="none" strike="noStrike" cap="none">
              <a:solidFill>
                <a:srgbClr val="073763"/>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300"/>
              <a:buFont typeface="Arial"/>
              <a:buNone/>
            </a:pPr>
            <a:r>
              <a:rPr lang="en-GB" sz="1100" b="0" i="0" u="none" strike="noStrike" cap="none">
                <a:solidFill>
                  <a:srgbClr val="073763"/>
                </a:solidFill>
                <a:latin typeface="Arial"/>
                <a:ea typeface="Arial"/>
                <a:cs typeface="Arial"/>
                <a:sym typeface="Arial"/>
              </a:rPr>
              <a:t>Collection of:</a:t>
            </a:r>
            <a:endParaRPr sz="1100" b="0" i="0" u="none" strike="noStrike" cap="none">
              <a:solidFill>
                <a:srgbClr val="073763"/>
              </a:solidFill>
              <a:latin typeface="Arial"/>
              <a:ea typeface="Arial"/>
              <a:cs typeface="Arial"/>
              <a:sym typeface="Arial"/>
            </a:endParaRPr>
          </a:p>
          <a:p>
            <a:pPr marL="360000" marR="0" lvl="0" indent="-298450" algn="l" rtl="0">
              <a:lnSpc>
                <a:spcPct val="107000"/>
              </a:lnSpc>
              <a:spcBef>
                <a:spcPts val="600"/>
              </a:spcBef>
              <a:spcAft>
                <a:spcPts val="0"/>
              </a:spcAft>
              <a:buClr>
                <a:srgbClr val="073763"/>
              </a:buClr>
              <a:buSzPts val="1100"/>
              <a:buFont typeface="Arial"/>
              <a:buChar char="❖"/>
            </a:pPr>
            <a:r>
              <a:rPr lang="en-GB" sz="1100" b="0" i="0" u="none" strike="noStrike" cap="none">
                <a:solidFill>
                  <a:srgbClr val="073763"/>
                </a:solidFill>
                <a:latin typeface="Arial"/>
                <a:ea typeface="Arial"/>
                <a:cs typeface="Arial"/>
                <a:sym typeface="Arial"/>
              </a:rPr>
              <a:t>Impact outcome data</a:t>
            </a:r>
            <a:endParaRPr sz="1100" b="0" i="0" u="none" strike="noStrike" cap="none">
              <a:solidFill>
                <a:srgbClr val="073763"/>
              </a:solidFill>
              <a:latin typeface="Arial"/>
              <a:ea typeface="Arial"/>
              <a:cs typeface="Arial"/>
              <a:sym typeface="Arial"/>
            </a:endParaRPr>
          </a:p>
          <a:p>
            <a:pPr marL="360000" marR="0" lvl="0" indent="-298450" algn="l" rtl="0">
              <a:lnSpc>
                <a:spcPct val="107000"/>
              </a:lnSpc>
              <a:spcBef>
                <a:spcPts val="0"/>
              </a:spcBef>
              <a:spcAft>
                <a:spcPts val="0"/>
              </a:spcAft>
              <a:buClr>
                <a:srgbClr val="073763"/>
              </a:buClr>
              <a:buSzPts val="1100"/>
              <a:buFont typeface="Arial"/>
              <a:buChar char="❖"/>
            </a:pPr>
            <a:r>
              <a:rPr lang="en-GB" sz="1100" b="0" i="0" u="none" strike="noStrike" cap="none">
                <a:solidFill>
                  <a:srgbClr val="073763"/>
                </a:solidFill>
                <a:latin typeface="Arial"/>
                <a:ea typeface="Arial"/>
                <a:cs typeface="Arial"/>
                <a:sym typeface="Arial"/>
              </a:rPr>
              <a:t>Secondary outcome data</a:t>
            </a:r>
            <a:endParaRPr sz="1100" b="0" i="0" u="none" strike="noStrike" cap="none">
              <a:solidFill>
                <a:srgbClr val="073763"/>
              </a:solidFill>
              <a:latin typeface="Arial"/>
              <a:ea typeface="Arial"/>
              <a:cs typeface="Arial"/>
              <a:sym typeface="Arial"/>
            </a:endParaRPr>
          </a:p>
        </p:txBody>
      </p:sp>
      <p:sp>
        <p:nvSpPr>
          <p:cNvPr id="2340" name="Google Shape;2340;p270"/>
          <p:cNvSpPr txBox="1"/>
          <p:nvPr/>
        </p:nvSpPr>
        <p:spPr>
          <a:xfrm>
            <a:off x="4993700" y="2620376"/>
            <a:ext cx="2339100" cy="1209600"/>
          </a:xfrm>
          <a:prstGeom prst="rect">
            <a:avLst/>
          </a:prstGeom>
          <a:solidFill>
            <a:srgbClr val="FFFFFF"/>
          </a:solidFill>
          <a:ln w="28575" cap="flat" cmpd="sng">
            <a:solidFill>
              <a:srgbClr val="0B5394"/>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7000"/>
              </a:lnSpc>
              <a:spcBef>
                <a:spcPts val="0"/>
              </a:spcBef>
              <a:spcAft>
                <a:spcPts val="0"/>
              </a:spcAft>
              <a:buClr>
                <a:srgbClr val="000000"/>
              </a:buClr>
              <a:buSzPts val="1300"/>
              <a:buFont typeface="Arial"/>
              <a:buNone/>
            </a:pPr>
            <a:r>
              <a:rPr lang="en-GB" sz="1100" b="1" i="0" u="none" strike="noStrike" cap="none">
                <a:solidFill>
                  <a:srgbClr val="073763"/>
                </a:solidFill>
                <a:latin typeface="Arial"/>
                <a:ea typeface="Arial"/>
                <a:cs typeface="Arial"/>
                <a:sym typeface="Arial"/>
              </a:rPr>
              <a:t>Outcome Evaluation period </a:t>
            </a:r>
            <a:endParaRPr sz="1100" b="1" i="0" u="none" strike="noStrike" cap="none">
              <a:solidFill>
                <a:srgbClr val="073763"/>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300"/>
              <a:buFont typeface="Arial"/>
              <a:buNone/>
            </a:pPr>
            <a:r>
              <a:rPr lang="en-GB" sz="1100" b="0" i="0" u="none" strike="noStrike" cap="none">
                <a:solidFill>
                  <a:srgbClr val="073763"/>
                </a:solidFill>
                <a:latin typeface="Arial"/>
                <a:ea typeface="Arial"/>
                <a:cs typeface="Arial"/>
                <a:sym typeface="Arial"/>
              </a:rPr>
              <a:t>(2 years USA; 2.5 years UK)</a:t>
            </a:r>
            <a:endParaRPr sz="1100" b="0" i="0" u="none" strike="noStrike" cap="none">
              <a:solidFill>
                <a:srgbClr val="073763"/>
              </a:solidFill>
              <a:latin typeface="Arial"/>
              <a:ea typeface="Arial"/>
              <a:cs typeface="Arial"/>
              <a:sym typeface="Arial"/>
            </a:endParaRPr>
          </a:p>
          <a:p>
            <a:pPr marL="0" marR="0" lvl="0" indent="0" algn="l" rtl="0">
              <a:lnSpc>
                <a:spcPct val="107000"/>
              </a:lnSpc>
              <a:spcBef>
                <a:spcPts val="600"/>
              </a:spcBef>
              <a:spcAft>
                <a:spcPts val="0"/>
              </a:spcAft>
              <a:buClr>
                <a:srgbClr val="000000"/>
              </a:buClr>
              <a:buSzPts val="1300"/>
              <a:buFont typeface="Arial"/>
              <a:buNone/>
            </a:pPr>
            <a:r>
              <a:rPr lang="en-GB" sz="1100" b="0" i="0" u="none" strike="noStrike" cap="none">
                <a:solidFill>
                  <a:srgbClr val="073763"/>
                </a:solidFill>
                <a:latin typeface="Arial"/>
                <a:ea typeface="Arial"/>
                <a:cs typeface="Arial"/>
                <a:sym typeface="Arial"/>
              </a:rPr>
              <a:t>Collection of:</a:t>
            </a:r>
            <a:endParaRPr sz="1100" b="0" i="0" u="none" strike="noStrike" cap="none">
              <a:solidFill>
                <a:srgbClr val="073763"/>
              </a:solidFill>
              <a:latin typeface="Arial"/>
              <a:ea typeface="Arial"/>
              <a:cs typeface="Arial"/>
              <a:sym typeface="Arial"/>
            </a:endParaRPr>
          </a:p>
          <a:p>
            <a:pPr marL="457200" marR="0" lvl="0" indent="-298450" algn="l" rtl="0">
              <a:lnSpc>
                <a:spcPct val="107000"/>
              </a:lnSpc>
              <a:spcBef>
                <a:spcPts val="600"/>
              </a:spcBef>
              <a:spcAft>
                <a:spcPts val="0"/>
              </a:spcAft>
              <a:buClr>
                <a:srgbClr val="073763"/>
              </a:buClr>
              <a:buSzPts val="1100"/>
              <a:buFont typeface="Arial"/>
              <a:buChar char="❖"/>
            </a:pPr>
            <a:r>
              <a:rPr lang="en-GB" sz="1100" b="0" i="0" u="none" strike="noStrike" cap="none">
                <a:solidFill>
                  <a:srgbClr val="073763"/>
                </a:solidFill>
                <a:latin typeface="Arial"/>
                <a:ea typeface="Arial"/>
                <a:cs typeface="Arial"/>
                <a:sym typeface="Arial"/>
              </a:rPr>
              <a:t>Impact outcome data</a:t>
            </a:r>
            <a:endParaRPr sz="1100" b="0" i="0" u="none" strike="noStrike" cap="none">
              <a:solidFill>
                <a:srgbClr val="073763"/>
              </a:solidFill>
              <a:latin typeface="Arial"/>
              <a:ea typeface="Arial"/>
              <a:cs typeface="Arial"/>
              <a:sym typeface="Arial"/>
            </a:endParaRPr>
          </a:p>
          <a:p>
            <a:pPr marL="457200" marR="0" lvl="0" indent="-298450" algn="l" rtl="0">
              <a:lnSpc>
                <a:spcPct val="107000"/>
              </a:lnSpc>
              <a:spcBef>
                <a:spcPts val="0"/>
              </a:spcBef>
              <a:spcAft>
                <a:spcPts val="0"/>
              </a:spcAft>
              <a:buClr>
                <a:srgbClr val="073763"/>
              </a:buClr>
              <a:buSzPts val="1100"/>
              <a:buFont typeface="Arial"/>
              <a:buChar char="❖"/>
            </a:pPr>
            <a:r>
              <a:rPr lang="en-GB" sz="1100" b="0" i="0" u="none" strike="noStrike" cap="none">
                <a:solidFill>
                  <a:srgbClr val="073763"/>
                </a:solidFill>
                <a:latin typeface="Arial"/>
                <a:ea typeface="Arial"/>
                <a:cs typeface="Arial"/>
                <a:sym typeface="Arial"/>
              </a:rPr>
              <a:t>Secondary outcome data</a:t>
            </a:r>
            <a:endParaRPr sz="1100" b="0" i="0" u="none" strike="noStrike" cap="none">
              <a:solidFill>
                <a:srgbClr val="073763"/>
              </a:solidFill>
              <a:latin typeface="Arial"/>
              <a:ea typeface="Arial"/>
              <a:cs typeface="Arial"/>
              <a:sym typeface="Arial"/>
            </a:endParaRPr>
          </a:p>
        </p:txBody>
      </p:sp>
      <p:sp>
        <p:nvSpPr>
          <p:cNvPr id="2341" name="Google Shape;2341;p270"/>
          <p:cNvSpPr txBox="1"/>
          <p:nvPr/>
        </p:nvSpPr>
        <p:spPr>
          <a:xfrm>
            <a:off x="7618400" y="2620525"/>
            <a:ext cx="1431000" cy="1209600"/>
          </a:xfrm>
          <a:prstGeom prst="rect">
            <a:avLst/>
          </a:prstGeom>
          <a:solidFill>
            <a:srgbClr val="CFE2F3"/>
          </a:solidFill>
          <a:ln w="28575" cap="flat" cmpd="sng">
            <a:solidFill>
              <a:srgbClr val="0B5394"/>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7000"/>
              </a:lnSpc>
              <a:spcBef>
                <a:spcPts val="0"/>
              </a:spcBef>
              <a:spcAft>
                <a:spcPts val="0"/>
              </a:spcAft>
              <a:buClr>
                <a:srgbClr val="000000"/>
              </a:buClr>
              <a:buSzPts val="1300"/>
              <a:buFont typeface="Arial"/>
              <a:buNone/>
            </a:pPr>
            <a:r>
              <a:rPr lang="en-GB" sz="1100" b="1" i="0" u="none" strike="noStrike" cap="none" dirty="0">
                <a:solidFill>
                  <a:srgbClr val="073763"/>
                </a:solidFill>
                <a:latin typeface="Arial"/>
                <a:ea typeface="Arial"/>
                <a:cs typeface="Arial"/>
                <a:sym typeface="Arial"/>
              </a:rPr>
              <a:t>CONQUEST rolled out to Control Arm</a:t>
            </a:r>
            <a:endParaRPr sz="1100" b="1" i="0" u="none" strike="noStrike" cap="none" dirty="0">
              <a:solidFill>
                <a:srgbClr val="073763"/>
              </a:solidFill>
              <a:latin typeface="Arial"/>
              <a:ea typeface="Arial"/>
              <a:cs typeface="Arial"/>
              <a:sym typeface="Arial"/>
            </a:endParaRPr>
          </a:p>
          <a:p>
            <a:pPr marL="0" marR="0" lvl="0" indent="0" algn="l" rtl="0">
              <a:lnSpc>
                <a:spcPct val="107000"/>
              </a:lnSpc>
              <a:spcBef>
                <a:spcPts val="600"/>
              </a:spcBef>
              <a:spcAft>
                <a:spcPts val="0"/>
              </a:spcAft>
              <a:buClr>
                <a:srgbClr val="000000"/>
              </a:buClr>
              <a:buSzPts val="1300"/>
              <a:buFont typeface="Arial"/>
              <a:buNone/>
            </a:pPr>
            <a:r>
              <a:rPr lang="en-GB" sz="1000" b="0" i="0" u="none" strike="noStrike" cap="none" dirty="0">
                <a:solidFill>
                  <a:srgbClr val="073763"/>
                </a:solidFill>
                <a:latin typeface="Arial"/>
                <a:ea typeface="Arial"/>
                <a:cs typeface="Arial"/>
                <a:sym typeface="Arial"/>
              </a:rPr>
              <a:t>Modifiable High risk cohorts (high-risk at randomisation) identified to </a:t>
            </a:r>
            <a:r>
              <a:rPr lang="en-GB" sz="1000" dirty="0">
                <a:solidFill>
                  <a:srgbClr val="073763"/>
                </a:solidFill>
              </a:rPr>
              <a:t>cluster</a:t>
            </a:r>
            <a:endParaRPr sz="800" b="0" i="0" u="none" strike="noStrike" cap="none" dirty="0">
              <a:solidFill>
                <a:srgbClr val="073763"/>
              </a:solidFill>
              <a:latin typeface="Arial"/>
              <a:ea typeface="Arial"/>
              <a:cs typeface="Arial"/>
              <a:sym typeface="Arial"/>
            </a:endParaRPr>
          </a:p>
        </p:txBody>
      </p:sp>
      <p:grpSp>
        <p:nvGrpSpPr>
          <p:cNvPr id="2342" name="Google Shape;2342;p270"/>
          <p:cNvGrpSpPr/>
          <p:nvPr/>
        </p:nvGrpSpPr>
        <p:grpSpPr>
          <a:xfrm>
            <a:off x="137950" y="4563496"/>
            <a:ext cx="8935912" cy="460337"/>
            <a:chOff x="163400" y="4627175"/>
            <a:chExt cx="8935912" cy="460337"/>
          </a:xfrm>
        </p:grpSpPr>
        <p:sp>
          <p:nvSpPr>
            <p:cNvPr id="2343" name="Google Shape;2343;p270"/>
            <p:cNvSpPr txBox="1"/>
            <p:nvPr/>
          </p:nvSpPr>
          <p:spPr>
            <a:xfrm>
              <a:off x="163415" y="4630163"/>
              <a:ext cx="1363200" cy="230700"/>
            </a:xfrm>
            <a:prstGeom prst="rect">
              <a:avLst/>
            </a:prstGeom>
            <a:solidFill>
              <a:srgbClr val="FF9900"/>
            </a:solidFill>
            <a:ln w="28575"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073763"/>
                  </a:solidFill>
                  <a:latin typeface="Arial Narrow"/>
                  <a:ea typeface="Arial Narrow"/>
                  <a:cs typeface="Arial Narrow"/>
                  <a:sym typeface="Arial Narrow"/>
                </a:rPr>
                <a:t>REGISTRATION</a:t>
              </a:r>
              <a:endParaRPr sz="1100" b="0" i="0" u="none" strike="noStrike" cap="none">
                <a:solidFill>
                  <a:srgbClr val="073763"/>
                </a:solidFill>
                <a:latin typeface="Arial"/>
                <a:ea typeface="Arial"/>
                <a:cs typeface="Arial"/>
                <a:sym typeface="Arial"/>
              </a:endParaRPr>
            </a:p>
          </p:txBody>
        </p:sp>
        <p:sp>
          <p:nvSpPr>
            <p:cNvPr id="2344" name="Google Shape;2344;p270"/>
            <p:cNvSpPr txBox="1"/>
            <p:nvPr/>
          </p:nvSpPr>
          <p:spPr>
            <a:xfrm>
              <a:off x="1522002" y="4630162"/>
              <a:ext cx="1369500" cy="230700"/>
            </a:xfrm>
            <a:prstGeom prst="rect">
              <a:avLst/>
            </a:prstGeom>
            <a:solidFill>
              <a:srgbClr val="D9D9D9"/>
            </a:solidFill>
            <a:ln w="28575"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073763"/>
                  </a:solidFill>
                  <a:latin typeface="Arial Narrow"/>
                  <a:ea typeface="Arial Narrow"/>
                  <a:cs typeface="Arial Narrow"/>
                  <a:sym typeface="Arial Narrow"/>
                </a:rPr>
                <a:t>RANDOMISATION</a:t>
              </a:r>
              <a:endParaRPr sz="1100" b="0" i="0" u="none" strike="noStrike" cap="none">
                <a:solidFill>
                  <a:srgbClr val="073763"/>
                </a:solidFill>
                <a:latin typeface="Arial"/>
                <a:ea typeface="Arial"/>
                <a:cs typeface="Arial"/>
                <a:sym typeface="Arial"/>
              </a:endParaRPr>
            </a:p>
          </p:txBody>
        </p:sp>
        <p:sp>
          <p:nvSpPr>
            <p:cNvPr id="2345" name="Google Shape;2345;p270"/>
            <p:cNvSpPr txBox="1"/>
            <p:nvPr/>
          </p:nvSpPr>
          <p:spPr>
            <a:xfrm>
              <a:off x="2891566" y="4631806"/>
              <a:ext cx="2092500" cy="230700"/>
            </a:xfrm>
            <a:prstGeom prst="rect">
              <a:avLst/>
            </a:prstGeom>
            <a:solidFill>
              <a:srgbClr val="FF9900"/>
            </a:solidFill>
            <a:ln w="28575"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073763"/>
                  </a:solidFill>
                  <a:latin typeface="Arial Narrow"/>
                  <a:ea typeface="Arial Narrow"/>
                  <a:cs typeface="Arial Narrow"/>
                  <a:sym typeface="Arial Narrow"/>
                </a:rPr>
                <a:t>IMPLEMENTATION</a:t>
              </a:r>
              <a:endParaRPr sz="1100" b="0" i="0" u="none" strike="noStrike" cap="none">
                <a:solidFill>
                  <a:srgbClr val="073763"/>
                </a:solidFill>
                <a:latin typeface="Arial"/>
                <a:ea typeface="Arial"/>
                <a:cs typeface="Arial"/>
                <a:sym typeface="Arial"/>
              </a:endParaRPr>
            </a:p>
          </p:txBody>
        </p:sp>
        <p:sp>
          <p:nvSpPr>
            <p:cNvPr id="2346" name="Google Shape;2346;p270"/>
            <p:cNvSpPr txBox="1"/>
            <p:nvPr/>
          </p:nvSpPr>
          <p:spPr>
            <a:xfrm>
              <a:off x="4984125" y="4630154"/>
              <a:ext cx="2805300" cy="230700"/>
            </a:xfrm>
            <a:prstGeom prst="rect">
              <a:avLst/>
            </a:prstGeom>
            <a:solidFill>
              <a:srgbClr val="D9D9D9"/>
            </a:solidFill>
            <a:ln w="28575"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73763"/>
                  </a:solidFill>
                  <a:latin typeface="Arial Narrow"/>
                  <a:ea typeface="Arial Narrow"/>
                  <a:cs typeface="Arial Narrow"/>
                  <a:sym typeface="Arial Narrow"/>
                </a:rPr>
                <a:t>E</a:t>
              </a:r>
              <a:r>
                <a:rPr lang="en-GB" sz="1100" b="1">
                  <a:solidFill>
                    <a:srgbClr val="073763"/>
                  </a:solidFill>
                  <a:latin typeface="Arial Narrow"/>
                  <a:ea typeface="Arial Narrow"/>
                  <a:cs typeface="Arial Narrow"/>
                  <a:sym typeface="Arial Narrow"/>
                </a:rPr>
                <a:t>VALUATION </a:t>
              </a:r>
              <a:r>
                <a:rPr lang="en-GB" sz="1100" b="1" i="0" u="none" strike="noStrike" cap="none">
                  <a:solidFill>
                    <a:srgbClr val="073763"/>
                  </a:solidFill>
                  <a:latin typeface="Arial Narrow"/>
                  <a:ea typeface="Arial Narrow"/>
                  <a:cs typeface="Arial Narrow"/>
                  <a:sym typeface="Arial Narrow"/>
                </a:rPr>
                <a:t>P</a:t>
              </a:r>
              <a:r>
                <a:rPr lang="en-GB" sz="1100" b="1">
                  <a:solidFill>
                    <a:srgbClr val="073763"/>
                  </a:solidFill>
                  <a:latin typeface="Arial Narrow"/>
                  <a:ea typeface="Arial Narrow"/>
                  <a:cs typeface="Arial Narrow"/>
                  <a:sym typeface="Arial Narrow"/>
                </a:rPr>
                <a:t>ERIOD</a:t>
              </a:r>
              <a:r>
                <a:rPr lang="en-GB" sz="1100" b="1" i="0" u="none" strike="noStrike" cap="none">
                  <a:solidFill>
                    <a:srgbClr val="073763"/>
                  </a:solidFill>
                  <a:latin typeface="Arial Narrow"/>
                  <a:ea typeface="Arial Narrow"/>
                  <a:cs typeface="Arial Narrow"/>
                  <a:sym typeface="Arial Narrow"/>
                </a:rPr>
                <a:t>: 2 yrs (USA); 2.5yrs </a:t>
              </a:r>
              <a:r>
                <a:rPr lang="en-GB" sz="1100" b="1">
                  <a:solidFill>
                    <a:srgbClr val="073763"/>
                  </a:solidFill>
                  <a:latin typeface="Arial Narrow"/>
                  <a:ea typeface="Arial Narrow"/>
                  <a:cs typeface="Arial Narrow"/>
                  <a:sym typeface="Arial Narrow"/>
                </a:rPr>
                <a:t>(</a:t>
              </a:r>
              <a:r>
                <a:rPr lang="en-GB" sz="1100" b="1" i="0" u="none" strike="noStrike" cap="none">
                  <a:solidFill>
                    <a:srgbClr val="073763"/>
                  </a:solidFill>
                  <a:latin typeface="Arial Narrow"/>
                  <a:ea typeface="Arial Narrow"/>
                  <a:cs typeface="Arial Narrow"/>
                  <a:sym typeface="Arial Narrow"/>
                </a:rPr>
                <a:t>UK)</a:t>
              </a:r>
              <a:endParaRPr sz="1100" b="0" i="0" u="none" strike="noStrike" cap="none">
                <a:solidFill>
                  <a:srgbClr val="073763"/>
                </a:solidFill>
                <a:latin typeface="Arial"/>
                <a:ea typeface="Arial"/>
                <a:cs typeface="Arial"/>
                <a:sym typeface="Arial"/>
              </a:endParaRPr>
            </a:p>
          </p:txBody>
        </p:sp>
        <p:sp>
          <p:nvSpPr>
            <p:cNvPr id="2347" name="Google Shape;2347;p270"/>
            <p:cNvSpPr txBox="1"/>
            <p:nvPr/>
          </p:nvSpPr>
          <p:spPr>
            <a:xfrm>
              <a:off x="7668312" y="4627175"/>
              <a:ext cx="1431000" cy="230700"/>
            </a:xfrm>
            <a:prstGeom prst="rect">
              <a:avLst/>
            </a:prstGeom>
            <a:solidFill>
              <a:srgbClr val="FF9900"/>
            </a:solidFill>
            <a:ln w="28575"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073763"/>
                  </a:solidFill>
                  <a:latin typeface="Arial Narrow"/>
                  <a:ea typeface="Arial Narrow"/>
                  <a:cs typeface="Arial Narrow"/>
                  <a:sym typeface="Arial Narrow"/>
                </a:rPr>
                <a:t>ROLL-OUT</a:t>
              </a:r>
              <a:endParaRPr sz="1100" b="0" i="0" u="none" strike="noStrike" cap="none">
                <a:solidFill>
                  <a:srgbClr val="073763"/>
                </a:solidFill>
                <a:latin typeface="Arial"/>
                <a:ea typeface="Arial"/>
                <a:cs typeface="Arial"/>
                <a:sym typeface="Arial"/>
              </a:endParaRPr>
            </a:p>
          </p:txBody>
        </p:sp>
        <p:sp>
          <p:nvSpPr>
            <p:cNvPr id="2348" name="Google Shape;2348;p270"/>
            <p:cNvSpPr txBox="1"/>
            <p:nvPr/>
          </p:nvSpPr>
          <p:spPr>
            <a:xfrm>
              <a:off x="163400" y="4856812"/>
              <a:ext cx="2727900" cy="230700"/>
            </a:xfrm>
            <a:prstGeom prst="rect">
              <a:avLst/>
            </a:prstGeom>
            <a:solidFill>
              <a:srgbClr val="CCCCCC"/>
            </a:solidFill>
            <a:ln w="28575"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073763"/>
                  </a:solidFill>
                  <a:latin typeface="Arial Narrow"/>
                  <a:ea typeface="Arial Narrow"/>
                  <a:cs typeface="Arial Narrow"/>
                  <a:sym typeface="Arial Narrow"/>
                </a:rPr>
                <a:t>Recruitment</a:t>
              </a:r>
              <a:endParaRPr sz="1100" b="0" i="0" u="none" strike="noStrike" cap="none">
                <a:solidFill>
                  <a:srgbClr val="073763"/>
                </a:solidFill>
                <a:latin typeface="Arial"/>
                <a:ea typeface="Arial"/>
                <a:cs typeface="Arial"/>
                <a:sym typeface="Arial"/>
              </a:endParaRPr>
            </a:p>
          </p:txBody>
        </p:sp>
      </p:grpSp>
      <p:sp>
        <p:nvSpPr>
          <p:cNvPr id="2349" name="Google Shape;2349;p270"/>
          <p:cNvSpPr/>
          <p:nvPr/>
        </p:nvSpPr>
        <p:spPr>
          <a:xfrm>
            <a:off x="-11900" y="4211300"/>
            <a:ext cx="1523100" cy="342900"/>
          </a:xfrm>
          <a:prstGeom prst="rect">
            <a:avLst/>
          </a:prstGeom>
          <a:gradFill>
            <a:gsLst>
              <a:gs pos="0">
                <a:srgbClr val="005390"/>
              </a:gs>
              <a:gs pos="50000">
                <a:srgbClr val="387CB3"/>
              </a:gs>
              <a:gs pos="100000">
                <a:srgbClr val="CFE2F3"/>
              </a:gs>
            </a:gsLst>
            <a:lin ang="10800025" scaled="0"/>
          </a:gra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Baseline period </a:t>
            </a:r>
            <a:endParaRPr sz="1000" b="0"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(24 months)</a:t>
            </a:r>
            <a:endParaRPr sz="1000" b="0" i="0" u="none" strike="noStrike" cap="none">
              <a:solidFill>
                <a:schemeClr val="lt1"/>
              </a:solidFill>
              <a:latin typeface="Arial"/>
              <a:ea typeface="Arial"/>
              <a:cs typeface="Arial"/>
              <a:sym typeface="Arial"/>
            </a:endParaRPr>
          </a:p>
        </p:txBody>
      </p:sp>
      <p:grpSp>
        <p:nvGrpSpPr>
          <p:cNvPr id="2350" name="Google Shape;2350;p270"/>
          <p:cNvGrpSpPr/>
          <p:nvPr/>
        </p:nvGrpSpPr>
        <p:grpSpPr>
          <a:xfrm>
            <a:off x="2878200" y="622150"/>
            <a:ext cx="1884006" cy="2525414"/>
            <a:chOff x="2935628" y="110238"/>
            <a:chExt cx="2038306" cy="1687998"/>
          </a:xfrm>
        </p:grpSpPr>
        <p:sp>
          <p:nvSpPr>
            <p:cNvPr id="2351" name="Google Shape;2351;p270"/>
            <p:cNvSpPr txBox="1"/>
            <p:nvPr/>
          </p:nvSpPr>
          <p:spPr>
            <a:xfrm>
              <a:off x="2942634" y="110238"/>
              <a:ext cx="2031300" cy="893400"/>
            </a:xfrm>
            <a:prstGeom prst="rect">
              <a:avLst/>
            </a:prstGeom>
            <a:solidFill>
              <a:srgbClr val="CFE2F3"/>
            </a:solidFill>
            <a:ln w="28575" cap="flat" cmpd="sng">
              <a:solidFill>
                <a:srgbClr val="0B5394"/>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7000"/>
                </a:lnSpc>
                <a:spcBef>
                  <a:spcPts val="0"/>
                </a:spcBef>
                <a:spcAft>
                  <a:spcPts val="0"/>
                </a:spcAft>
                <a:buClr>
                  <a:srgbClr val="000000"/>
                </a:buClr>
                <a:buSzPts val="1300"/>
                <a:buFont typeface="Arial"/>
                <a:buNone/>
              </a:pPr>
              <a:r>
                <a:rPr lang="en-GB" sz="1100" b="1" i="0" u="none" strike="noStrike" cap="none">
                  <a:solidFill>
                    <a:srgbClr val="073763"/>
                  </a:solidFill>
                  <a:latin typeface="Arial"/>
                  <a:ea typeface="Arial"/>
                  <a:cs typeface="Arial"/>
                  <a:sym typeface="Arial"/>
                </a:rPr>
                <a:t>Intervention Clusters: </a:t>
              </a:r>
              <a:endParaRPr sz="1100" b="0" i="0" u="none" strike="noStrike" cap="none">
                <a:solidFill>
                  <a:srgbClr val="073763"/>
                </a:solidFill>
                <a:latin typeface="Arial"/>
                <a:ea typeface="Arial"/>
                <a:cs typeface="Arial"/>
                <a:sym typeface="Arial"/>
              </a:endParaRPr>
            </a:p>
            <a:p>
              <a:pPr marL="179999" marR="0" lvl="0" indent="-159849" algn="l" rtl="0">
                <a:lnSpc>
                  <a:spcPct val="107000"/>
                </a:lnSpc>
                <a:spcBef>
                  <a:spcPts val="600"/>
                </a:spcBef>
                <a:spcAft>
                  <a:spcPts val="0"/>
                </a:spcAft>
                <a:buClr>
                  <a:srgbClr val="073763"/>
                </a:buClr>
                <a:buSzPts val="1100"/>
                <a:buFont typeface="Arial"/>
                <a:buChar char="❖"/>
              </a:pPr>
              <a:r>
                <a:rPr lang="en-GB" sz="1100" b="0" i="0" u="none" strike="noStrike" cap="none">
                  <a:solidFill>
                    <a:srgbClr val="073763"/>
                  </a:solidFill>
                  <a:latin typeface="Arial"/>
                  <a:ea typeface="Arial"/>
                  <a:cs typeface="Arial"/>
                  <a:sym typeface="Arial"/>
                </a:rPr>
                <a:t>Modifiable High risk cohorts identified </a:t>
              </a:r>
              <a:endParaRPr sz="1100" b="0" i="0" u="none" strike="noStrike" cap="none">
                <a:solidFill>
                  <a:srgbClr val="073763"/>
                </a:solidFill>
                <a:latin typeface="Arial"/>
                <a:ea typeface="Arial"/>
                <a:cs typeface="Arial"/>
                <a:sym typeface="Arial"/>
              </a:endParaRPr>
            </a:p>
            <a:p>
              <a:pPr marL="179999" marR="0" lvl="0" indent="-159849" algn="l" rtl="0">
                <a:lnSpc>
                  <a:spcPct val="107000"/>
                </a:lnSpc>
                <a:spcBef>
                  <a:spcPts val="0"/>
                </a:spcBef>
                <a:spcAft>
                  <a:spcPts val="0"/>
                </a:spcAft>
                <a:buClr>
                  <a:srgbClr val="073763"/>
                </a:buClr>
                <a:buSzPts val="1100"/>
                <a:buFont typeface="Arial"/>
                <a:buChar char="❖"/>
              </a:pPr>
              <a:r>
                <a:rPr lang="en-GB" sz="1100" b="1" i="0" u="none" strike="noStrike" cap="none">
                  <a:solidFill>
                    <a:srgbClr val="073763"/>
                  </a:solidFill>
                  <a:latin typeface="Arial"/>
                  <a:ea typeface="Arial"/>
                  <a:cs typeface="Arial"/>
                  <a:sym typeface="Arial"/>
                </a:rPr>
                <a:t>Receive CONQUEST     package</a:t>
              </a:r>
              <a:endParaRPr sz="1100" b="0" i="0" u="none" strike="noStrike" cap="none">
                <a:solidFill>
                  <a:srgbClr val="073763"/>
                </a:solidFill>
                <a:latin typeface="Arial"/>
                <a:ea typeface="Arial"/>
                <a:cs typeface="Arial"/>
                <a:sym typeface="Arial"/>
              </a:endParaRPr>
            </a:p>
          </p:txBody>
        </p:sp>
        <p:sp>
          <p:nvSpPr>
            <p:cNvPr id="2352" name="Google Shape;2352;p270"/>
            <p:cNvSpPr txBox="1"/>
            <p:nvPr/>
          </p:nvSpPr>
          <p:spPr>
            <a:xfrm>
              <a:off x="2935628" y="1430136"/>
              <a:ext cx="2031300" cy="368100"/>
            </a:xfrm>
            <a:prstGeom prst="rect">
              <a:avLst/>
            </a:prstGeom>
            <a:noFill/>
            <a:ln w="28575" cap="flat" cmpd="sng">
              <a:solidFill>
                <a:srgbClr val="0B5394"/>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7000"/>
                </a:lnSpc>
                <a:spcBef>
                  <a:spcPts val="0"/>
                </a:spcBef>
                <a:spcAft>
                  <a:spcPts val="0"/>
                </a:spcAft>
                <a:buClr>
                  <a:srgbClr val="000000"/>
                </a:buClr>
                <a:buSzPts val="1300"/>
                <a:buFont typeface="Arial"/>
                <a:buNone/>
              </a:pPr>
              <a:r>
                <a:rPr lang="en-GB" sz="1100" b="1" i="0" u="none" strike="noStrike" cap="none">
                  <a:solidFill>
                    <a:srgbClr val="073763"/>
                  </a:solidFill>
                  <a:latin typeface="Arial"/>
                  <a:ea typeface="Arial"/>
                  <a:cs typeface="Arial"/>
                  <a:sym typeface="Arial"/>
                </a:rPr>
                <a:t>Control Clusters: </a:t>
              </a:r>
              <a:endParaRPr sz="1100" b="0" i="0" u="none" strike="noStrike" cap="none">
                <a:solidFill>
                  <a:srgbClr val="073763"/>
                </a:solidFill>
                <a:latin typeface="Arial"/>
                <a:ea typeface="Arial"/>
                <a:cs typeface="Arial"/>
                <a:sym typeface="Arial"/>
              </a:endParaRPr>
            </a:p>
            <a:p>
              <a:pPr marL="179999" marR="0" lvl="0" indent="-159849" algn="l" rtl="0">
                <a:lnSpc>
                  <a:spcPct val="107000"/>
                </a:lnSpc>
                <a:spcBef>
                  <a:spcPts val="600"/>
                </a:spcBef>
                <a:spcAft>
                  <a:spcPts val="0"/>
                </a:spcAft>
                <a:buClr>
                  <a:srgbClr val="073763"/>
                </a:buClr>
                <a:buSzPts val="1100"/>
                <a:buFont typeface="Arial"/>
                <a:buChar char="❖"/>
              </a:pPr>
              <a:r>
                <a:rPr lang="en-GB" sz="1100" b="0" i="0" u="none" strike="noStrike" cap="none">
                  <a:solidFill>
                    <a:srgbClr val="073763"/>
                  </a:solidFill>
                  <a:latin typeface="Arial"/>
                  <a:ea typeface="Arial"/>
                  <a:cs typeface="Arial"/>
                  <a:sym typeface="Arial"/>
                </a:rPr>
                <a:t>Receive Usual Care</a:t>
              </a:r>
              <a:endParaRPr sz="1100" b="0" i="0" u="none" strike="noStrike" cap="none">
                <a:solidFill>
                  <a:srgbClr val="073763"/>
                </a:solidFill>
                <a:latin typeface="Arial"/>
                <a:ea typeface="Arial"/>
                <a:cs typeface="Arial"/>
                <a:sym typeface="Arial"/>
              </a:endParaRPr>
            </a:p>
          </p:txBody>
        </p:sp>
      </p:grpSp>
      <p:grpSp>
        <p:nvGrpSpPr>
          <p:cNvPr id="2353" name="Google Shape;2353;p270"/>
          <p:cNvGrpSpPr/>
          <p:nvPr/>
        </p:nvGrpSpPr>
        <p:grpSpPr>
          <a:xfrm>
            <a:off x="147013" y="1419825"/>
            <a:ext cx="2735941" cy="3125233"/>
            <a:chOff x="-19242" y="643407"/>
            <a:chExt cx="2960014" cy="2088920"/>
          </a:xfrm>
        </p:grpSpPr>
        <p:sp>
          <p:nvSpPr>
            <p:cNvPr id="2354" name="Google Shape;2354;p270"/>
            <p:cNvSpPr txBox="1"/>
            <p:nvPr/>
          </p:nvSpPr>
          <p:spPr>
            <a:xfrm>
              <a:off x="-19242" y="643407"/>
              <a:ext cx="1409100" cy="1028100"/>
            </a:xfrm>
            <a:prstGeom prst="rect">
              <a:avLst/>
            </a:prstGeom>
            <a:solidFill>
              <a:srgbClr val="C4E0B2"/>
            </a:solidFill>
            <a:ln w="28575" cap="flat" cmpd="sng">
              <a:solidFill>
                <a:srgbClr val="0B539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7000"/>
                </a:lnSpc>
                <a:spcBef>
                  <a:spcPts val="0"/>
                </a:spcBef>
                <a:spcAft>
                  <a:spcPts val="0"/>
                </a:spcAft>
                <a:buClr>
                  <a:srgbClr val="000000"/>
                </a:buClr>
                <a:buSzPts val="1300"/>
                <a:buFont typeface="Arial"/>
                <a:buNone/>
              </a:pPr>
              <a:r>
                <a:rPr lang="en-GB" sz="1300" b="1" i="0" u="none" strike="noStrike" cap="none">
                  <a:solidFill>
                    <a:srgbClr val="073763"/>
                  </a:solidFill>
                  <a:latin typeface="Arial"/>
                  <a:ea typeface="Arial"/>
                  <a:cs typeface="Arial"/>
                  <a:sym typeface="Arial"/>
                </a:rPr>
                <a:t>252 Clusters Total</a:t>
              </a:r>
              <a:endParaRPr sz="1100" b="0" i="0" u="none" strike="noStrike" cap="none">
                <a:solidFill>
                  <a:srgbClr val="073763"/>
                </a:solidFill>
                <a:latin typeface="Arial"/>
                <a:ea typeface="Arial"/>
                <a:cs typeface="Arial"/>
                <a:sym typeface="Arial"/>
              </a:endParaRPr>
            </a:p>
            <a:p>
              <a:pPr marL="0" marR="0" lvl="0" indent="0" algn="ctr" rtl="0">
                <a:lnSpc>
                  <a:spcPct val="107000"/>
                </a:lnSpc>
                <a:spcBef>
                  <a:spcPts val="600"/>
                </a:spcBef>
                <a:spcAft>
                  <a:spcPts val="0"/>
                </a:spcAft>
                <a:buClr>
                  <a:srgbClr val="000000"/>
                </a:buClr>
                <a:buSzPts val="1300"/>
                <a:buFont typeface="Arial"/>
                <a:buNone/>
              </a:pPr>
              <a:r>
                <a:rPr lang="en-GB" sz="1200" b="1" i="0" u="none" strike="noStrike" cap="none">
                  <a:solidFill>
                    <a:srgbClr val="073763"/>
                  </a:solidFill>
                  <a:latin typeface="Arial"/>
                  <a:ea typeface="Arial"/>
                  <a:cs typeface="Arial"/>
                  <a:sym typeface="Arial"/>
                </a:rPr>
                <a:t>126 </a:t>
              </a:r>
              <a:r>
                <a:rPr lang="en-GB" sz="1200" b="0" i="0" u="none" strike="noStrike" cap="none">
                  <a:solidFill>
                    <a:srgbClr val="073763"/>
                  </a:solidFill>
                  <a:latin typeface="Arial"/>
                  <a:ea typeface="Arial"/>
                  <a:cs typeface="Arial"/>
                  <a:sym typeface="Arial"/>
                </a:rPr>
                <a:t>per country (</a:t>
              </a:r>
              <a:r>
                <a:rPr lang="en-GB" sz="1200" b="1" i="0" u="none" strike="noStrike" cap="none">
                  <a:solidFill>
                    <a:srgbClr val="073763"/>
                  </a:solidFill>
                  <a:latin typeface="Arial"/>
                  <a:ea typeface="Arial"/>
                  <a:cs typeface="Arial"/>
                  <a:sym typeface="Arial"/>
                </a:rPr>
                <a:t>63</a:t>
              </a:r>
              <a:r>
                <a:rPr lang="en-GB" sz="1200" b="0" i="0" u="none" strike="noStrike" cap="none">
                  <a:solidFill>
                    <a:srgbClr val="073763"/>
                  </a:solidFill>
                  <a:latin typeface="Arial"/>
                  <a:ea typeface="Arial"/>
                  <a:cs typeface="Arial"/>
                  <a:sym typeface="Arial"/>
                </a:rPr>
                <a:t> per arm)</a:t>
              </a:r>
              <a:endParaRPr sz="1200" b="0" i="0" u="none" strike="noStrike" cap="none">
                <a:solidFill>
                  <a:srgbClr val="073763"/>
                </a:solidFill>
                <a:latin typeface="Arial"/>
                <a:ea typeface="Arial"/>
                <a:cs typeface="Arial"/>
                <a:sym typeface="Arial"/>
              </a:endParaRPr>
            </a:p>
          </p:txBody>
        </p:sp>
        <p:sp>
          <p:nvSpPr>
            <p:cNvPr id="2355" name="Google Shape;2355;p270"/>
            <p:cNvSpPr txBox="1"/>
            <p:nvPr/>
          </p:nvSpPr>
          <p:spPr>
            <a:xfrm>
              <a:off x="1456672" y="1861127"/>
              <a:ext cx="1484100" cy="871200"/>
            </a:xfrm>
            <a:prstGeom prst="rect">
              <a:avLst/>
            </a:prstGeom>
            <a:noFill/>
            <a:ln w="28575" cap="flat" cmpd="sng">
              <a:solidFill>
                <a:srgbClr val="0B539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7000"/>
                </a:lnSpc>
                <a:spcBef>
                  <a:spcPts val="0"/>
                </a:spcBef>
                <a:spcAft>
                  <a:spcPts val="0"/>
                </a:spcAft>
                <a:buClr>
                  <a:srgbClr val="000000"/>
                </a:buClr>
                <a:buSzPts val="1300"/>
                <a:buFont typeface="Arial"/>
                <a:buNone/>
              </a:pPr>
              <a:r>
                <a:rPr lang="en-GB" sz="900" b="1" i="0" u="none" strike="noStrike" cap="none">
                  <a:solidFill>
                    <a:srgbClr val="073763"/>
                  </a:solidFill>
                  <a:latin typeface="Arial"/>
                  <a:ea typeface="Arial"/>
                  <a:cs typeface="Arial"/>
                  <a:sym typeface="Arial"/>
                </a:rPr>
                <a:t>Randomised</a:t>
              </a:r>
              <a:r>
                <a:rPr lang="en-GB" sz="900" b="0" i="0" u="none" strike="noStrike" cap="none">
                  <a:solidFill>
                    <a:srgbClr val="073763"/>
                  </a:solidFill>
                  <a:latin typeface="Arial"/>
                  <a:ea typeface="Arial"/>
                  <a:cs typeface="Arial"/>
                  <a:sym typeface="Arial"/>
                </a:rPr>
                <a:t> 1:1 in each country</a:t>
              </a:r>
              <a:r>
                <a:rPr lang="en-GB" sz="700" b="0" i="0" u="none" strike="noStrike" cap="none">
                  <a:solidFill>
                    <a:srgbClr val="073763"/>
                  </a:solidFill>
                  <a:latin typeface="Arial"/>
                  <a:ea typeface="Arial"/>
                  <a:cs typeface="Arial"/>
                  <a:sym typeface="Arial"/>
                </a:rPr>
                <a:t> </a:t>
              </a:r>
              <a:r>
                <a:rPr lang="en-GB" sz="900" b="0" i="0" u="none" strike="noStrike" cap="none">
                  <a:solidFill>
                    <a:srgbClr val="073763"/>
                  </a:solidFill>
                  <a:latin typeface="Arial"/>
                  <a:ea typeface="Arial"/>
                  <a:cs typeface="Arial"/>
                  <a:sym typeface="Arial"/>
                </a:rPr>
                <a:t>to either the intervention or control arm.</a:t>
              </a:r>
              <a:endParaRPr sz="900" b="0" i="0" u="none" strike="noStrike" cap="none">
                <a:solidFill>
                  <a:srgbClr val="073763"/>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300"/>
                <a:buFont typeface="Arial"/>
                <a:buNone/>
              </a:pPr>
              <a:r>
                <a:rPr lang="en-GB" sz="900" b="0" i="0" u="none" strike="noStrike" cap="none">
                  <a:solidFill>
                    <a:srgbClr val="073763"/>
                  </a:solidFill>
                  <a:latin typeface="Arial"/>
                  <a:ea typeface="Arial"/>
                  <a:cs typeface="Arial"/>
                  <a:sym typeface="Arial"/>
                </a:rPr>
                <a:t>Subsequent deployment of resources to enable implementation of QS &amp; CONQUEST package</a:t>
              </a:r>
              <a:endParaRPr sz="700" b="0" i="0" u="none" strike="noStrike" cap="none">
                <a:solidFill>
                  <a:srgbClr val="073763"/>
                </a:solidFill>
                <a:latin typeface="Arial"/>
                <a:ea typeface="Arial"/>
                <a:cs typeface="Arial"/>
                <a:sym typeface="Arial"/>
              </a:endParaRPr>
            </a:p>
          </p:txBody>
        </p:sp>
      </p:grpSp>
      <p:cxnSp>
        <p:nvCxnSpPr>
          <p:cNvPr id="2356" name="Google Shape;2356;p270"/>
          <p:cNvCxnSpPr/>
          <p:nvPr/>
        </p:nvCxnSpPr>
        <p:spPr>
          <a:xfrm>
            <a:off x="4768666" y="1199347"/>
            <a:ext cx="211200" cy="0"/>
          </a:xfrm>
          <a:prstGeom prst="straightConnector1">
            <a:avLst/>
          </a:prstGeom>
          <a:noFill/>
          <a:ln w="9525" cap="flat" cmpd="sng">
            <a:solidFill>
              <a:srgbClr val="073763"/>
            </a:solidFill>
            <a:prstDash val="solid"/>
            <a:miter lim="800000"/>
            <a:headEnd type="none" w="sm" len="sm"/>
            <a:tailEnd type="triangle" w="med" len="med"/>
          </a:ln>
        </p:spPr>
      </p:cxnSp>
      <p:cxnSp>
        <p:nvCxnSpPr>
          <p:cNvPr id="2357" name="Google Shape;2357;p270"/>
          <p:cNvCxnSpPr/>
          <p:nvPr/>
        </p:nvCxnSpPr>
        <p:spPr>
          <a:xfrm>
            <a:off x="4768666" y="2876422"/>
            <a:ext cx="211200" cy="0"/>
          </a:xfrm>
          <a:prstGeom prst="straightConnector1">
            <a:avLst/>
          </a:prstGeom>
          <a:noFill/>
          <a:ln w="9525" cap="flat" cmpd="sng">
            <a:solidFill>
              <a:srgbClr val="073763"/>
            </a:solidFill>
            <a:prstDash val="solid"/>
            <a:miter lim="800000"/>
            <a:headEnd type="none" w="sm" len="sm"/>
            <a:tailEnd type="triangle" w="med" len="med"/>
          </a:ln>
        </p:spPr>
      </p:cxnSp>
      <p:cxnSp>
        <p:nvCxnSpPr>
          <p:cNvPr id="2358" name="Google Shape;2358;p270"/>
          <p:cNvCxnSpPr/>
          <p:nvPr/>
        </p:nvCxnSpPr>
        <p:spPr>
          <a:xfrm>
            <a:off x="7342437" y="2982447"/>
            <a:ext cx="211200" cy="0"/>
          </a:xfrm>
          <a:prstGeom prst="straightConnector1">
            <a:avLst/>
          </a:prstGeom>
          <a:noFill/>
          <a:ln w="9525" cap="flat" cmpd="sng">
            <a:solidFill>
              <a:srgbClr val="073763"/>
            </a:solidFill>
            <a:prstDash val="solid"/>
            <a:miter lim="800000"/>
            <a:headEnd type="none" w="sm" len="sm"/>
            <a:tailEnd type="triangle" w="med" len="med"/>
          </a:ln>
        </p:spPr>
      </p:cxnSp>
      <p:sp>
        <p:nvSpPr>
          <p:cNvPr id="2359" name="Google Shape;2359;p270"/>
          <p:cNvSpPr txBox="1"/>
          <p:nvPr/>
        </p:nvSpPr>
        <p:spPr>
          <a:xfrm>
            <a:off x="6249900" y="4804800"/>
            <a:ext cx="28941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900" dirty="0"/>
              <a:t>QS: Quality Standards</a:t>
            </a:r>
            <a:r>
              <a:rPr lang="en-GB" sz="1000" dirty="0"/>
              <a:t> </a:t>
            </a:r>
            <a:endParaRPr sz="1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3"/>
        <p:cNvGrpSpPr/>
        <p:nvPr/>
      </p:nvGrpSpPr>
      <p:grpSpPr>
        <a:xfrm>
          <a:off x="0" y="0"/>
          <a:ext cx="0" cy="0"/>
          <a:chOff x="0" y="0"/>
          <a:chExt cx="0" cy="0"/>
        </a:xfrm>
      </p:grpSpPr>
      <p:sp>
        <p:nvSpPr>
          <p:cNvPr id="2364" name="Google Shape;2364;p271"/>
          <p:cNvSpPr/>
          <p:nvPr/>
        </p:nvSpPr>
        <p:spPr>
          <a:xfrm>
            <a:off x="0" y="0"/>
            <a:ext cx="9144000" cy="5511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5" name="Google Shape;2365;p271"/>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366" name="Google Shape;2366;p271" descr="A picture containing drawing&#10;&#10;Description automatically generated"/>
          <p:cNvPicPr preferRelativeResize="0"/>
          <p:nvPr/>
        </p:nvPicPr>
        <p:blipFill rotWithShape="1">
          <a:blip r:embed="rId3">
            <a:alphaModFix/>
          </a:blip>
          <a:srcRect/>
          <a:stretch/>
        </p:blipFill>
        <p:spPr>
          <a:xfrm>
            <a:off x="8075466" y="4847470"/>
            <a:ext cx="971552" cy="235459"/>
          </a:xfrm>
          <a:prstGeom prst="rect">
            <a:avLst/>
          </a:prstGeom>
          <a:noFill/>
          <a:ln>
            <a:noFill/>
          </a:ln>
        </p:spPr>
      </p:pic>
      <p:sp>
        <p:nvSpPr>
          <p:cNvPr id="2367" name="Google Shape;2367;p271"/>
          <p:cNvSpPr txBox="1"/>
          <p:nvPr/>
        </p:nvSpPr>
        <p:spPr>
          <a:xfrm>
            <a:off x="1481250" y="704075"/>
            <a:ext cx="2139900" cy="794100"/>
          </a:xfrm>
          <a:prstGeom prst="rect">
            <a:avLst/>
          </a:prstGeom>
          <a:solidFill>
            <a:srgbClr val="085596"/>
          </a:solidFill>
          <a:ln w="19050"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100"/>
              <a:buFont typeface="Arial"/>
              <a:buNone/>
            </a:pPr>
            <a:r>
              <a:rPr lang="en-GB" sz="1200" b="1" i="0" u="none" strike="noStrike" cap="none">
                <a:solidFill>
                  <a:schemeClr val="lt1"/>
                </a:solidFill>
                <a:latin typeface="Arial"/>
                <a:ea typeface="Arial"/>
                <a:cs typeface="Arial"/>
                <a:sym typeface="Arial"/>
              </a:rPr>
              <a:t>Undiagnosed patients with potential modifiable high-risk COPD</a:t>
            </a:r>
            <a:endParaRPr sz="1200" b="0" i="0" u="none" strike="noStrike" cap="none">
              <a:solidFill>
                <a:schemeClr val="lt1"/>
              </a:solidFill>
              <a:latin typeface="Calibri"/>
              <a:ea typeface="Calibri"/>
              <a:cs typeface="Calibri"/>
              <a:sym typeface="Calibri"/>
            </a:endParaRPr>
          </a:p>
        </p:txBody>
      </p:sp>
      <p:sp>
        <p:nvSpPr>
          <p:cNvPr id="2368" name="Google Shape;2368;p271"/>
          <p:cNvSpPr txBox="1"/>
          <p:nvPr/>
        </p:nvSpPr>
        <p:spPr>
          <a:xfrm>
            <a:off x="5520550" y="704075"/>
            <a:ext cx="2067900" cy="831300"/>
          </a:xfrm>
          <a:prstGeom prst="rect">
            <a:avLst/>
          </a:prstGeom>
          <a:solidFill>
            <a:srgbClr val="085596"/>
          </a:solidFill>
          <a:ln w="19050" cap="flat" cmpd="sng">
            <a:solidFill>
              <a:srgbClr val="FFAB4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Modifiable high-risk COPD</a:t>
            </a:r>
            <a:endParaRPr sz="1400" b="1" i="0" u="none" strike="noStrike" cap="none">
              <a:solidFill>
                <a:srgbClr val="000000"/>
              </a:solidFill>
              <a:latin typeface="Arial"/>
              <a:ea typeface="Arial"/>
              <a:cs typeface="Arial"/>
              <a:sym typeface="Arial"/>
            </a:endParaRPr>
          </a:p>
        </p:txBody>
      </p:sp>
      <p:cxnSp>
        <p:nvCxnSpPr>
          <p:cNvPr id="2369" name="Google Shape;2369;p271"/>
          <p:cNvCxnSpPr>
            <a:stCxn id="2367" idx="2"/>
          </p:cNvCxnSpPr>
          <p:nvPr/>
        </p:nvCxnSpPr>
        <p:spPr>
          <a:xfrm flipH="1">
            <a:off x="1865100" y="1498175"/>
            <a:ext cx="686100" cy="549900"/>
          </a:xfrm>
          <a:prstGeom prst="straightConnector1">
            <a:avLst/>
          </a:prstGeom>
          <a:noFill/>
          <a:ln w="19050" cap="flat" cmpd="sng">
            <a:solidFill>
              <a:srgbClr val="F4A21D"/>
            </a:solidFill>
            <a:prstDash val="solid"/>
            <a:round/>
            <a:headEnd type="none" w="sm" len="sm"/>
            <a:tailEnd type="stealth" w="med" len="med"/>
          </a:ln>
        </p:spPr>
      </p:cxnSp>
      <p:cxnSp>
        <p:nvCxnSpPr>
          <p:cNvPr id="2370" name="Google Shape;2370;p271"/>
          <p:cNvCxnSpPr>
            <a:stCxn id="2367" idx="2"/>
          </p:cNvCxnSpPr>
          <p:nvPr/>
        </p:nvCxnSpPr>
        <p:spPr>
          <a:xfrm>
            <a:off x="2551200" y="1498175"/>
            <a:ext cx="674700" cy="538200"/>
          </a:xfrm>
          <a:prstGeom prst="straightConnector1">
            <a:avLst/>
          </a:prstGeom>
          <a:noFill/>
          <a:ln w="19050" cap="flat" cmpd="sng">
            <a:solidFill>
              <a:srgbClr val="F4A21D"/>
            </a:solidFill>
            <a:prstDash val="solid"/>
            <a:round/>
            <a:headEnd type="none" w="sm" len="sm"/>
            <a:tailEnd type="stealth" w="med" len="med"/>
          </a:ln>
        </p:spPr>
      </p:cxnSp>
      <p:cxnSp>
        <p:nvCxnSpPr>
          <p:cNvPr id="2371" name="Google Shape;2371;p271"/>
          <p:cNvCxnSpPr>
            <a:stCxn id="2368" idx="2"/>
            <a:endCxn id="2372" idx="0"/>
          </p:cNvCxnSpPr>
          <p:nvPr/>
        </p:nvCxnSpPr>
        <p:spPr>
          <a:xfrm>
            <a:off x="6554500" y="1535375"/>
            <a:ext cx="7500" cy="483600"/>
          </a:xfrm>
          <a:prstGeom prst="straightConnector1">
            <a:avLst/>
          </a:prstGeom>
          <a:noFill/>
          <a:ln w="19050" cap="flat" cmpd="sng">
            <a:solidFill>
              <a:srgbClr val="F4A21D"/>
            </a:solidFill>
            <a:prstDash val="solid"/>
            <a:round/>
            <a:headEnd type="none" w="sm" len="sm"/>
            <a:tailEnd type="stealth" w="med" len="med"/>
          </a:ln>
        </p:spPr>
      </p:cxnSp>
      <p:sp>
        <p:nvSpPr>
          <p:cNvPr id="2372" name="Google Shape;2372;p271"/>
          <p:cNvSpPr txBox="1"/>
          <p:nvPr/>
        </p:nvSpPr>
        <p:spPr>
          <a:xfrm>
            <a:off x="5528050" y="2018950"/>
            <a:ext cx="2067900" cy="771300"/>
          </a:xfrm>
          <a:prstGeom prst="rect">
            <a:avLst/>
          </a:prstGeom>
          <a:solidFill>
            <a:srgbClr val="C4E0B2"/>
          </a:solidFill>
          <a:ln w="19050" cap="flat" cmpd="sng">
            <a:solidFill>
              <a:srgbClr val="5681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Already diagnosed COPD</a:t>
            </a: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(COPD diagnosis at trial baseline)</a:t>
            </a:r>
            <a:endParaRPr sz="900" b="0" i="0" u="none" strike="noStrike" cap="none">
              <a:solidFill>
                <a:srgbClr val="000000"/>
              </a:solidFill>
              <a:latin typeface="Arial"/>
              <a:ea typeface="Arial"/>
              <a:cs typeface="Arial"/>
              <a:sym typeface="Arial"/>
            </a:endParaRPr>
          </a:p>
        </p:txBody>
      </p:sp>
      <p:sp>
        <p:nvSpPr>
          <p:cNvPr id="2373" name="Google Shape;2373;p271"/>
          <p:cNvSpPr txBox="1"/>
          <p:nvPr/>
        </p:nvSpPr>
        <p:spPr>
          <a:xfrm>
            <a:off x="382925" y="2057500"/>
            <a:ext cx="1580400" cy="771300"/>
          </a:xfrm>
          <a:prstGeom prst="rect">
            <a:avLst/>
          </a:prstGeom>
          <a:solidFill>
            <a:schemeClr val="lt2"/>
          </a:solidFill>
          <a:ln w="19050"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Non-COPD</a:t>
            </a: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(COPD not diagnosed during case-finding)</a:t>
            </a:r>
            <a:endParaRPr sz="900" b="0" i="0" u="none" strike="noStrike" cap="none">
              <a:solidFill>
                <a:srgbClr val="000000"/>
              </a:solidFill>
              <a:latin typeface="Arial"/>
              <a:ea typeface="Arial"/>
              <a:cs typeface="Arial"/>
              <a:sym typeface="Arial"/>
            </a:endParaRPr>
          </a:p>
        </p:txBody>
      </p:sp>
      <p:sp>
        <p:nvSpPr>
          <p:cNvPr id="2374" name="Google Shape;2374;p271"/>
          <p:cNvSpPr txBox="1"/>
          <p:nvPr/>
        </p:nvSpPr>
        <p:spPr>
          <a:xfrm>
            <a:off x="2620375" y="2034400"/>
            <a:ext cx="2040300" cy="794100"/>
          </a:xfrm>
          <a:prstGeom prst="rect">
            <a:avLst/>
          </a:prstGeom>
          <a:solidFill>
            <a:srgbClr val="C4E0B2"/>
          </a:solidFill>
          <a:ln w="19050" cap="flat" cmpd="sng">
            <a:solidFill>
              <a:srgbClr val="5681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Newly- diagnosed COPD</a:t>
            </a: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(diagnosed during case-finding)</a:t>
            </a:r>
            <a:endParaRPr sz="900" b="0" i="0" u="none" strike="noStrike" cap="none">
              <a:solidFill>
                <a:srgbClr val="000000"/>
              </a:solidFill>
              <a:latin typeface="Arial"/>
              <a:ea typeface="Arial"/>
              <a:cs typeface="Arial"/>
              <a:sym typeface="Arial"/>
            </a:endParaRPr>
          </a:p>
        </p:txBody>
      </p:sp>
      <p:sp>
        <p:nvSpPr>
          <p:cNvPr id="2375" name="Google Shape;2375;p271"/>
          <p:cNvSpPr txBox="1"/>
          <p:nvPr/>
        </p:nvSpPr>
        <p:spPr>
          <a:xfrm>
            <a:off x="3238175" y="3936600"/>
            <a:ext cx="2698500" cy="677100"/>
          </a:xfrm>
          <a:prstGeom prst="rect">
            <a:avLst/>
          </a:prstGeom>
          <a:solidFill>
            <a:srgbClr val="C4E0B2"/>
          </a:solidFill>
          <a:ln w="19050" cap="flat" cmpd="sng">
            <a:solidFill>
              <a:srgbClr val="56813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Primary Analysis Cohort</a:t>
            </a: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(Newly diagnosed COPD + already diagnosed)</a:t>
            </a:r>
            <a:endParaRPr sz="1000" b="0" i="0" u="none" strike="noStrike" cap="none">
              <a:solidFill>
                <a:srgbClr val="000000"/>
              </a:solidFill>
              <a:latin typeface="Arial"/>
              <a:ea typeface="Arial"/>
              <a:cs typeface="Arial"/>
              <a:sym typeface="Arial"/>
            </a:endParaRPr>
          </a:p>
        </p:txBody>
      </p:sp>
      <p:sp>
        <p:nvSpPr>
          <p:cNvPr id="2376" name="Google Shape;2376;p271"/>
          <p:cNvSpPr txBox="1"/>
          <p:nvPr/>
        </p:nvSpPr>
        <p:spPr>
          <a:xfrm>
            <a:off x="6554575" y="3936600"/>
            <a:ext cx="2202600" cy="677100"/>
          </a:xfrm>
          <a:prstGeom prst="rect">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Secondary Analysis Cohort</a:t>
            </a: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(already diagnosed COPD only)</a:t>
            </a:r>
            <a:endParaRPr sz="1000" b="0" i="0" u="none" strike="noStrike" cap="none">
              <a:solidFill>
                <a:srgbClr val="000000"/>
              </a:solidFill>
              <a:latin typeface="Arial"/>
              <a:ea typeface="Arial"/>
              <a:cs typeface="Arial"/>
              <a:sym typeface="Arial"/>
            </a:endParaRPr>
          </a:p>
        </p:txBody>
      </p:sp>
      <p:sp>
        <p:nvSpPr>
          <p:cNvPr id="2377" name="Google Shape;2377;p271"/>
          <p:cNvSpPr txBox="1"/>
          <p:nvPr/>
        </p:nvSpPr>
        <p:spPr>
          <a:xfrm>
            <a:off x="336675" y="3936600"/>
            <a:ext cx="2283600" cy="677100"/>
          </a:xfrm>
          <a:prstGeom prst="rect">
            <a:avLst/>
          </a:prstGeom>
          <a:solidFill>
            <a:srgbClr val="F2F2F2"/>
          </a:solidFill>
          <a:ln w="19050" cap="flat" cmpd="sng">
            <a:solidFill>
              <a:srgbClr val="888888"/>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Exploratory Analysis Cohort</a:t>
            </a: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(all initially identified as “undiagnosed potential COPD”) </a:t>
            </a:r>
            <a:endParaRPr sz="1000" b="0" i="0" u="none" strike="noStrike" cap="none">
              <a:solidFill>
                <a:srgbClr val="000000"/>
              </a:solidFill>
              <a:latin typeface="Arial"/>
              <a:ea typeface="Arial"/>
              <a:cs typeface="Arial"/>
              <a:sym typeface="Arial"/>
            </a:endParaRPr>
          </a:p>
        </p:txBody>
      </p:sp>
      <p:cxnSp>
        <p:nvCxnSpPr>
          <p:cNvPr id="2378" name="Google Shape;2378;p271"/>
          <p:cNvCxnSpPr>
            <a:stCxn id="2373" idx="2"/>
            <a:endCxn id="2377" idx="0"/>
          </p:cNvCxnSpPr>
          <p:nvPr/>
        </p:nvCxnSpPr>
        <p:spPr>
          <a:xfrm>
            <a:off x="1173125" y="2828800"/>
            <a:ext cx="305400" cy="1107900"/>
          </a:xfrm>
          <a:prstGeom prst="straightConnector1">
            <a:avLst/>
          </a:prstGeom>
          <a:noFill/>
          <a:ln w="19050" cap="flat" cmpd="sng">
            <a:solidFill>
              <a:srgbClr val="7F7F7F"/>
            </a:solidFill>
            <a:prstDash val="solid"/>
            <a:round/>
            <a:headEnd type="none" w="sm" len="sm"/>
            <a:tailEnd type="stealth" w="med" len="med"/>
          </a:ln>
        </p:spPr>
      </p:cxnSp>
      <p:cxnSp>
        <p:nvCxnSpPr>
          <p:cNvPr id="2379" name="Google Shape;2379;p271"/>
          <p:cNvCxnSpPr>
            <a:stCxn id="2374" idx="2"/>
            <a:endCxn id="2377" idx="0"/>
          </p:cNvCxnSpPr>
          <p:nvPr/>
        </p:nvCxnSpPr>
        <p:spPr>
          <a:xfrm flipH="1">
            <a:off x="1478425" y="2828500"/>
            <a:ext cx="2162100" cy="1108200"/>
          </a:xfrm>
          <a:prstGeom prst="straightConnector1">
            <a:avLst/>
          </a:prstGeom>
          <a:noFill/>
          <a:ln w="19050" cap="flat" cmpd="sng">
            <a:solidFill>
              <a:srgbClr val="7F7F7F"/>
            </a:solidFill>
            <a:prstDash val="solid"/>
            <a:round/>
            <a:headEnd type="none" w="sm" len="sm"/>
            <a:tailEnd type="stealth" w="med" len="med"/>
          </a:ln>
        </p:spPr>
      </p:cxnSp>
      <p:cxnSp>
        <p:nvCxnSpPr>
          <p:cNvPr id="2380" name="Google Shape;2380;p271"/>
          <p:cNvCxnSpPr>
            <a:stCxn id="2374" idx="2"/>
            <a:endCxn id="2375" idx="0"/>
          </p:cNvCxnSpPr>
          <p:nvPr/>
        </p:nvCxnSpPr>
        <p:spPr>
          <a:xfrm>
            <a:off x="3640525" y="2828500"/>
            <a:ext cx="946800" cy="1108200"/>
          </a:xfrm>
          <a:prstGeom prst="straightConnector1">
            <a:avLst/>
          </a:prstGeom>
          <a:noFill/>
          <a:ln w="19050" cap="flat" cmpd="sng">
            <a:solidFill>
              <a:srgbClr val="568130"/>
            </a:solidFill>
            <a:prstDash val="solid"/>
            <a:round/>
            <a:headEnd type="none" w="sm" len="sm"/>
            <a:tailEnd type="stealth" w="med" len="med"/>
          </a:ln>
        </p:spPr>
      </p:cxnSp>
      <p:cxnSp>
        <p:nvCxnSpPr>
          <p:cNvPr id="2381" name="Google Shape;2381;p271"/>
          <p:cNvCxnSpPr>
            <a:stCxn id="2372" idx="2"/>
            <a:endCxn id="2375" idx="0"/>
          </p:cNvCxnSpPr>
          <p:nvPr/>
        </p:nvCxnSpPr>
        <p:spPr>
          <a:xfrm flipH="1">
            <a:off x="4587400" y="2790250"/>
            <a:ext cx="1974600" cy="1146300"/>
          </a:xfrm>
          <a:prstGeom prst="straightConnector1">
            <a:avLst/>
          </a:prstGeom>
          <a:noFill/>
          <a:ln w="19050" cap="flat" cmpd="sng">
            <a:solidFill>
              <a:srgbClr val="568130"/>
            </a:solidFill>
            <a:prstDash val="solid"/>
            <a:round/>
            <a:headEnd type="none" w="sm" len="sm"/>
            <a:tailEnd type="stealth" w="med" len="med"/>
          </a:ln>
        </p:spPr>
      </p:cxnSp>
      <p:cxnSp>
        <p:nvCxnSpPr>
          <p:cNvPr id="2382" name="Google Shape;2382;p271"/>
          <p:cNvCxnSpPr>
            <a:stCxn id="2372" idx="2"/>
            <a:endCxn id="2376" idx="0"/>
          </p:cNvCxnSpPr>
          <p:nvPr/>
        </p:nvCxnSpPr>
        <p:spPr>
          <a:xfrm>
            <a:off x="6562000" y="2790250"/>
            <a:ext cx="1093800" cy="1146300"/>
          </a:xfrm>
          <a:prstGeom prst="straightConnector1">
            <a:avLst/>
          </a:prstGeom>
          <a:noFill/>
          <a:ln w="19050" cap="flat" cmpd="sng">
            <a:solidFill>
              <a:srgbClr val="3C78D8"/>
            </a:solidFill>
            <a:prstDash val="solid"/>
            <a:round/>
            <a:headEnd type="none" w="sm" len="sm"/>
            <a:tailEnd type="stealth" w="med" len="med"/>
          </a:ln>
        </p:spPr>
      </p:cxnSp>
      <p:sp>
        <p:nvSpPr>
          <p:cNvPr id="2383" name="Google Shape;2383;p271"/>
          <p:cNvSpPr txBox="1"/>
          <p:nvPr/>
        </p:nvSpPr>
        <p:spPr>
          <a:xfrm>
            <a:off x="54400" y="53724"/>
            <a:ext cx="7054500" cy="3558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800" b="1" i="0" u="none" strike="noStrike" cap="none" dirty="0">
                <a:solidFill>
                  <a:schemeClr val="lt1"/>
                </a:solidFill>
                <a:latin typeface="Arial"/>
                <a:ea typeface="Arial"/>
                <a:cs typeface="Arial"/>
                <a:sym typeface="Arial"/>
              </a:rPr>
              <a:t>PREVAIL</a:t>
            </a:r>
            <a:r>
              <a:rPr lang="en-GB" sz="1800" b="0" i="0" u="none" strike="noStrike" cap="none" dirty="0">
                <a:solidFill>
                  <a:schemeClr val="lt1"/>
                </a:solidFill>
                <a:latin typeface="Arial"/>
                <a:ea typeface="Arial"/>
                <a:cs typeface="Arial"/>
                <a:sym typeface="Arial"/>
              </a:rPr>
              <a:t> </a:t>
            </a:r>
            <a:r>
              <a:rPr lang="en-GB" sz="1600" b="1" i="0" u="none" strike="noStrike" cap="none" dirty="0">
                <a:solidFill>
                  <a:srgbClr val="FFFFFF"/>
                </a:solidFill>
                <a:latin typeface="Arial"/>
                <a:ea typeface="Arial"/>
                <a:cs typeface="Arial"/>
                <a:sym typeface="Arial"/>
              </a:rPr>
              <a:t>Data analyses cohorts</a:t>
            </a:r>
            <a:endParaRPr sz="1600" b="1" i="0" u="none" strike="noStrike" cap="none" dirty="0">
              <a:solidFill>
                <a:srgbClr val="FFFFFF"/>
              </a:solidFill>
              <a:latin typeface="Arial"/>
              <a:ea typeface="Arial"/>
              <a:cs typeface="Arial"/>
              <a:sym typeface="Arial"/>
            </a:endParaRPr>
          </a:p>
        </p:txBody>
      </p:sp>
      <p:pic>
        <p:nvPicPr>
          <p:cNvPr id="2384" name="Google Shape;2384;p271"/>
          <p:cNvPicPr preferRelativeResize="0"/>
          <p:nvPr/>
        </p:nvPicPr>
        <p:blipFill rotWithShape="1">
          <a:blip r:embed="rId4">
            <a:alphaModFix/>
          </a:blip>
          <a:srcRect/>
          <a:stretch/>
        </p:blipFill>
        <p:spPr>
          <a:xfrm>
            <a:off x="4040700" y="4815863"/>
            <a:ext cx="953794" cy="342901"/>
          </a:xfrm>
          <a:prstGeom prst="rect">
            <a:avLst/>
          </a:prstGeom>
          <a:noFill/>
          <a:ln>
            <a:noFill/>
          </a:ln>
        </p:spPr>
      </p:pic>
      <p:pic>
        <p:nvPicPr>
          <p:cNvPr id="2385" name="Google Shape;2385;p271"/>
          <p:cNvPicPr preferRelativeResize="0"/>
          <p:nvPr/>
        </p:nvPicPr>
        <p:blipFill rotWithShape="1">
          <a:blip r:embed="rId5">
            <a:alphaModFix/>
          </a:blip>
          <a:srcRect t="25318" b="36365"/>
          <a:stretch/>
        </p:blipFill>
        <p:spPr>
          <a:xfrm>
            <a:off x="48250" y="4854325"/>
            <a:ext cx="795516" cy="235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239"/>
          <p:cNvSpPr/>
          <p:nvPr/>
        </p:nvSpPr>
        <p:spPr>
          <a:xfrm>
            <a:off x="0" y="0"/>
            <a:ext cx="9144000" cy="5511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sp>
        <p:nvSpPr>
          <p:cNvPr id="1456" name="Google Shape;1456;p239"/>
          <p:cNvSpPr txBox="1"/>
          <p:nvPr/>
        </p:nvSpPr>
        <p:spPr>
          <a:xfrm>
            <a:off x="87422" y="92625"/>
            <a:ext cx="8046300" cy="384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GB" sz="1600" b="1">
                <a:solidFill>
                  <a:srgbClr val="FFFFFF"/>
                </a:solidFill>
                <a:latin typeface="Arial"/>
                <a:ea typeface="Arial"/>
                <a:cs typeface="Arial"/>
                <a:sym typeface="Arial"/>
              </a:rPr>
              <a:t>CONQUEST: Program Vision</a:t>
            </a:r>
            <a:endParaRPr sz="1100">
              <a:solidFill>
                <a:schemeClr val="dk1"/>
              </a:solidFill>
              <a:latin typeface="Arial"/>
              <a:ea typeface="Arial"/>
              <a:cs typeface="Arial"/>
              <a:sym typeface="Arial"/>
            </a:endParaRPr>
          </a:p>
        </p:txBody>
      </p:sp>
      <p:sp>
        <p:nvSpPr>
          <p:cNvPr id="1457" name="Google Shape;1457;p239"/>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pic>
        <p:nvPicPr>
          <p:cNvPr id="1458" name="Google Shape;1458;p239"/>
          <p:cNvPicPr preferRelativeResize="0"/>
          <p:nvPr/>
        </p:nvPicPr>
        <p:blipFill rotWithShape="1">
          <a:blip r:embed="rId3">
            <a:alphaModFix/>
          </a:blip>
          <a:srcRect/>
          <a:stretch/>
        </p:blipFill>
        <p:spPr>
          <a:xfrm>
            <a:off x="37846" y="4839713"/>
            <a:ext cx="489139" cy="264671"/>
          </a:xfrm>
          <a:prstGeom prst="rect">
            <a:avLst/>
          </a:prstGeom>
          <a:noFill/>
          <a:ln>
            <a:noFill/>
          </a:ln>
        </p:spPr>
      </p:pic>
      <p:pic>
        <p:nvPicPr>
          <p:cNvPr id="1459" name="Google Shape;1459;p239"/>
          <p:cNvPicPr preferRelativeResize="0"/>
          <p:nvPr/>
        </p:nvPicPr>
        <p:blipFill rotWithShape="1">
          <a:blip r:embed="rId4">
            <a:alphaModFix/>
          </a:blip>
          <a:srcRect l="13701" t="35042" r="12909" b="37080"/>
          <a:stretch/>
        </p:blipFill>
        <p:spPr>
          <a:xfrm>
            <a:off x="3987703" y="4786332"/>
            <a:ext cx="1168590" cy="342902"/>
          </a:xfrm>
          <a:prstGeom prst="rect">
            <a:avLst/>
          </a:prstGeom>
          <a:noFill/>
          <a:ln>
            <a:noFill/>
          </a:ln>
        </p:spPr>
      </p:pic>
      <p:grpSp>
        <p:nvGrpSpPr>
          <p:cNvPr id="1460" name="Google Shape;1460;p239"/>
          <p:cNvGrpSpPr/>
          <p:nvPr/>
        </p:nvGrpSpPr>
        <p:grpSpPr>
          <a:xfrm>
            <a:off x="112578" y="1361819"/>
            <a:ext cx="8949483" cy="950748"/>
            <a:chOff x="112578" y="1819019"/>
            <a:chExt cx="8949483" cy="950748"/>
          </a:xfrm>
        </p:grpSpPr>
        <p:sp>
          <p:nvSpPr>
            <p:cNvPr id="1461" name="Google Shape;1461;p239"/>
            <p:cNvSpPr/>
            <p:nvPr/>
          </p:nvSpPr>
          <p:spPr>
            <a:xfrm>
              <a:off x="112578" y="1833767"/>
              <a:ext cx="2129400" cy="936000"/>
            </a:xfrm>
            <a:prstGeom prst="homePlate">
              <a:avLst>
                <a:gd name="adj"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00">
                  <a:solidFill>
                    <a:schemeClr val="lt1"/>
                  </a:solidFill>
                  <a:latin typeface="Arial"/>
                  <a:ea typeface="Arial"/>
                  <a:cs typeface="Arial"/>
                  <a:sym typeface="Arial"/>
                </a:rPr>
                <a:t>Closing gaps in current COPD care provision</a:t>
              </a:r>
              <a:endParaRPr/>
            </a:p>
          </p:txBody>
        </p:sp>
        <p:sp>
          <p:nvSpPr>
            <p:cNvPr id="1462" name="Google Shape;1462;p239"/>
            <p:cNvSpPr/>
            <p:nvPr/>
          </p:nvSpPr>
          <p:spPr>
            <a:xfrm>
              <a:off x="2385939" y="1833767"/>
              <a:ext cx="2129400" cy="936000"/>
            </a:xfrm>
            <a:prstGeom prst="homePlate">
              <a:avLst>
                <a:gd name="adj" fmla="val 50000"/>
              </a:avLst>
            </a:prstGeom>
            <a:solidFill>
              <a:schemeClr val="accent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50" b="1">
                  <a:solidFill>
                    <a:schemeClr val="lt1"/>
                  </a:solidFill>
                  <a:latin typeface="Arial"/>
                  <a:ea typeface="Arial"/>
                  <a:cs typeface="Arial"/>
                  <a:sym typeface="Arial"/>
                </a:rPr>
                <a:t>Imbedding CONQUEST Quality Standards in routine primary care</a:t>
              </a:r>
              <a:endParaRPr/>
            </a:p>
          </p:txBody>
        </p:sp>
        <p:sp>
          <p:nvSpPr>
            <p:cNvPr id="1463" name="Google Shape;1463;p239"/>
            <p:cNvSpPr/>
            <p:nvPr/>
          </p:nvSpPr>
          <p:spPr>
            <a:xfrm>
              <a:off x="4659300" y="1833767"/>
              <a:ext cx="2129400" cy="936000"/>
            </a:xfrm>
            <a:prstGeom prst="homePlate">
              <a:avLst>
                <a:gd name="adj"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00">
                  <a:solidFill>
                    <a:schemeClr val="lt1"/>
                  </a:solidFill>
                  <a:latin typeface="Arial"/>
                  <a:ea typeface="Arial"/>
                  <a:cs typeface="Arial"/>
                  <a:sym typeface="Arial"/>
                </a:rPr>
                <a:t>Integrating information from patients</a:t>
              </a:r>
              <a:endParaRPr/>
            </a:p>
          </p:txBody>
        </p:sp>
        <p:sp>
          <p:nvSpPr>
            <p:cNvPr id="1464" name="Google Shape;1464;p239"/>
            <p:cNvSpPr/>
            <p:nvPr/>
          </p:nvSpPr>
          <p:spPr>
            <a:xfrm>
              <a:off x="6932661" y="1819019"/>
              <a:ext cx="2129400" cy="936000"/>
            </a:xfrm>
            <a:prstGeom prst="homePlate">
              <a:avLst>
                <a:gd name="adj"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00">
                  <a:solidFill>
                    <a:schemeClr val="lt1"/>
                  </a:solidFill>
                  <a:latin typeface="Arial"/>
                  <a:ea typeface="Arial"/>
                  <a:cs typeface="Arial"/>
                  <a:sym typeface="Arial"/>
                </a:rPr>
                <a:t>Presenting this information to clinicians</a:t>
              </a:r>
              <a:endParaRPr/>
            </a:p>
          </p:txBody>
        </p:sp>
      </p:grpSp>
      <p:sp>
        <p:nvSpPr>
          <p:cNvPr id="1465" name="Google Shape;1465;p239"/>
          <p:cNvSpPr/>
          <p:nvPr/>
        </p:nvSpPr>
        <p:spPr>
          <a:xfrm rot="5400000">
            <a:off x="4200530" y="-795522"/>
            <a:ext cx="629400" cy="7128900"/>
          </a:xfrm>
          <a:prstGeom prst="rightBrace">
            <a:avLst>
              <a:gd name="adj1" fmla="val 8333"/>
              <a:gd name="adj2" fmla="val 50000"/>
            </a:avLst>
          </a:prstGeom>
          <a:noFill/>
          <a:ln w="1270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Arial"/>
              <a:ea typeface="Arial"/>
              <a:cs typeface="Arial"/>
              <a:sym typeface="Arial"/>
            </a:endParaRPr>
          </a:p>
        </p:txBody>
      </p:sp>
      <p:sp>
        <p:nvSpPr>
          <p:cNvPr id="1466" name="Google Shape;1466;p239"/>
          <p:cNvSpPr/>
          <p:nvPr/>
        </p:nvSpPr>
        <p:spPr>
          <a:xfrm>
            <a:off x="1043608" y="3208938"/>
            <a:ext cx="6912900" cy="864000"/>
          </a:xfrm>
          <a:prstGeom prst="roundRect">
            <a:avLst>
              <a:gd name="adj" fmla="val 16667"/>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2"/>
                </a:solidFill>
                <a:latin typeface="Arial"/>
                <a:ea typeface="Arial"/>
                <a:cs typeface="Arial"/>
                <a:sym typeface="Arial"/>
              </a:rPr>
              <a:t>Driving patient-centered, targeted, risk-based assessment, and treatment optimization to empower patients &amp; physicians to improve COPD care fo</a:t>
            </a:r>
            <a:r>
              <a:rPr lang="en-GB">
                <a:solidFill>
                  <a:schemeClr val="dk2"/>
                </a:solidFill>
              </a:rPr>
              <a:t>r both diagnosed and undiagnosed patients</a:t>
            </a:r>
            <a:endParaRPr/>
          </a:p>
        </p:txBody>
      </p:sp>
      <p:sp>
        <p:nvSpPr>
          <p:cNvPr id="1467" name="Google Shape;1467;p239"/>
          <p:cNvSpPr txBox="1"/>
          <p:nvPr/>
        </p:nvSpPr>
        <p:spPr>
          <a:xfrm>
            <a:off x="5247736" y="4615576"/>
            <a:ext cx="3926700" cy="2154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800">
                <a:solidFill>
                  <a:schemeClr val="dk2"/>
                </a:solidFill>
                <a:latin typeface="Arial"/>
                <a:ea typeface="Arial"/>
                <a:cs typeface="Arial"/>
                <a:sym typeface="Arial"/>
              </a:rPr>
              <a:t>Pullen R et al. </a:t>
            </a:r>
            <a:r>
              <a:rPr lang="en-GB" sz="800" i="0">
                <a:solidFill>
                  <a:schemeClr val="dk2"/>
                </a:solidFill>
                <a:latin typeface="arial"/>
                <a:ea typeface="arial"/>
                <a:cs typeface="arial"/>
                <a:sym typeface="arial"/>
              </a:rPr>
              <a:t>Int J Chron Obstruct Pulmon Dis </a:t>
            </a:r>
            <a:r>
              <a:rPr lang="en-GB" sz="800">
                <a:solidFill>
                  <a:schemeClr val="dk2"/>
                </a:solidFill>
                <a:latin typeface="Arial"/>
                <a:ea typeface="Arial"/>
                <a:cs typeface="Arial"/>
                <a:sym typeface="Arial"/>
              </a:rPr>
              <a:t>2021:16 2301–2322</a:t>
            </a:r>
            <a:endParaRPr sz="800">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5394"/>
        </a:solidFill>
        <a:effectLst/>
      </p:bgPr>
    </p:bg>
    <p:spTree>
      <p:nvGrpSpPr>
        <p:cNvPr id="1" name="Shape 1471"/>
        <p:cNvGrpSpPr/>
        <p:nvPr/>
      </p:nvGrpSpPr>
      <p:grpSpPr>
        <a:xfrm>
          <a:off x="0" y="0"/>
          <a:ext cx="0" cy="0"/>
          <a:chOff x="0" y="0"/>
          <a:chExt cx="0" cy="0"/>
        </a:xfrm>
      </p:grpSpPr>
      <p:sp>
        <p:nvSpPr>
          <p:cNvPr id="1472" name="Google Shape;1472;p240"/>
          <p:cNvSpPr txBox="1"/>
          <p:nvPr/>
        </p:nvSpPr>
        <p:spPr>
          <a:xfrm>
            <a:off x="1472400" y="1561801"/>
            <a:ext cx="5786100" cy="11229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2000" i="1">
              <a:solidFill>
                <a:srgbClr val="FFFFFF"/>
              </a:solidFill>
            </a:endParaRPr>
          </a:p>
          <a:p>
            <a:pPr marL="0" lvl="0" indent="0" algn="ctr" rtl="0">
              <a:spcBef>
                <a:spcPts val="0"/>
              </a:spcBef>
              <a:spcAft>
                <a:spcPts val="0"/>
              </a:spcAft>
              <a:buNone/>
            </a:pPr>
            <a:r>
              <a:rPr lang="en-GB" sz="2100" i="1">
                <a:solidFill>
                  <a:srgbClr val="FFFFFF"/>
                </a:solidFill>
              </a:rPr>
              <a:t>CONQUEST Quality Standards</a:t>
            </a:r>
            <a:endParaRPr sz="2100" i="1">
              <a:solidFill>
                <a:srgbClr val="FFFFFF"/>
              </a:solidFill>
            </a:endParaRPr>
          </a:p>
          <a:p>
            <a:pPr marL="0" lvl="0" indent="0" algn="ctr" rtl="0">
              <a:spcBef>
                <a:spcPts val="0"/>
              </a:spcBef>
              <a:spcAft>
                <a:spcPts val="0"/>
              </a:spcAft>
              <a:buNone/>
            </a:pPr>
            <a:endParaRPr sz="2000" i="1">
              <a:solidFill>
                <a:srgbClr val="FFFFFF"/>
              </a:solidFill>
            </a:endParaRPr>
          </a:p>
        </p:txBody>
      </p:sp>
      <p:pic>
        <p:nvPicPr>
          <p:cNvPr id="1473" name="Google Shape;1473;p240"/>
          <p:cNvPicPr preferRelativeResize="0"/>
          <p:nvPr/>
        </p:nvPicPr>
        <p:blipFill>
          <a:blip r:embed="rId3">
            <a:alphaModFix/>
          </a:blip>
          <a:stretch>
            <a:fillRect/>
          </a:stretch>
        </p:blipFill>
        <p:spPr>
          <a:xfrm rot="5400000">
            <a:off x="4350680" y="-1446510"/>
            <a:ext cx="29562" cy="5786100"/>
          </a:xfrm>
          <a:prstGeom prst="rect">
            <a:avLst/>
          </a:prstGeom>
          <a:noFill/>
          <a:ln>
            <a:noFill/>
          </a:ln>
        </p:spPr>
      </p:pic>
      <p:pic>
        <p:nvPicPr>
          <p:cNvPr id="1474" name="Google Shape;1474;p240"/>
          <p:cNvPicPr preferRelativeResize="0"/>
          <p:nvPr/>
        </p:nvPicPr>
        <p:blipFill>
          <a:blip r:embed="rId3">
            <a:alphaModFix/>
          </a:blip>
          <a:stretch>
            <a:fillRect/>
          </a:stretch>
        </p:blipFill>
        <p:spPr>
          <a:xfrm rot="5400000">
            <a:off x="4350680" y="-72435"/>
            <a:ext cx="29562" cy="5786100"/>
          </a:xfrm>
          <a:prstGeom prst="rect">
            <a:avLst/>
          </a:prstGeom>
          <a:noFill/>
          <a:ln>
            <a:noFill/>
          </a:ln>
        </p:spPr>
      </p:pic>
      <p:pic>
        <p:nvPicPr>
          <p:cNvPr id="1475" name="Google Shape;1475;p240" descr="A picture containing drawing&#10;&#10;Description automatically generated"/>
          <p:cNvPicPr preferRelativeResize="0"/>
          <p:nvPr/>
        </p:nvPicPr>
        <p:blipFill rotWithShape="1">
          <a:blip r:embed="rId4">
            <a:alphaModFix/>
          </a:blip>
          <a:srcRect/>
          <a:stretch/>
        </p:blipFill>
        <p:spPr>
          <a:xfrm>
            <a:off x="715246" y="4743569"/>
            <a:ext cx="971552" cy="235459"/>
          </a:xfrm>
          <a:prstGeom prst="rect">
            <a:avLst/>
          </a:prstGeom>
          <a:noFill/>
          <a:ln>
            <a:noFill/>
          </a:ln>
        </p:spPr>
      </p:pic>
      <p:pic>
        <p:nvPicPr>
          <p:cNvPr id="1476" name="Google Shape;1476;p240" descr="A picture containing drawing&#10;&#10;Description automatically generated"/>
          <p:cNvPicPr preferRelativeResize="0"/>
          <p:nvPr/>
        </p:nvPicPr>
        <p:blipFill rotWithShape="1">
          <a:blip r:embed="rId5">
            <a:alphaModFix/>
          </a:blip>
          <a:srcRect/>
          <a:stretch/>
        </p:blipFill>
        <p:spPr>
          <a:xfrm>
            <a:off x="165495" y="4748656"/>
            <a:ext cx="489139" cy="264671"/>
          </a:xfrm>
          <a:prstGeom prst="rect">
            <a:avLst/>
          </a:prstGeom>
          <a:noFill/>
          <a:ln>
            <a:noFill/>
          </a:ln>
        </p:spPr>
      </p:pic>
      <p:pic>
        <p:nvPicPr>
          <p:cNvPr id="1477" name="Google Shape;1477;p240"/>
          <p:cNvPicPr preferRelativeResize="0"/>
          <p:nvPr/>
        </p:nvPicPr>
        <p:blipFill rotWithShape="1">
          <a:blip r:embed="rId6">
            <a:alphaModFix/>
          </a:blip>
          <a:srcRect l="13701" t="35042" r="12909" b="37080"/>
          <a:stretch/>
        </p:blipFill>
        <p:spPr>
          <a:xfrm>
            <a:off x="7868841" y="97595"/>
            <a:ext cx="1168590" cy="342902"/>
          </a:xfrm>
          <a:prstGeom prst="rect">
            <a:avLst/>
          </a:prstGeom>
          <a:noFill/>
          <a:ln>
            <a:noFill/>
          </a:ln>
        </p:spPr>
      </p:pic>
      <p:pic>
        <p:nvPicPr>
          <p:cNvPr id="1478" name="Google Shape;1478;p240"/>
          <p:cNvPicPr preferRelativeResize="0"/>
          <p:nvPr/>
        </p:nvPicPr>
        <p:blipFill rotWithShape="1">
          <a:blip r:embed="rId7">
            <a:alphaModFix/>
          </a:blip>
          <a:srcRect/>
          <a:stretch/>
        </p:blipFill>
        <p:spPr>
          <a:xfrm>
            <a:off x="6865150" y="97650"/>
            <a:ext cx="953794" cy="342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4"/>
        <p:cNvGrpSpPr/>
        <p:nvPr/>
      </p:nvGrpSpPr>
      <p:grpSpPr>
        <a:xfrm>
          <a:off x="0" y="0"/>
          <a:ext cx="0" cy="0"/>
          <a:chOff x="0" y="0"/>
          <a:chExt cx="0" cy="0"/>
        </a:xfrm>
      </p:grpSpPr>
      <p:sp>
        <p:nvSpPr>
          <p:cNvPr id="1835" name="Google Shape;1835;p218"/>
          <p:cNvSpPr/>
          <p:nvPr/>
        </p:nvSpPr>
        <p:spPr>
          <a:xfrm>
            <a:off x="0" y="0"/>
            <a:ext cx="9144000" cy="5511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36" name="Google Shape;1836;p218"/>
          <p:cNvSpPr txBox="1"/>
          <p:nvPr/>
        </p:nvSpPr>
        <p:spPr>
          <a:xfrm>
            <a:off x="87425" y="92625"/>
            <a:ext cx="9087000" cy="384900"/>
          </a:xfrm>
          <a:prstGeom prst="rect">
            <a:avLst/>
          </a:prstGeom>
          <a:noFill/>
          <a:ln>
            <a:noFill/>
          </a:ln>
        </p:spPr>
        <p:txBody>
          <a:bodyPr spcFirstLastPara="1" wrap="square" lIns="68575" tIns="68575" rIns="68575" bIns="68575"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GB" sz="1600" b="1" i="0" u="none" strike="noStrike" kern="0" cap="none" spc="0" normalizeH="0" baseline="0" noProof="0" dirty="0">
                <a:ln>
                  <a:noFill/>
                </a:ln>
                <a:solidFill>
                  <a:srgbClr val="FFFFFF"/>
                </a:solidFill>
                <a:effectLst/>
                <a:uLnTx/>
                <a:uFillTx/>
                <a:latin typeface="Arial"/>
                <a:ea typeface="Arial"/>
                <a:cs typeface="Arial"/>
                <a:sym typeface="Arial"/>
              </a:rPr>
              <a:t>CONQUEST and global quality standards populations</a:t>
            </a:r>
            <a:endParaRPr kumimoji="0"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837" name="Google Shape;1837;p218"/>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 name="Rectangle: Rounded Corners 1">
            <a:extLst>
              <a:ext uri="{FF2B5EF4-FFF2-40B4-BE49-F238E27FC236}">
                <a16:creationId xmlns:a16="http://schemas.microsoft.com/office/drawing/2014/main" id="{0B177DF9-2719-82DB-6B78-3B8A306CF6E6}"/>
              </a:ext>
            </a:extLst>
          </p:cNvPr>
          <p:cNvSpPr/>
          <p:nvPr/>
        </p:nvSpPr>
        <p:spPr>
          <a:xfrm>
            <a:off x="359568" y="902347"/>
            <a:ext cx="8424863" cy="3495674"/>
          </a:xfrm>
          <a:prstGeom prst="roundRect">
            <a:avLst>
              <a:gd name="adj" fmla="val 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27000" bIns="27000" rtlCol="0" anchor="ctr" anchorCtr="0">
            <a:noAutofit/>
          </a:bodyPr>
          <a:lstStyle/>
          <a:p>
            <a:pPr marL="0" marR="0" lvl="0" indent="0" algn="ctr" defTabSz="685800" rtl="0" eaLnBrk="1" fontAlgn="auto" latinLnBrk="0" hangingPunct="1">
              <a:lnSpc>
                <a:spcPct val="100000"/>
              </a:lnSpc>
              <a:spcBef>
                <a:spcPts val="0"/>
              </a:spcBef>
              <a:spcAft>
                <a:spcPts val="450"/>
              </a:spcAft>
              <a:buClrTx/>
              <a:buSzTx/>
              <a:buFont typeface="Arial"/>
              <a:buNone/>
              <a:tabLst/>
              <a:defRPr/>
            </a:pPr>
            <a:endParaRPr kumimoji="0" lang="en-GB" sz="1200" b="0" i="0" u="none" strike="noStrike" kern="1200" cap="none" spc="0" normalizeH="0" baseline="0" noProof="0">
              <a:ln>
                <a:noFill/>
              </a:ln>
              <a:solidFill>
                <a:srgbClr val="830051"/>
              </a:solidFill>
              <a:effectLst/>
              <a:uLnTx/>
              <a:uFillTx/>
              <a:latin typeface="Calibri"/>
              <a:ea typeface="+mn-ea"/>
              <a:cs typeface="+mn-cs"/>
              <a:sym typeface="Arial"/>
            </a:endParaRPr>
          </a:p>
        </p:txBody>
      </p:sp>
      <p:sp>
        <p:nvSpPr>
          <p:cNvPr id="14" name="Oval 13">
            <a:extLst>
              <a:ext uri="{FF2B5EF4-FFF2-40B4-BE49-F238E27FC236}">
                <a16:creationId xmlns:a16="http://schemas.microsoft.com/office/drawing/2014/main" id="{5EA33962-F5FA-5A04-E475-9D50D53762FD}"/>
              </a:ext>
            </a:extLst>
          </p:cNvPr>
          <p:cNvSpPr/>
          <p:nvPr/>
        </p:nvSpPr>
        <p:spPr>
          <a:xfrm>
            <a:off x="3153863" y="1240312"/>
            <a:ext cx="2874988" cy="2874988"/>
          </a:xfrm>
          <a:prstGeom prst="ellipse">
            <a:avLst/>
          </a:prstGeom>
          <a:solidFill>
            <a:schemeClr val="bg1"/>
          </a:solidFill>
          <a:ln w="1270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sym typeface="Arial"/>
            </a:endParaRPr>
          </a:p>
        </p:txBody>
      </p:sp>
      <p:sp>
        <p:nvSpPr>
          <p:cNvPr id="15" name="Arc 14">
            <a:extLst>
              <a:ext uri="{FF2B5EF4-FFF2-40B4-BE49-F238E27FC236}">
                <a16:creationId xmlns:a16="http://schemas.microsoft.com/office/drawing/2014/main" id="{748542BF-EDF6-0F46-17FB-5954EFA62A4A}"/>
              </a:ext>
            </a:extLst>
          </p:cNvPr>
          <p:cNvSpPr/>
          <p:nvPr/>
        </p:nvSpPr>
        <p:spPr>
          <a:xfrm>
            <a:off x="2992448" y="1078897"/>
            <a:ext cx="3197817" cy="3197817"/>
          </a:xfrm>
          <a:prstGeom prst="arc">
            <a:avLst>
              <a:gd name="adj1" fmla="val 3894232"/>
              <a:gd name="adj2" fmla="val 17721527"/>
            </a:avLst>
          </a:prstGeom>
          <a:ln w="19050">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sym typeface="Arial"/>
            </a:endParaRPr>
          </a:p>
        </p:txBody>
      </p:sp>
      <p:grpSp>
        <p:nvGrpSpPr>
          <p:cNvPr id="16" name="Group 15">
            <a:extLst>
              <a:ext uri="{FF2B5EF4-FFF2-40B4-BE49-F238E27FC236}">
                <a16:creationId xmlns:a16="http://schemas.microsoft.com/office/drawing/2014/main" id="{47180829-3862-ACDC-68A6-059BE811E55B}"/>
              </a:ext>
            </a:extLst>
          </p:cNvPr>
          <p:cNvGrpSpPr/>
          <p:nvPr/>
        </p:nvGrpSpPr>
        <p:grpSpPr>
          <a:xfrm flipH="1">
            <a:off x="5424805" y="1013670"/>
            <a:ext cx="1110775" cy="1665389"/>
            <a:chOff x="3533684" y="1351558"/>
            <a:chExt cx="1481032" cy="2220517"/>
          </a:xfrm>
        </p:grpSpPr>
        <p:pic>
          <p:nvPicPr>
            <p:cNvPr id="19" name="Graphic 18">
              <a:extLst>
                <a:ext uri="{FF2B5EF4-FFF2-40B4-BE49-F238E27FC236}">
                  <a16:creationId xmlns:a16="http://schemas.microsoft.com/office/drawing/2014/main" id="{42CF4214-AEF3-5CBC-F06B-8E6C3DAD65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flipH="1">
              <a:off x="3659811" y="3179436"/>
              <a:ext cx="266512" cy="518765"/>
            </a:xfrm>
            <a:prstGeom prst="rect">
              <a:avLst/>
            </a:prstGeom>
          </p:spPr>
        </p:pic>
        <p:pic>
          <p:nvPicPr>
            <p:cNvPr id="21" name="Graphic 20">
              <a:extLst>
                <a:ext uri="{FF2B5EF4-FFF2-40B4-BE49-F238E27FC236}">
                  <a16:creationId xmlns:a16="http://schemas.microsoft.com/office/drawing/2014/main" id="{E1C17A06-967F-3886-D57D-1C928E5818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396369" flipH="1">
              <a:off x="3802980" y="2444815"/>
              <a:ext cx="266512" cy="518765"/>
            </a:xfrm>
            <a:prstGeom prst="rect">
              <a:avLst/>
            </a:prstGeom>
          </p:spPr>
        </p:pic>
        <p:pic>
          <p:nvPicPr>
            <p:cNvPr id="22" name="Graphic 21">
              <a:extLst>
                <a:ext uri="{FF2B5EF4-FFF2-40B4-BE49-F238E27FC236}">
                  <a16:creationId xmlns:a16="http://schemas.microsoft.com/office/drawing/2014/main" id="{C608F103-5228-707B-7797-921A971656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725560">
              <a:off x="3718783" y="2806976"/>
              <a:ext cx="208980" cy="518097"/>
            </a:xfrm>
            <a:prstGeom prst="rect">
              <a:avLst/>
            </a:prstGeom>
          </p:spPr>
        </p:pic>
        <p:pic>
          <p:nvPicPr>
            <p:cNvPr id="23" name="Graphic 22">
              <a:extLst>
                <a:ext uri="{FF2B5EF4-FFF2-40B4-BE49-F238E27FC236}">
                  <a16:creationId xmlns:a16="http://schemas.microsoft.com/office/drawing/2014/main" id="{9AB46CBA-E626-563B-6EEB-656C108E13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309923">
              <a:off x="3996870" y="2087327"/>
              <a:ext cx="208980" cy="518097"/>
            </a:xfrm>
            <a:prstGeom prst="rect">
              <a:avLst/>
            </a:prstGeom>
          </p:spPr>
        </p:pic>
        <p:pic>
          <p:nvPicPr>
            <p:cNvPr id="24" name="Graphic 23">
              <a:extLst>
                <a:ext uri="{FF2B5EF4-FFF2-40B4-BE49-F238E27FC236}">
                  <a16:creationId xmlns:a16="http://schemas.microsoft.com/office/drawing/2014/main" id="{6CA94981-FAB2-7583-E543-34391AC0F9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701020" flipH="1">
              <a:off x="4190854" y="1810633"/>
              <a:ext cx="266512" cy="518765"/>
            </a:xfrm>
            <a:prstGeom prst="rect">
              <a:avLst/>
            </a:prstGeom>
          </p:spPr>
        </p:pic>
        <p:pic>
          <p:nvPicPr>
            <p:cNvPr id="26" name="Graphic 25">
              <a:extLst>
                <a:ext uri="{FF2B5EF4-FFF2-40B4-BE49-F238E27FC236}">
                  <a16:creationId xmlns:a16="http://schemas.microsoft.com/office/drawing/2014/main" id="{4A49C75C-8851-5AF2-9733-5CE8384197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745481" flipH="1">
              <a:off x="4748203" y="1351558"/>
              <a:ext cx="266513" cy="518765"/>
            </a:xfrm>
            <a:prstGeom prst="rect">
              <a:avLst/>
            </a:prstGeom>
          </p:spPr>
        </p:pic>
        <p:pic>
          <p:nvPicPr>
            <p:cNvPr id="27" name="Graphic 26">
              <a:extLst>
                <a:ext uri="{FF2B5EF4-FFF2-40B4-BE49-F238E27FC236}">
                  <a16:creationId xmlns:a16="http://schemas.microsoft.com/office/drawing/2014/main" id="{CC0EFC69-2D0D-CF6B-DE1E-A1483B04E9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087919">
              <a:off x="4474967" y="1553534"/>
              <a:ext cx="208980" cy="518097"/>
            </a:xfrm>
            <a:prstGeom prst="rect">
              <a:avLst/>
            </a:prstGeom>
          </p:spPr>
        </p:pic>
      </p:grpSp>
      <p:sp>
        <p:nvSpPr>
          <p:cNvPr id="28" name="TextBox 27">
            <a:extLst>
              <a:ext uri="{FF2B5EF4-FFF2-40B4-BE49-F238E27FC236}">
                <a16:creationId xmlns:a16="http://schemas.microsoft.com/office/drawing/2014/main" id="{E3E97F87-FCDA-9AAC-511E-0EAF71F6ECD7}"/>
              </a:ext>
            </a:extLst>
          </p:cNvPr>
          <p:cNvSpPr txBox="1"/>
          <p:nvPr/>
        </p:nvSpPr>
        <p:spPr>
          <a:xfrm>
            <a:off x="399115" y="1218947"/>
            <a:ext cx="2477995" cy="193899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GB" sz="1800" b="1" i="0" u="none" strike="noStrike" kern="1200" cap="none" spc="0" normalizeH="0" baseline="0" noProof="0" dirty="0">
                <a:ln>
                  <a:noFill/>
                </a:ln>
                <a:solidFill>
                  <a:srgbClr val="003865"/>
                </a:solidFill>
                <a:effectLst/>
                <a:uLnTx/>
                <a:uFillTx/>
                <a:latin typeface="Calisto MT"/>
                <a:ea typeface="+mn-ea"/>
                <a:cs typeface="Arial"/>
                <a:sym typeface="Arial"/>
              </a:rPr>
              <a:t>Global quality standards positioning statements</a:t>
            </a:r>
            <a:r>
              <a:rPr kumimoji="0" lang="en-GB" sz="1800" b="1" i="0" u="none" strike="noStrike" kern="1200" cap="none" spc="0" normalizeH="0" baseline="30000" noProof="0" dirty="0">
                <a:ln>
                  <a:noFill/>
                </a:ln>
                <a:solidFill>
                  <a:srgbClr val="003865"/>
                </a:solidFill>
                <a:effectLst/>
                <a:uLnTx/>
                <a:uFillTx/>
                <a:latin typeface="Calisto MT"/>
                <a:ea typeface="+mn-ea"/>
                <a:cs typeface="Arial"/>
                <a:sym typeface="Arial"/>
              </a:rPr>
              <a:t>1</a:t>
            </a:r>
          </a:p>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GB" sz="1800" b="1" i="0" u="none" strike="noStrike" kern="1200" cap="none" spc="0" normalizeH="0" baseline="0" noProof="0" dirty="0">
              <a:ln>
                <a:noFill/>
              </a:ln>
              <a:solidFill>
                <a:srgbClr val="003865"/>
              </a:solidFill>
              <a:effectLst/>
              <a:uLnTx/>
              <a:uFillTx/>
              <a:latin typeface="Calisto MT"/>
              <a:ea typeface="+mn-ea"/>
              <a:cs typeface="Arial"/>
              <a:sym typeface="Arial"/>
            </a:endParaRP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A375E"/>
                </a:solidFill>
                <a:effectLst/>
                <a:uLnTx/>
                <a:uFillTx/>
                <a:latin typeface="Arial"/>
                <a:ea typeface="+mn-ea"/>
                <a:cs typeface="Arial"/>
                <a:sym typeface="Arial"/>
              </a:rPr>
              <a:t>Set of overarching quality standards that outline core </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A375E"/>
                </a:solidFill>
                <a:effectLst/>
                <a:uLnTx/>
                <a:uFillTx/>
                <a:latin typeface="Arial"/>
                <a:ea typeface="+mn-ea"/>
                <a:cs typeface="Arial"/>
                <a:sym typeface="Arial"/>
              </a:rPr>
              <a:t>areas for improvements in </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A375E"/>
                </a:solidFill>
                <a:effectLst/>
                <a:uLnTx/>
                <a:uFillTx/>
                <a:latin typeface="Arial"/>
                <a:ea typeface="+mn-ea"/>
                <a:cs typeface="Arial"/>
                <a:sym typeface="Arial"/>
              </a:rPr>
              <a:t>patient care and management</a:t>
            </a:r>
          </a:p>
        </p:txBody>
      </p:sp>
      <p:sp>
        <p:nvSpPr>
          <p:cNvPr id="29" name="TextBox 28">
            <a:extLst>
              <a:ext uri="{FF2B5EF4-FFF2-40B4-BE49-F238E27FC236}">
                <a16:creationId xmlns:a16="http://schemas.microsoft.com/office/drawing/2014/main" id="{8F8D066E-C75F-D832-6B78-3020F2C9BC06}"/>
              </a:ext>
            </a:extLst>
          </p:cNvPr>
          <p:cNvSpPr txBox="1"/>
          <p:nvPr/>
        </p:nvSpPr>
        <p:spPr>
          <a:xfrm>
            <a:off x="6387728" y="3002671"/>
            <a:ext cx="2396703" cy="120032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GB" sz="1800" b="1" i="0" u="none" strike="noStrike" kern="1200" cap="none" spc="0" normalizeH="0" baseline="0" noProof="0" dirty="0">
                <a:ln>
                  <a:noFill/>
                </a:ln>
                <a:solidFill>
                  <a:srgbClr val="F79646"/>
                </a:solidFill>
                <a:effectLst/>
                <a:uLnTx/>
                <a:uFillTx/>
                <a:latin typeface="Calisto MT"/>
                <a:ea typeface="+mn-ea"/>
                <a:cs typeface="Arial"/>
                <a:sym typeface="Arial"/>
              </a:rPr>
              <a:t>CONQUEST</a:t>
            </a:r>
            <a:r>
              <a:rPr kumimoji="0" lang="en-GB" sz="1800" b="1" i="0" u="none" strike="noStrike" kern="1200" cap="none" spc="0" normalizeH="0" baseline="30000" noProof="0" dirty="0">
                <a:ln>
                  <a:noFill/>
                </a:ln>
                <a:solidFill>
                  <a:srgbClr val="F79646"/>
                </a:solidFill>
                <a:effectLst/>
                <a:uLnTx/>
                <a:uFillTx/>
                <a:latin typeface="Calisto MT"/>
                <a:ea typeface="+mn-ea"/>
                <a:cs typeface="Arial"/>
                <a:sym typeface="Arial"/>
              </a:rPr>
              <a:t>2</a:t>
            </a:r>
          </a:p>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GB" sz="1800" b="1" i="0" u="none" strike="noStrike" kern="1200" cap="none" spc="0" normalizeH="0" baseline="0" noProof="0" dirty="0">
              <a:ln>
                <a:noFill/>
              </a:ln>
              <a:solidFill>
                <a:srgbClr val="F0AB00"/>
              </a:solidFill>
              <a:effectLst/>
              <a:uLnTx/>
              <a:uFillTx/>
              <a:latin typeface="Calisto MT"/>
              <a:ea typeface="+mn-ea"/>
              <a:cs typeface="Arial"/>
              <a:sym typeface="Arial"/>
            </a:endParaRP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003865"/>
                </a:solidFill>
                <a:effectLst/>
                <a:uLnTx/>
                <a:uFillTx/>
                <a:latin typeface="Arial"/>
                <a:ea typeface="+mn-ea"/>
                <a:cs typeface="Arial"/>
                <a:sym typeface="Arial"/>
              </a:rPr>
              <a:t>Clear set of practical quality standards with guidance on how these can be implemented</a:t>
            </a:r>
          </a:p>
        </p:txBody>
      </p:sp>
      <p:sp>
        <p:nvSpPr>
          <p:cNvPr id="30" name="Arc 29">
            <a:extLst>
              <a:ext uri="{FF2B5EF4-FFF2-40B4-BE49-F238E27FC236}">
                <a16:creationId xmlns:a16="http://schemas.microsoft.com/office/drawing/2014/main" id="{FD6F25D3-BDE2-1B1B-14F0-8EA53A9233FF}"/>
              </a:ext>
            </a:extLst>
          </p:cNvPr>
          <p:cNvSpPr/>
          <p:nvPr/>
        </p:nvSpPr>
        <p:spPr>
          <a:xfrm>
            <a:off x="2989185" y="1078897"/>
            <a:ext cx="3197817" cy="3197817"/>
          </a:xfrm>
          <a:prstGeom prst="arc">
            <a:avLst>
              <a:gd name="adj1" fmla="val 6754324"/>
              <a:gd name="adj2" fmla="val 15069315"/>
            </a:avLst>
          </a:prstGeom>
          <a:ln w="174625">
            <a:solidFill>
              <a:srgbClr val="002060">
                <a:alpha val="60000"/>
              </a:srgb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sym typeface="Arial"/>
            </a:endParaRPr>
          </a:p>
        </p:txBody>
      </p:sp>
      <p:sp>
        <p:nvSpPr>
          <p:cNvPr id="31" name="TextBox 30">
            <a:extLst>
              <a:ext uri="{FF2B5EF4-FFF2-40B4-BE49-F238E27FC236}">
                <a16:creationId xmlns:a16="http://schemas.microsoft.com/office/drawing/2014/main" id="{C7BD87EB-1FB7-BFD4-9E91-35279EC86C00}"/>
              </a:ext>
            </a:extLst>
          </p:cNvPr>
          <p:cNvSpPr txBox="1"/>
          <p:nvPr/>
        </p:nvSpPr>
        <p:spPr>
          <a:xfrm>
            <a:off x="3413276" y="1491472"/>
            <a:ext cx="2393750" cy="2366091"/>
          </a:xfrm>
          <a:prstGeom prst="rect">
            <a:avLst/>
          </a:prstGeom>
          <a:noFill/>
        </p:spPr>
        <p:txBody>
          <a:bodyPr wrap="square" rtlCol="0">
            <a:prstTxWarp prst="textArchUp">
              <a:avLst>
                <a:gd name="adj" fmla="val 8737811"/>
              </a:avLst>
            </a:prstTxWarp>
            <a:spAutoFit/>
          </a:bodyPr>
          <a:lstStyle/>
          <a:p>
            <a:pPr marL="0" marR="0" lvl="0" indent="0" algn="l" defTabSz="685800" rtl="0" eaLnBrk="1" fontAlgn="auto" latinLnBrk="0" hangingPunct="1">
              <a:lnSpc>
                <a:spcPct val="90000"/>
              </a:lnSpc>
              <a:spcBef>
                <a:spcPts val="0"/>
              </a:spcBef>
              <a:spcAft>
                <a:spcPts val="450"/>
              </a:spcAft>
              <a:buClrTx/>
              <a:buSzTx/>
              <a:buFont typeface="Arial"/>
              <a:buNone/>
              <a:tabLst/>
              <a:defRPr/>
            </a:pPr>
            <a:r>
              <a:rPr kumimoji="0" lang="en-GB" sz="1200" b="1" i="0" u="none" strike="noStrike" kern="1200" cap="none" spc="0" normalizeH="0" baseline="0" noProof="0">
                <a:ln>
                  <a:noFill/>
                </a:ln>
                <a:solidFill>
                  <a:srgbClr val="003865"/>
                </a:solidFill>
                <a:effectLst/>
                <a:uLnTx/>
                <a:uFillTx/>
                <a:latin typeface="Arial"/>
                <a:ea typeface="+mn-ea"/>
                <a:cs typeface="Arial"/>
                <a:sym typeface="Arial"/>
              </a:rPr>
              <a:t>Total COPD population </a:t>
            </a:r>
            <a:r>
              <a:rPr kumimoji="0" lang="en-GB" sz="1200" b="0" i="0" u="none" strike="noStrike" kern="1200" cap="none" spc="0" normalizeH="0" baseline="0" noProof="0">
                <a:ln>
                  <a:noFill/>
                </a:ln>
                <a:solidFill>
                  <a:srgbClr val="003865"/>
                </a:solidFill>
                <a:effectLst/>
                <a:uLnTx/>
                <a:uFillTx/>
                <a:latin typeface="Arial"/>
                <a:ea typeface="+mn-ea"/>
                <a:cs typeface="Arial"/>
                <a:sym typeface="Arial"/>
              </a:rPr>
              <a:t>(diagnosed and undiagnosed)</a:t>
            </a:r>
          </a:p>
        </p:txBody>
      </p:sp>
      <p:sp>
        <p:nvSpPr>
          <p:cNvPr id="32" name="Oval 31">
            <a:extLst>
              <a:ext uri="{FF2B5EF4-FFF2-40B4-BE49-F238E27FC236}">
                <a16:creationId xmlns:a16="http://schemas.microsoft.com/office/drawing/2014/main" id="{D66CC1BF-9E03-3146-6507-11F4AD1A3F45}"/>
              </a:ext>
            </a:extLst>
          </p:cNvPr>
          <p:cNvSpPr/>
          <p:nvPr/>
        </p:nvSpPr>
        <p:spPr>
          <a:xfrm>
            <a:off x="3993978" y="2176618"/>
            <a:ext cx="1761653" cy="17616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GB" sz="1350" b="0" i="0" u="none" strike="noStrike" kern="1200" cap="none" spc="0" normalizeH="0" baseline="0" noProof="0">
              <a:ln>
                <a:noFill/>
              </a:ln>
              <a:solidFill>
                <a:srgbClr val="FFFFFF"/>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BBA3E338-BB6B-353F-E32F-D693533BDB67}"/>
              </a:ext>
            </a:extLst>
          </p:cNvPr>
          <p:cNvSpPr/>
          <p:nvPr/>
        </p:nvSpPr>
        <p:spPr>
          <a:xfrm>
            <a:off x="4489494" y="2736793"/>
            <a:ext cx="1150762" cy="115076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GB" sz="1350" b="0" i="0" u="none" strike="noStrike" kern="1200" cap="none" spc="0" normalizeH="0" baseline="0" noProof="0">
              <a:ln>
                <a:noFill/>
              </a:ln>
              <a:solidFill>
                <a:srgbClr val="FFFFFF"/>
              </a:solidFill>
              <a:effectLst/>
              <a:uLnTx/>
              <a:uFillTx/>
              <a:latin typeface="Calibri"/>
              <a:ea typeface="+mn-ea"/>
              <a:cs typeface="+mn-cs"/>
              <a:sym typeface="Arial"/>
            </a:endParaRPr>
          </a:p>
        </p:txBody>
      </p:sp>
      <p:sp>
        <p:nvSpPr>
          <p:cNvPr id="34" name="TextBox 33">
            <a:extLst>
              <a:ext uri="{FF2B5EF4-FFF2-40B4-BE49-F238E27FC236}">
                <a16:creationId xmlns:a16="http://schemas.microsoft.com/office/drawing/2014/main" id="{DCFE6669-B187-081E-3ADA-FDD0DD7F9854}"/>
              </a:ext>
            </a:extLst>
          </p:cNvPr>
          <p:cNvSpPr txBox="1"/>
          <p:nvPr/>
        </p:nvSpPr>
        <p:spPr>
          <a:xfrm rot="5964686">
            <a:off x="4259638" y="2352562"/>
            <a:ext cx="1264802" cy="1333373"/>
          </a:xfrm>
          <a:prstGeom prst="rect">
            <a:avLst/>
          </a:prstGeom>
          <a:noFill/>
        </p:spPr>
        <p:txBody>
          <a:bodyPr wrap="square" rtlCol="0">
            <a:prstTxWarp prst="textArchUp">
              <a:avLst>
                <a:gd name="adj" fmla="val 5794906"/>
              </a:avLst>
            </a:prstTxWarp>
            <a:spAutoFit/>
          </a:bodyPr>
          <a:lstStyle/>
          <a:p>
            <a:pPr marL="0" marR="0" lvl="0" indent="0" algn="l" defTabSz="685800" rtl="0" eaLnBrk="1" fontAlgn="auto" latinLnBrk="0" hangingPunct="1">
              <a:lnSpc>
                <a:spcPct val="90000"/>
              </a:lnSpc>
              <a:spcBef>
                <a:spcPts val="0"/>
              </a:spcBef>
              <a:spcAft>
                <a:spcPts val="450"/>
              </a:spcAft>
              <a:buClrTx/>
              <a:buSzTx/>
              <a:buFont typeface="Arial"/>
              <a:buNone/>
              <a:tabLst/>
              <a:defRPr/>
            </a:pPr>
            <a:r>
              <a:rPr kumimoji="0" lang="en-GB" sz="1400" b="1" i="0" u="none" strike="noStrike" kern="1200" cap="none" spc="0" normalizeH="0" baseline="0" noProof="0">
                <a:ln>
                  <a:noFill/>
                </a:ln>
                <a:solidFill>
                  <a:srgbClr val="FFFFFF"/>
                </a:solidFill>
                <a:effectLst/>
                <a:uLnTx/>
                <a:uFillTx/>
                <a:latin typeface="Arial"/>
                <a:ea typeface="+mn-ea"/>
                <a:cs typeface="Arial"/>
                <a:sym typeface="Arial"/>
              </a:rPr>
              <a:t>MHR patients</a:t>
            </a:r>
          </a:p>
        </p:txBody>
      </p:sp>
      <p:sp>
        <p:nvSpPr>
          <p:cNvPr id="35" name="TextBox 34">
            <a:extLst>
              <a:ext uri="{FF2B5EF4-FFF2-40B4-BE49-F238E27FC236}">
                <a16:creationId xmlns:a16="http://schemas.microsoft.com/office/drawing/2014/main" id="{8F9D1936-CC95-FF22-6688-633B2071A12B}"/>
              </a:ext>
            </a:extLst>
          </p:cNvPr>
          <p:cNvSpPr txBox="1"/>
          <p:nvPr/>
        </p:nvSpPr>
        <p:spPr>
          <a:xfrm rot="19850193">
            <a:off x="4649464" y="2903409"/>
            <a:ext cx="829199" cy="841510"/>
          </a:xfrm>
          <a:prstGeom prst="rect">
            <a:avLst/>
          </a:prstGeom>
          <a:noFill/>
        </p:spPr>
        <p:txBody>
          <a:bodyPr wrap="square" rtlCol="0">
            <a:prstTxWarp prst="textArchUp">
              <a:avLst>
                <a:gd name="adj" fmla="val 6707811"/>
              </a:avLst>
            </a:prstTxWarp>
            <a:spAutoFit/>
          </a:bodyPr>
          <a:lstStyle/>
          <a:p>
            <a:pPr marL="0" marR="0" lvl="0" indent="0" algn="ctr" defTabSz="685800" rtl="0" eaLnBrk="1" fontAlgn="auto" latinLnBrk="0" hangingPunct="1">
              <a:lnSpc>
                <a:spcPts val="1425"/>
              </a:lnSpc>
              <a:spcBef>
                <a:spcPts val="0"/>
              </a:spcBef>
              <a:spcAft>
                <a:spcPts val="0"/>
              </a:spcAft>
              <a:buClrTx/>
              <a:buSzTx/>
              <a:buFont typeface="Arial"/>
              <a:buNone/>
              <a:tabLst/>
              <a:defRPr/>
            </a:pPr>
            <a:r>
              <a:rPr kumimoji="0" lang="en-GB" sz="1200" b="1" i="0" u="none" strike="noStrike" kern="1200" cap="none" spc="0" normalizeH="0" baseline="0" noProof="0">
                <a:ln>
                  <a:noFill/>
                </a:ln>
                <a:solidFill>
                  <a:srgbClr val="F79646"/>
                </a:solidFill>
                <a:effectLst/>
                <a:uLnTx/>
                <a:uFillTx/>
                <a:latin typeface="Arial"/>
                <a:ea typeface="+mn-ea"/>
                <a:cs typeface="Arial"/>
                <a:sym typeface="Arial"/>
              </a:rPr>
              <a:t>MHR patients with EMRs</a:t>
            </a:r>
          </a:p>
        </p:txBody>
      </p:sp>
      <p:sp>
        <p:nvSpPr>
          <p:cNvPr id="36" name="Arc 35">
            <a:extLst>
              <a:ext uri="{FF2B5EF4-FFF2-40B4-BE49-F238E27FC236}">
                <a16:creationId xmlns:a16="http://schemas.microsoft.com/office/drawing/2014/main" id="{131334C5-68FB-8176-FEF8-401B1558DE10}"/>
              </a:ext>
            </a:extLst>
          </p:cNvPr>
          <p:cNvSpPr/>
          <p:nvPr/>
        </p:nvSpPr>
        <p:spPr>
          <a:xfrm rot="168105">
            <a:off x="3039716" y="1088122"/>
            <a:ext cx="3197817" cy="3197817"/>
          </a:xfrm>
          <a:prstGeom prst="arc">
            <a:avLst>
              <a:gd name="adj1" fmla="val 70491"/>
              <a:gd name="adj2" fmla="val 3522517"/>
            </a:avLst>
          </a:prstGeom>
          <a:ln w="174625">
            <a:solidFill>
              <a:schemeClr val="accent6">
                <a:alpha val="6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sym typeface="Arial"/>
            </a:endParaRPr>
          </a:p>
        </p:txBody>
      </p:sp>
      <p:sp>
        <p:nvSpPr>
          <p:cNvPr id="37" name="Text Placeholder 16">
            <a:extLst>
              <a:ext uri="{FF2B5EF4-FFF2-40B4-BE49-F238E27FC236}">
                <a16:creationId xmlns:a16="http://schemas.microsoft.com/office/drawing/2014/main" id="{40BE8930-D5B6-1052-05FA-8F7AF65E36D1}"/>
              </a:ext>
            </a:extLst>
          </p:cNvPr>
          <p:cNvSpPr txBox="1">
            <a:spLocks/>
          </p:cNvSpPr>
          <p:nvPr/>
        </p:nvSpPr>
        <p:spPr>
          <a:xfrm>
            <a:off x="369729" y="4445865"/>
            <a:ext cx="8424863" cy="34298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a:cs typeface="Arial"/>
                <a:sym typeface="Arial"/>
              </a:rPr>
              <a:t>EMR, electronic medical record; MHR, modifiable high risk </a:t>
            </a:r>
            <a:br>
              <a:rPr kumimoji="0" lang="en-GB" sz="800" b="0" i="0" u="none" strike="noStrike" kern="0" cap="none" spc="0" normalizeH="0" baseline="0" noProof="0" dirty="0">
                <a:ln>
                  <a:noFill/>
                </a:ln>
                <a:solidFill>
                  <a:srgbClr val="000000"/>
                </a:solidFill>
                <a:effectLst/>
                <a:uLnTx/>
                <a:uFillTx/>
                <a:latin typeface="Arial"/>
                <a:cs typeface="Arial"/>
                <a:sym typeface="Arial"/>
              </a:rPr>
            </a:br>
            <a:r>
              <a:rPr kumimoji="0" lang="en-GB" sz="800" b="0" i="0" u="none" strike="noStrike" kern="0" cap="none" spc="0" normalizeH="0" baseline="0" noProof="0" dirty="0">
                <a:ln>
                  <a:noFill/>
                </a:ln>
                <a:solidFill>
                  <a:srgbClr val="000000"/>
                </a:solidFill>
                <a:effectLst/>
                <a:uLnTx/>
                <a:uFillTx/>
                <a:latin typeface="Arial"/>
                <a:cs typeface="Arial"/>
                <a:sym typeface="Arial"/>
              </a:rPr>
              <a:t>1. </a:t>
            </a:r>
            <a:r>
              <a:rPr kumimoji="0" lang="en-GB" sz="800" b="0" i="0" u="none" strike="noStrike" kern="0" cap="none" spc="0" normalizeH="0" baseline="0" noProof="0" dirty="0" err="1">
                <a:ln>
                  <a:noFill/>
                </a:ln>
                <a:solidFill>
                  <a:srgbClr val="000000"/>
                </a:solidFill>
                <a:effectLst/>
                <a:uLnTx/>
                <a:uFillTx/>
                <a:latin typeface="Arial"/>
                <a:cs typeface="Arial"/>
                <a:sym typeface="Arial"/>
              </a:rPr>
              <a:t>Bhutani</a:t>
            </a:r>
            <a:r>
              <a:rPr kumimoji="0" lang="en-GB" sz="800" b="0" i="0" u="none" strike="noStrike" kern="0" cap="none" spc="0" normalizeH="0" baseline="0" noProof="0" dirty="0">
                <a:ln>
                  <a:noFill/>
                </a:ln>
                <a:solidFill>
                  <a:srgbClr val="000000"/>
                </a:solidFill>
                <a:effectLst/>
                <a:uLnTx/>
                <a:uFillTx/>
                <a:latin typeface="Arial"/>
                <a:cs typeface="Arial"/>
                <a:sym typeface="Arial"/>
              </a:rPr>
              <a:t> M, et al. Adv </a:t>
            </a:r>
            <a:r>
              <a:rPr kumimoji="0" lang="en-GB" sz="800" b="0" i="0" u="none" strike="noStrike" kern="0" cap="none" spc="0" normalizeH="0" baseline="0" noProof="0" dirty="0" err="1">
                <a:ln>
                  <a:noFill/>
                </a:ln>
                <a:solidFill>
                  <a:srgbClr val="000000"/>
                </a:solidFill>
                <a:effectLst/>
                <a:uLnTx/>
                <a:uFillTx/>
                <a:latin typeface="Arial"/>
                <a:cs typeface="Arial"/>
                <a:sym typeface="Arial"/>
              </a:rPr>
              <a:t>Ther</a:t>
            </a:r>
            <a:r>
              <a:rPr kumimoji="0" lang="en-GB" sz="800" b="0" i="0" u="none" strike="noStrike" kern="0" cap="none" spc="0" normalizeH="0" baseline="0" noProof="0" dirty="0">
                <a:ln>
                  <a:noFill/>
                </a:ln>
                <a:solidFill>
                  <a:srgbClr val="000000"/>
                </a:solidFill>
                <a:effectLst/>
                <a:uLnTx/>
                <a:uFillTx/>
                <a:latin typeface="Arial"/>
                <a:cs typeface="Arial"/>
                <a:sym typeface="Arial"/>
              </a:rPr>
              <a:t> 2022;39:2302–2322; 2. Pullen R, et al. Int J Chron Obstruct </a:t>
            </a:r>
            <a:r>
              <a:rPr kumimoji="0" lang="en-GB" sz="800" b="0" i="0" u="none" strike="noStrike" kern="0" cap="none" spc="0" normalizeH="0" baseline="0" noProof="0" dirty="0" err="1">
                <a:ln>
                  <a:noFill/>
                </a:ln>
                <a:solidFill>
                  <a:srgbClr val="000000"/>
                </a:solidFill>
                <a:effectLst/>
                <a:uLnTx/>
                <a:uFillTx/>
                <a:latin typeface="Arial"/>
                <a:cs typeface="Arial"/>
                <a:sym typeface="Arial"/>
              </a:rPr>
              <a:t>Pulmon</a:t>
            </a:r>
            <a:r>
              <a:rPr kumimoji="0" lang="en-GB" sz="800" b="0" i="0" u="none" strike="noStrike" kern="0" cap="none" spc="0" normalizeH="0" baseline="0" noProof="0" dirty="0">
                <a:ln>
                  <a:noFill/>
                </a:ln>
                <a:solidFill>
                  <a:srgbClr val="000000"/>
                </a:solidFill>
                <a:effectLst/>
                <a:uLnTx/>
                <a:uFillTx/>
                <a:latin typeface="Arial"/>
                <a:cs typeface="Arial"/>
                <a:sym typeface="Arial"/>
              </a:rPr>
              <a:t> Dis 2021;16:2301–2322</a:t>
            </a:r>
          </a:p>
        </p:txBody>
      </p:sp>
      <p:sp>
        <p:nvSpPr>
          <p:cNvPr id="39" name="Google Shape;1325;p189">
            <a:extLst>
              <a:ext uri="{FF2B5EF4-FFF2-40B4-BE49-F238E27FC236}">
                <a16:creationId xmlns:a16="http://schemas.microsoft.com/office/drawing/2014/main" id="{A412C194-8278-679C-E181-FAE138D2D93B}"/>
              </a:ext>
            </a:extLst>
          </p:cNvPr>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0" name="Google Shape;1326;p189">
            <a:extLst>
              <a:ext uri="{FF2B5EF4-FFF2-40B4-BE49-F238E27FC236}">
                <a16:creationId xmlns:a16="http://schemas.microsoft.com/office/drawing/2014/main" id="{6C021FB2-8176-44EF-6123-88F7EFCE2E47}"/>
              </a:ext>
            </a:extLst>
          </p:cNvPr>
          <p:cNvPicPr preferRelativeResize="0"/>
          <p:nvPr/>
        </p:nvPicPr>
        <p:blipFill rotWithShape="1">
          <a:blip r:embed="rId7">
            <a:alphaModFix/>
          </a:blip>
          <a:srcRect l="13701" t="35042" r="12909" b="37080"/>
          <a:stretch/>
        </p:blipFill>
        <p:spPr>
          <a:xfrm>
            <a:off x="3987703" y="4794578"/>
            <a:ext cx="1168590" cy="342902"/>
          </a:xfrm>
          <a:prstGeom prst="rect">
            <a:avLst/>
          </a:prstGeom>
          <a:noFill/>
          <a:ln>
            <a:noFill/>
          </a:ln>
        </p:spPr>
      </p:pic>
      <p:pic>
        <p:nvPicPr>
          <p:cNvPr id="41" name="Google Shape;1928;p212" descr="A picture containing drawing&#10;&#10;Description automatically generated">
            <a:extLst>
              <a:ext uri="{FF2B5EF4-FFF2-40B4-BE49-F238E27FC236}">
                <a16:creationId xmlns:a16="http://schemas.microsoft.com/office/drawing/2014/main" id="{4C052A88-2CDB-8F38-EE8A-6F7FF9F7AE64}"/>
              </a:ext>
            </a:extLst>
          </p:cNvPr>
          <p:cNvPicPr preferRelativeResize="0"/>
          <p:nvPr/>
        </p:nvPicPr>
        <p:blipFill rotWithShape="1">
          <a:blip r:embed="rId8">
            <a:alphaModFix/>
          </a:blip>
          <a:srcRect/>
          <a:stretch/>
        </p:blipFill>
        <p:spPr>
          <a:xfrm>
            <a:off x="75092" y="4852491"/>
            <a:ext cx="537815" cy="291009"/>
          </a:xfrm>
          <a:prstGeom prst="rect">
            <a:avLst/>
          </a:prstGeom>
          <a:noFill/>
          <a:ln>
            <a:noFill/>
          </a:ln>
        </p:spPr>
      </p:pic>
    </p:spTree>
    <p:extLst>
      <p:ext uri="{BB962C8B-B14F-4D97-AF65-F5344CB8AC3E}">
        <p14:creationId xmlns:p14="http://schemas.microsoft.com/office/powerpoint/2010/main" val="29131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p242"/>
          <p:cNvSpPr/>
          <p:nvPr/>
        </p:nvSpPr>
        <p:spPr>
          <a:xfrm>
            <a:off x="0" y="0"/>
            <a:ext cx="9144000" cy="5511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519" name="Google Shape;1519;p242"/>
          <p:cNvSpPr txBox="1"/>
          <p:nvPr/>
        </p:nvSpPr>
        <p:spPr>
          <a:xfrm>
            <a:off x="60575" y="90900"/>
            <a:ext cx="9219300" cy="3693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GB" sz="1500" b="1" i="0" u="none" strike="noStrike" cap="none">
                <a:solidFill>
                  <a:srgbClr val="FFFFFF"/>
                </a:solidFill>
                <a:latin typeface="Arial"/>
                <a:ea typeface="Arial"/>
                <a:cs typeface="Arial"/>
                <a:sym typeface="Arial"/>
              </a:rPr>
              <a:t>CONQUEST: Underpinned by </a:t>
            </a:r>
            <a:r>
              <a:rPr lang="en-GB" sz="1500" b="1">
                <a:solidFill>
                  <a:srgbClr val="FFFFFF"/>
                </a:solidFill>
              </a:rPr>
              <a:t>4 </a:t>
            </a:r>
            <a:r>
              <a:rPr lang="en-GB" sz="1500" b="1" i="0" u="none" strike="noStrike" cap="none">
                <a:solidFill>
                  <a:srgbClr val="FFFFFF"/>
                </a:solidFill>
                <a:latin typeface="Arial"/>
                <a:ea typeface="Arial"/>
                <a:cs typeface="Arial"/>
                <a:sym typeface="Arial"/>
              </a:rPr>
              <a:t>Quality Standards</a:t>
            </a:r>
            <a:r>
              <a:rPr lang="en-GB" sz="1500" b="1">
                <a:solidFill>
                  <a:srgbClr val="FFFFFF"/>
                </a:solidFill>
              </a:rPr>
              <a:t>, Specific to Modifiable High-risk Population</a:t>
            </a:r>
            <a:endParaRPr sz="1000" b="0" i="0" u="none" strike="noStrike" cap="none">
              <a:solidFill>
                <a:schemeClr val="dk1"/>
              </a:solidFill>
              <a:latin typeface="Arial"/>
              <a:ea typeface="Arial"/>
              <a:cs typeface="Arial"/>
              <a:sym typeface="Arial"/>
            </a:endParaRPr>
          </a:p>
        </p:txBody>
      </p:sp>
      <p:sp>
        <p:nvSpPr>
          <p:cNvPr id="1520" name="Google Shape;1520;p242"/>
          <p:cNvSpPr/>
          <p:nvPr/>
        </p:nvSpPr>
        <p:spPr>
          <a:xfrm>
            <a:off x="1" y="4800600"/>
            <a:ext cx="9144000" cy="342900"/>
          </a:xfrm>
          <a:prstGeom prst="rect">
            <a:avLst/>
          </a:prstGeom>
          <a:solidFill>
            <a:srgbClr val="08539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pic>
        <p:nvPicPr>
          <p:cNvPr id="1521" name="Google Shape;1521;p242"/>
          <p:cNvPicPr preferRelativeResize="0"/>
          <p:nvPr/>
        </p:nvPicPr>
        <p:blipFill rotWithShape="1">
          <a:blip r:embed="rId3">
            <a:alphaModFix/>
          </a:blip>
          <a:srcRect l="13701" t="35042" r="12909" b="37080"/>
          <a:stretch/>
        </p:blipFill>
        <p:spPr>
          <a:xfrm>
            <a:off x="3987703" y="4794578"/>
            <a:ext cx="1168590" cy="342902"/>
          </a:xfrm>
          <a:prstGeom prst="rect">
            <a:avLst/>
          </a:prstGeom>
          <a:noFill/>
          <a:ln>
            <a:noFill/>
          </a:ln>
        </p:spPr>
      </p:pic>
      <p:sp>
        <p:nvSpPr>
          <p:cNvPr id="1522" name="Google Shape;1522;p242"/>
          <p:cNvSpPr txBox="1"/>
          <p:nvPr/>
        </p:nvSpPr>
        <p:spPr>
          <a:xfrm>
            <a:off x="5247736" y="4615576"/>
            <a:ext cx="39267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a:solidFill>
                  <a:schemeClr val="dk2"/>
                </a:solidFill>
              </a:rPr>
              <a:t>Adapted from </a:t>
            </a:r>
            <a:r>
              <a:rPr lang="en-GB" sz="800" b="0" i="0" u="none" strike="noStrike" cap="none">
                <a:solidFill>
                  <a:schemeClr val="dk2"/>
                </a:solidFill>
                <a:latin typeface="Arial"/>
                <a:ea typeface="Arial"/>
                <a:cs typeface="Arial"/>
                <a:sym typeface="Arial"/>
              </a:rPr>
              <a:t>Pullen R et al. </a:t>
            </a:r>
            <a:r>
              <a:rPr lang="en-GB" sz="800" b="0" i="0" u="none" strike="noStrike" cap="none">
                <a:solidFill>
                  <a:schemeClr val="dk2"/>
                </a:solidFill>
                <a:latin typeface="arial"/>
                <a:ea typeface="arial"/>
                <a:cs typeface="arial"/>
                <a:sym typeface="arial"/>
              </a:rPr>
              <a:t>Int J Chron Obstruct Pulmon Dis </a:t>
            </a:r>
            <a:r>
              <a:rPr lang="en-GB" sz="800" b="0" i="0" u="none" strike="noStrike" cap="none">
                <a:solidFill>
                  <a:schemeClr val="dk2"/>
                </a:solidFill>
                <a:latin typeface="Arial"/>
                <a:ea typeface="Arial"/>
                <a:cs typeface="Arial"/>
                <a:sym typeface="Arial"/>
              </a:rPr>
              <a:t>2021:16 2301–2322</a:t>
            </a:r>
            <a:endParaRPr sz="800" b="0" i="0" u="none" strike="noStrike" cap="none">
              <a:solidFill>
                <a:schemeClr val="dk2"/>
              </a:solidFill>
              <a:latin typeface="Arial"/>
              <a:ea typeface="Arial"/>
              <a:cs typeface="Arial"/>
              <a:sym typeface="Arial"/>
            </a:endParaRPr>
          </a:p>
        </p:txBody>
      </p:sp>
      <p:grpSp>
        <p:nvGrpSpPr>
          <p:cNvPr id="1523" name="Google Shape;1523;p242"/>
          <p:cNvGrpSpPr/>
          <p:nvPr/>
        </p:nvGrpSpPr>
        <p:grpSpPr>
          <a:xfrm>
            <a:off x="262185" y="906437"/>
            <a:ext cx="8619494" cy="3560348"/>
            <a:chOff x="262185" y="790055"/>
            <a:chExt cx="8619494" cy="3560348"/>
          </a:xfrm>
        </p:grpSpPr>
        <p:sp>
          <p:nvSpPr>
            <p:cNvPr id="1524" name="Google Shape;1524;p242"/>
            <p:cNvSpPr txBox="1"/>
            <p:nvPr/>
          </p:nvSpPr>
          <p:spPr>
            <a:xfrm>
              <a:off x="4125019" y="1920277"/>
              <a:ext cx="9180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chemeClr val="lt1"/>
                  </a:solidFill>
                  <a:latin typeface="Arial"/>
                  <a:ea typeface="Arial"/>
                  <a:cs typeface="Arial"/>
                  <a:sym typeface="Arial"/>
                </a:rPr>
                <a:t>CONQUEST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chemeClr val="lt1"/>
                  </a:solidFill>
                  <a:latin typeface="Arial"/>
                  <a:ea typeface="Arial"/>
                  <a:cs typeface="Arial"/>
                  <a:sym typeface="Arial"/>
                </a:rPr>
                <a:t>Quality Standards</a:t>
              </a:r>
              <a:endParaRPr sz="1400" b="0" i="0" u="none" strike="noStrike" cap="none">
                <a:solidFill>
                  <a:srgbClr val="000000"/>
                </a:solidFill>
                <a:latin typeface="Arial"/>
                <a:ea typeface="Arial"/>
                <a:cs typeface="Arial"/>
                <a:sym typeface="Arial"/>
              </a:endParaRPr>
            </a:p>
          </p:txBody>
        </p:sp>
        <p:grpSp>
          <p:nvGrpSpPr>
            <p:cNvPr id="1525" name="Google Shape;1525;p242"/>
            <p:cNvGrpSpPr/>
            <p:nvPr/>
          </p:nvGrpSpPr>
          <p:grpSpPr>
            <a:xfrm>
              <a:off x="262185" y="790055"/>
              <a:ext cx="8619494" cy="3560348"/>
              <a:chOff x="198179" y="979636"/>
              <a:chExt cx="8619494" cy="3560348"/>
            </a:xfrm>
          </p:grpSpPr>
          <p:sp>
            <p:nvSpPr>
              <p:cNvPr id="1526" name="Google Shape;1526;p242"/>
              <p:cNvSpPr txBox="1"/>
              <p:nvPr/>
            </p:nvSpPr>
            <p:spPr>
              <a:xfrm rot="2912788">
                <a:off x="2944325" y="2883589"/>
                <a:ext cx="1522630" cy="4310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lt1"/>
                    </a:solidFill>
                    <a:latin typeface="Arial"/>
                    <a:ea typeface="Arial"/>
                    <a:cs typeface="Arial"/>
                    <a:sym typeface="Arial"/>
                  </a:rPr>
                  <a:t>Quality Standard </a:t>
                </a:r>
                <a:br>
                  <a:rPr lang="en-GB" sz="1100" b="1" i="0" u="none" strike="noStrike" cap="none">
                    <a:solidFill>
                      <a:schemeClr val="lt1"/>
                    </a:solidFill>
                    <a:latin typeface="Arial"/>
                    <a:ea typeface="Arial"/>
                    <a:cs typeface="Arial"/>
                    <a:sym typeface="Arial"/>
                  </a:rPr>
                </a:br>
                <a:r>
                  <a:rPr lang="en-GB" sz="1100" b="1" i="0" u="none" strike="noStrike" cap="none">
                    <a:solidFill>
                      <a:schemeClr val="lt1"/>
                    </a:solidFill>
                    <a:latin typeface="Arial"/>
                    <a:ea typeface="Arial"/>
                    <a:cs typeface="Arial"/>
                    <a:sym typeface="Arial"/>
                  </a:rPr>
                  <a:t>4</a:t>
                </a:r>
                <a:endParaRPr sz="1100" b="1" i="0" u="none" strike="noStrike" cap="none">
                  <a:solidFill>
                    <a:schemeClr val="lt1"/>
                  </a:solidFill>
                  <a:latin typeface="Arial"/>
                  <a:ea typeface="Arial"/>
                  <a:cs typeface="Arial"/>
                  <a:sym typeface="Arial"/>
                </a:endParaRPr>
              </a:p>
            </p:txBody>
          </p:sp>
          <p:sp>
            <p:nvSpPr>
              <p:cNvPr id="1527" name="Google Shape;1527;p242"/>
              <p:cNvSpPr txBox="1"/>
              <p:nvPr/>
            </p:nvSpPr>
            <p:spPr>
              <a:xfrm rot="-2615702">
                <a:off x="4485724" y="2970168"/>
                <a:ext cx="1522717" cy="4309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lt1"/>
                    </a:solidFill>
                    <a:latin typeface="Arial"/>
                    <a:ea typeface="Arial"/>
                    <a:cs typeface="Arial"/>
                    <a:sym typeface="Arial"/>
                  </a:rPr>
                  <a:t>Quality Standard </a:t>
                </a:r>
                <a:br>
                  <a:rPr lang="en-GB" sz="1100" b="1" i="0" u="none" strike="noStrike" cap="none">
                    <a:solidFill>
                      <a:schemeClr val="lt1"/>
                    </a:solidFill>
                    <a:latin typeface="Arial"/>
                    <a:ea typeface="Arial"/>
                    <a:cs typeface="Arial"/>
                    <a:sym typeface="Arial"/>
                  </a:rPr>
                </a:br>
                <a:r>
                  <a:rPr lang="en-GB" sz="1100" b="1" i="0" u="none" strike="noStrike" cap="none">
                    <a:solidFill>
                      <a:schemeClr val="lt1"/>
                    </a:solidFill>
                    <a:latin typeface="Arial"/>
                    <a:ea typeface="Arial"/>
                    <a:cs typeface="Arial"/>
                    <a:sym typeface="Arial"/>
                  </a:rPr>
                  <a:t>3</a:t>
                </a:r>
                <a:endParaRPr sz="1100" b="1" i="0" u="none" strike="noStrike" cap="none">
                  <a:solidFill>
                    <a:schemeClr val="lt1"/>
                  </a:solidFill>
                  <a:latin typeface="Arial"/>
                  <a:ea typeface="Arial"/>
                  <a:cs typeface="Arial"/>
                  <a:sym typeface="Arial"/>
                </a:endParaRPr>
              </a:p>
            </p:txBody>
          </p:sp>
          <p:grpSp>
            <p:nvGrpSpPr>
              <p:cNvPr id="1528" name="Google Shape;1528;p242"/>
              <p:cNvGrpSpPr/>
              <p:nvPr/>
            </p:nvGrpSpPr>
            <p:grpSpPr>
              <a:xfrm>
                <a:off x="198179" y="979636"/>
                <a:ext cx="8619494" cy="3560348"/>
                <a:chOff x="198179" y="979636"/>
                <a:chExt cx="8619494" cy="3560348"/>
              </a:xfrm>
            </p:grpSpPr>
            <p:grpSp>
              <p:nvGrpSpPr>
                <p:cNvPr id="1529" name="Google Shape;1529;p242"/>
                <p:cNvGrpSpPr/>
                <p:nvPr/>
              </p:nvGrpSpPr>
              <p:grpSpPr>
                <a:xfrm>
                  <a:off x="3075902" y="982739"/>
                  <a:ext cx="2868488" cy="2822219"/>
                  <a:chOff x="2793266" y="1885735"/>
                  <a:chExt cx="3558035" cy="3557120"/>
                </a:xfrm>
              </p:grpSpPr>
              <p:sp>
                <p:nvSpPr>
                  <p:cNvPr id="1530" name="Google Shape;1530;p242"/>
                  <p:cNvSpPr/>
                  <p:nvPr/>
                </p:nvSpPr>
                <p:spPr>
                  <a:xfrm>
                    <a:off x="4168768" y="3706576"/>
                    <a:ext cx="2182534" cy="1733412"/>
                  </a:xfrm>
                  <a:custGeom>
                    <a:avLst/>
                    <a:gdLst/>
                    <a:ahLst/>
                    <a:cxnLst/>
                    <a:rect l="l" t="t" r="r" b="b"/>
                    <a:pathLst>
                      <a:path w="967" h="768" extrusionOk="0">
                        <a:moveTo>
                          <a:pt x="685" y="0"/>
                        </a:moveTo>
                        <a:cubicBezTo>
                          <a:pt x="685" y="23"/>
                          <a:pt x="685" y="23"/>
                          <a:pt x="685" y="23"/>
                        </a:cubicBezTo>
                        <a:cubicBezTo>
                          <a:pt x="782" y="23"/>
                          <a:pt x="782" y="23"/>
                          <a:pt x="782" y="23"/>
                        </a:cubicBezTo>
                        <a:cubicBezTo>
                          <a:pt x="583" y="162"/>
                          <a:pt x="583" y="162"/>
                          <a:pt x="583" y="162"/>
                        </a:cubicBezTo>
                        <a:cubicBezTo>
                          <a:pt x="383" y="23"/>
                          <a:pt x="383" y="23"/>
                          <a:pt x="383" y="23"/>
                        </a:cubicBezTo>
                        <a:cubicBezTo>
                          <a:pt x="480" y="23"/>
                          <a:pt x="480" y="23"/>
                          <a:pt x="480" y="23"/>
                        </a:cubicBezTo>
                        <a:cubicBezTo>
                          <a:pt x="480" y="0"/>
                          <a:pt x="480" y="0"/>
                          <a:pt x="480" y="0"/>
                        </a:cubicBezTo>
                        <a:cubicBezTo>
                          <a:pt x="198" y="0"/>
                          <a:pt x="198" y="0"/>
                          <a:pt x="198" y="0"/>
                        </a:cubicBezTo>
                        <a:cubicBezTo>
                          <a:pt x="198" y="282"/>
                          <a:pt x="198" y="282"/>
                          <a:pt x="198" y="282"/>
                        </a:cubicBezTo>
                        <a:cubicBezTo>
                          <a:pt x="137" y="282"/>
                          <a:pt x="137" y="282"/>
                          <a:pt x="137" y="282"/>
                        </a:cubicBezTo>
                        <a:cubicBezTo>
                          <a:pt x="137" y="184"/>
                          <a:pt x="137" y="184"/>
                          <a:pt x="137" y="184"/>
                        </a:cubicBezTo>
                        <a:cubicBezTo>
                          <a:pt x="0" y="384"/>
                          <a:pt x="0" y="384"/>
                          <a:pt x="0" y="384"/>
                        </a:cubicBezTo>
                        <a:cubicBezTo>
                          <a:pt x="137" y="584"/>
                          <a:pt x="137" y="584"/>
                          <a:pt x="137" y="584"/>
                        </a:cubicBezTo>
                        <a:cubicBezTo>
                          <a:pt x="137" y="486"/>
                          <a:pt x="137" y="486"/>
                          <a:pt x="137" y="486"/>
                        </a:cubicBezTo>
                        <a:cubicBezTo>
                          <a:pt x="198" y="486"/>
                          <a:pt x="198" y="486"/>
                          <a:pt x="198" y="486"/>
                        </a:cubicBezTo>
                        <a:cubicBezTo>
                          <a:pt x="198" y="768"/>
                          <a:pt x="198" y="768"/>
                          <a:pt x="198" y="768"/>
                        </a:cubicBezTo>
                        <a:cubicBezTo>
                          <a:pt x="618" y="758"/>
                          <a:pt x="957" y="420"/>
                          <a:pt x="967" y="0"/>
                        </a:cubicBezTo>
                        <a:cubicBezTo>
                          <a:pt x="685" y="0"/>
                          <a:pt x="685" y="0"/>
                          <a:pt x="685" y="0"/>
                        </a:cubicBezTo>
                        <a:close/>
                      </a:path>
                    </a:pathLst>
                  </a:custGeom>
                  <a:solidFill>
                    <a:srgbClr val="32A0B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242"/>
                  <p:cNvSpPr/>
                  <p:nvPr/>
                </p:nvSpPr>
                <p:spPr>
                  <a:xfrm>
                    <a:off x="2793266" y="1885735"/>
                    <a:ext cx="2182534" cy="1733412"/>
                  </a:xfrm>
                  <a:custGeom>
                    <a:avLst/>
                    <a:gdLst/>
                    <a:ahLst/>
                    <a:cxnLst/>
                    <a:rect l="l" t="t" r="r" b="b"/>
                    <a:pathLst>
                      <a:path w="967" h="768" extrusionOk="0">
                        <a:moveTo>
                          <a:pt x="283" y="768"/>
                        </a:moveTo>
                        <a:cubicBezTo>
                          <a:pt x="283" y="745"/>
                          <a:pt x="283" y="745"/>
                          <a:pt x="283" y="745"/>
                        </a:cubicBezTo>
                        <a:cubicBezTo>
                          <a:pt x="186" y="745"/>
                          <a:pt x="186" y="745"/>
                          <a:pt x="186" y="745"/>
                        </a:cubicBezTo>
                        <a:cubicBezTo>
                          <a:pt x="385" y="607"/>
                          <a:pt x="385" y="607"/>
                          <a:pt x="385" y="607"/>
                        </a:cubicBezTo>
                        <a:cubicBezTo>
                          <a:pt x="585" y="745"/>
                          <a:pt x="585" y="745"/>
                          <a:pt x="585" y="745"/>
                        </a:cubicBezTo>
                        <a:cubicBezTo>
                          <a:pt x="488" y="745"/>
                          <a:pt x="488" y="745"/>
                          <a:pt x="488" y="745"/>
                        </a:cubicBezTo>
                        <a:cubicBezTo>
                          <a:pt x="488" y="768"/>
                          <a:pt x="488" y="768"/>
                          <a:pt x="488" y="768"/>
                        </a:cubicBezTo>
                        <a:cubicBezTo>
                          <a:pt x="770" y="768"/>
                          <a:pt x="770" y="768"/>
                          <a:pt x="770" y="768"/>
                        </a:cubicBezTo>
                        <a:cubicBezTo>
                          <a:pt x="770" y="487"/>
                          <a:pt x="770" y="487"/>
                          <a:pt x="770" y="487"/>
                        </a:cubicBezTo>
                        <a:cubicBezTo>
                          <a:pt x="830" y="487"/>
                          <a:pt x="830" y="487"/>
                          <a:pt x="830" y="487"/>
                        </a:cubicBezTo>
                        <a:cubicBezTo>
                          <a:pt x="830" y="585"/>
                          <a:pt x="830" y="585"/>
                          <a:pt x="830" y="585"/>
                        </a:cubicBezTo>
                        <a:cubicBezTo>
                          <a:pt x="967" y="385"/>
                          <a:pt x="967" y="385"/>
                          <a:pt x="967" y="385"/>
                        </a:cubicBezTo>
                        <a:cubicBezTo>
                          <a:pt x="830" y="185"/>
                          <a:pt x="830" y="185"/>
                          <a:pt x="830" y="185"/>
                        </a:cubicBezTo>
                        <a:cubicBezTo>
                          <a:pt x="830" y="283"/>
                          <a:pt x="830" y="283"/>
                          <a:pt x="830" y="283"/>
                        </a:cubicBezTo>
                        <a:cubicBezTo>
                          <a:pt x="770" y="283"/>
                          <a:pt x="770" y="283"/>
                          <a:pt x="770" y="283"/>
                        </a:cubicBezTo>
                        <a:cubicBezTo>
                          <a:pt x="770" y="0"/>
                          <a:pt x="770" y="0"/>
                          <a:pt x="770" y="0"/>
                        </a:cubicBezTo>
                        <a:cubicBezTo>
                          <a:pt x="350" y="10"/>
                          <a:pt x="10" y="348"/>
                          <a:pt x="0" y="768"/>
                        </a:cubicBezTo>
                        <a:lnTo>
                          <a:pt x="283" y="768"/>
                        </a:lnTo>
                        <a:close/>
                      </a:path>
                    </a:pathLst>
                  </a:custGeom>
                  <a:solidFill>
                    <a:srgbClr val="9DDAE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242"/>
                  <p:cNvSpPr/>
                  <p:nvPr/>
                </p:nvSpPr>
                <p:spPr>
                  <a:xfrm>
                    <a:off x="2796130" y="3257455"/>
                    <a:ext cx="1733414" cy="2185400"/>
                  </a:xfrm>
                  <a:custGeom>
                    <a:avLst/>
                    <a:gdLst/>
                    <a:ahLst/>
                    <a:cxnLst/>
                    <a:rect l="l" t="t" r="r" b="b"/>
                    <a:pathLst>
                      <a:path w="768" h="968" extrusionOk="0">
                        <a:moveTo>
                          <a:pt x="282" y="198"/>
                        </a:moveTo>
                        <a:cubicBezTo>
                          <a:pt x="0" y="198"/>
                          <a:pt x="0" y="198"/>
                          <a:pt x="0" y="198"/>
                        </a:cubicBezTo>
                        <a:cubicBezTo>
                          <a:pt x="10" y="617"/>
                          <a:pt x="349" y="957"/>
                          <a:pt x="768" y="968"/>
                        </a:cubicBezTo>
                        <a:cubicBezTo>
                          <a:pt x="768" y="685"/>
                          <a:pt x="768" y="685"/>
                          <a:pt x="768" y="685"/>
                        </a:cubicBezTo>
                        <a:cubicBezTo>
                          <a:pt x="746" y="685"/>
                          <a:pt x="746" y="685"/>
                          <a:pt x="746" y="685"/>
                        </a:cubicBezTo>
                        <a:cubicBezTo>
                          <a:pt x="746" y="783"/>
                          <a:pt x="746" y="783"/>
                          <a:pt x="746" y="783"/>
                        </a:cubicBezTo>
                        <a:cubicBezTo>
                          <a:pt x="609" y="583"/>
                          <a:pt x="609" y="583"/>
                          <a:pt x="609" y="583"/>
                        </a:cubicBezTo>
                        <a:cubicBezTo>
                          <a:pt x="746" y="383"/>
                          <a:pt x="746" y="383"/>
                          <a:pt x="746" y="383"/>
                        </a:cubicBezTo>
                        <a:cubicBezTo>
                          <a:pt x="746" y="481"/>
                          <a:pt x="746" y="481"/>
                          <a:pt x="746" y="481"/>
                        </a:cubicBezTo>
                        <a:cubicBezTo>
                          <a:pt x="768" y="481"/>
                          <a:pt x="768" y="481"/>
                          <a:pt x="768" y="481"/>
                        </a:cubicBezTo>
                        <a:cubicBezTo>
                          <a:pt x="768" y="198"/>
                          <a:pt x="768" y="198"/>
                          <a:pt x="768" y="198"/>
                        </a:cubicBezTo>
                        <a:cubicBezTo>
                          <a:pt x="487" y="198"/>
                          <a:pt x="487" y="198"/>
                          <a:pt x="487" y="198"/>
                        </a:cubicBezTo>
                        <a:cubicBezTo>
                          <a:pt x="487" y="138"/>
                          <a:pt x="487" y="138"/>
                          <a:pt x="487" y="138"/>
                        </a:cubicBezTo>
                        <a:cubicBezTo>
                          <a:pt x="584" y="138"/>
                          <a:pt x="584" y="138"/>
                          <a:pt x="584" y="138"/>
                        </a:cubicBezTo>
                        <a:cubicBezTo>
                          <a:pt x="384" y="0"/>
                          <a:pt x="384" y="0"/>
                          <a:pt x="384" y="0"/>
                        </a:cubicBezTo>
                        <a:cubicBezTo>
                          <a:pt x="185" y="138"/>
                          <a:pt x="185" y="138"/>
                          <a:pt x="185" y="138"/>
                        </a:cubicBezTo>
                        <a:cubicBezTo>
                          <a:pt x="282" y="138"/>
                          <a:pt x="282" y="138"/>
                          <a:pt x="282" y="138"/>
                        </a:cubicBezTo>
                        <a:cubicBezTo>
                          <a:pt x="282" y="198"/>
                          <a:pt x="282" y="198"/>
                          <a:pt x="282" y="198"/>
                        </a:cubicBezTo>
                        <a:close/>
                      </a:path>
                    </a:pathLst>
                  </a:custGeom>
                  <a:solidFill>
                    <a:srgbClr val="216A7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242"/>
                  <p:cNvSpPr/>
                  <p:nvPr/>
                </p:nvSpPr>
                <p:spPr>
                  <a:xfrm>
                    <a:off x="4616990" y="1888116"/>
                    <a:ext cx="1731503" cy="2184444"/>
                  </a:xfrm>
                  <a:custGeom>
                    <a:avLst/>
                    <a:gdLst/>
                    <a:ahLst/>
                    <a:cxnLst/>
                    <a:rect l="l" t="t" r="r" b="b"/>
                    <a:pathLst>
                      <a:path w="767" h="968" extrusionOk="0">
                        <a:moveTo>
                          <a:pt x="486" y="770"/>
                        </a:moveTo>
                        <a:cubicBezTo>
                          <a:pt x="767" y="770"/>
                          <a:pt x="767" y="770"/>
                          <a:pt x="767" y="770"/>
                        </a:cubicBezTo>
                        <a:cubicBezTo>
                          <a:pt x="757" y="350"/>
                          <a:pt x="419" y="11"/>
                          <a:pt x="0" y="0"/>
                        </a:cubicBezTo>
                        <a:cubicBezTo>
                          <a:pt x="0" y="282"/>
                          <a:pt x="0" y="282"/>
                          <a:pt x="0" y="282"/>
                        </a:cubicBezTo>
                        <a:cubicBezTo>
                          <a:pt x="21" y="282"/>
                          <a:pt x="21" y="282"/>
                          <a:pt x="21" y="282"/>
                        </a:cubicBezTo>
                        <a:cubicBezTo>
                          <a:pt x="21" y="184"/>
                          <a:pt x="21" y="184"/>
                          <a:pt x="21" y="184"/>
                        </a:cubicBezTo>
                        <a:cubicBezTo>
                          <a:pt x="158" y="384"/>
                          <a:pt x="158" y="384"/>
                          <a:pt x="158" y="384"/>
                        </a:cubicBezTo>
                        <a:cubicBezTo>
                          <a:pt x="21" y="584"/>
                          <a:pt x="21" y="584"/>
                          <a:pt x="21" y="584"/>
                        </a:cubicBezTo>
                        <a:cubicBezTo>
                          <a:pt x="21" y="486"/>
                          <a:pt x="21" y="486"/>
                          <a:pt x="21" y="486"/>
                        </a:cubicBezTo>
                        <a:cubicBezTo>
                          <a:pt x="0" y="486"/>
                          <a:pt x="0" y="486"/>
                          <a:pt x="0" y="486"/>
                        </a:cubicBezTo>
                        <a:cubicBezTo>
                          <a:pt x="0" y="770"/>
                          <a:pt x="0" y="770"/>
                          <a:pt x="0" y="770"/>
                        </a:cubicBezTo>
                        <a:cubicBezTo>
                          <a:pt x="281" y="770"/>
                          <a:pt x="281" y="770"/>
                          <a:pt x="281" y="770"/>
                        </a:cubicBezTo>
                        <a:cubicBezTo>
                          <a:pt x="281" y="829"/>
                          <a:pt x="281" y="829"/>
                          <a:pt x="281" y="829"/>
                        </a:cubicBezTo>
                        <a:cubicBezTo>
                          <a:pt x="184" y="829"/>
                          <a:pt x="184" y="829"/>
                          <a:pt x="184" y="829"/>
                        </a:cubicBezTo>
                        <a:cubicBezTo>
                          <a:pt x="384" y="968"/>
                          <a:pt x="384" y="968"/>
                          <a:pt x="384" y="968"/>
                        </a:cubicBezTo>
                        <a:cubicBezTo>
                          <a:pt x="583" y="829"/>
                          <a:pt x="583" y="829"/>
                          <a:pt x="583" y="829"/>
                        </a:cubicBezTo>
                        <a:cubicBezTo>
                          <a:pt x="486" y="829"/>
                          <a:pt x="486" y="829"/>
                          <a:pt x="486" y="829"/>
                        </a:cubicBezTo>
                        <a:cubicBezTo>
                          <a:pt x="486" y="770"/>
                          <a:pt x="486" y="770"/>
                          <a:pt x="486" y="770"/>
                        </a:cubicBezTo>
                        <a:close/>
                      </a:path>
                    </a:pathLst>
                  </a:custGeom>
                  <a:solidFill>
                    <a:srgbClr val="5EC2D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34" name="Google Shape;1534;p242"/>
                <p:cNvSpPr txBox="1"/>
                <p:nvPr/>
              </p:nvSpPr>
              <p:spPr>
                <a:xfrm rot="-2615702">
                  <a:off x="3053579" y="1445154"/>
                  <a:ext cx="1522717" cy="4309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lt1"/>
                      </a:solidFill>
                      <a:latin typeface="Arial"/>
                      <a:ea typeface="Arial"/>
                      <a:cs typeface="Arial"/>
                      <a:sym typeface="Arial"/>
                    </a:rPr>
                    <a:t>Quality Standard </a:t>
                  </a:r>
                  <a:br>
                    <a:rPr lang="en-GB" sz="1100" b="1" i="0" u="none" strike="noStrike" cap="none">
                      <a:solidFill>
                        <a:schemeClr val="lt1"/>
                      </a:solidFill>
                      <a:latin typeface="Arial"/>
                      <a:ea typeface="Arial"/>
                      <a:cs typeface="Arial"/>
                      <a:sym typeface="Arial"/>
                    </a:rPr>
                  </a:br>
                  <a:r>
                    <a:rPr lang="en-GB" sz="1100" b="1" i="0" u="none" strike="noStrike" cap="none">
                      <a:solidFill>
                        <a:schemeClr val="lt1"/>
                      </a:solidFill>
                      <a:latin typeface="Arial"/>
                      <a:ea typeface="Arial"/>
                      <a:cs typeface="Arial"/>
                      <a:sym typeface="Arial"/>
                    </a:rPr>
                    <a:t>1</a:t>
                  </a:r>
                  <a:endParaRPr sz="1100" b="1" i="0" u="none" strike="noStrike" cap="none">
                    <a:solidFill>
                      <a:schemeClr val="lt1"/>
                    </a:solidFill>
                    <a:latin typeface="Arial"/>
                    <a:ea typeface="Arial"/>
                    <a:cs typeface="Arial"/>
                    <a:sym typeface="Arial"/>
                  </a:endParaRPr>
                </a:p>
              </p:txBody>
            </p:sp>
            <p:sp>
              <p:nvSpPr>
                <p:cNvPr id="1535" name="Google Shape;1535;p242"/>
                <p:cNvSpPr txBox="1"/>
                <p:nvPr/>
              </p:nvSpPr>
              <p:spPr>
                <a:xfrm rot="2999699">
                  <a:off x="4457240" y="1544789"/>
                  <a:ext cx="1522739" cy="430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chemeClr val="lt1"/>
                      </a:solidFill>
                      <a:latin typeface="Arial"/>
                      <a:ea typeface="Arial"/>
                      <a:cs typeface="Arial"/>
                      <a:sym typeface="Arial"/>
                    </a:rPr>
                    <a:t>Quality Standard </a:t>
                  </a:r>
                  <a:br>
                    <a:rPr lang="en-GB" sz="1100" b="1" i="0" u="none" strike="noStrike" cap="none">
                      <a:solidFill>
                        <a:schemeClr val="lt1"/>
                      </a:solidFill>
                      <a:latin typeface="Arial"/>
                      <a:ea typeface="Arial"/>
                      <a:cs typeface="Arial"/>
                      <a:sym typeface="Arial"/>
                    </a:rPr>
                  </a:br>
                  <a:r>
                    <a:rPr lang="en-GB" sz="1100" b="1" i="0" u="none" strike="noStrike" cap="none">
                      <a:solidFill>
                        <a:schemeClr val="lt1"/>
                      </a:solidFill>
                      <a:latin typeface="Arial"/>
                      <a:ea typeface="Arial"/>
                      <a:cs typeface="Arial"/>
                      <a:sym typeface="Arial"/>
                    </a:rPr>
                    <a:t>2</a:t>
                  </a:r>
                  <a:endParaRPr sz="1100" b="1" i="0" u="none" strike="noStrike" cap="none">
                    <a:solidFill>
                      <a:schemeClr val="lt1"/>
                    </a:solidFill>
                    <a:latin typeface="Arial"/>
                    <a:ea typeface="Arial"/>
                    <a:cs typeface="Arial"/>
                    <a:sym typeface="Arial"/>
                  </a:endParaRPr>
                </a:p>
              </p:txBody>
            </p:sp>
            <p:grpSp>
              <p:nvGrpSpPr>
                <p:cNvPr id="1536" name="Google Shape;1536;p242"/>
                <p:cNvGrpSpPr/>
                <p:nvPr/>
              </p:nvGrpSpPr>
              <p:grpSpPr>
                <a:xfrm>
                  <a:off x="198179" y="1276337"/>
                  <a:ext cx="8619494" cy="3263647"/>
                  <a:chOff x="198179" y="1276337"/>
                  <a:chExt cx="8619494" cy="3263647"/>
                </a:xfrm>
              </p:grpSpPr>
              <p:sp>
                <p:nvSpPr>
                  <p:cNvPr id="1537" name="Google Shape;1537;p242"/>
                  <p:cNvSpPr txBox="1"/>
                  <p:nvPr/>
                </p:nvSpPr>
                <p:spPr>
                  <a:xfrm>
                    <a:off x="202462" y="3317484"/>
                    <a:ext cx="2710800" cy="1222500"/>
                  </a:xfrm>
                  <a:prstGeom prst="rect">
                    <a:avLst/>
                  </a:prstGeom>
                  <a:noFill/>
                  <a:ln>
                    <a:noFill/>
                  </a:ln>
                </p:spPr>
                <p:txBody>
                  <a:bodyPr spcFirstLastPara="1" wrap="square" lIns="0" tIns="67500" rIns="0" bIns="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GB" sz="1700" i="0" u="none" strike="noStrike" cap="none">
                        <a:solidFill>
                          <a:srgbClr val="073763"/>
                        </a:solidFill>
                      </a:rPr>
                      <a:t>Follow up</a:t>
                    </a:r>
                    <a:br>
                      <a:rPr lang="en-GB" sz="1700" i="0" u="none" strike="noStrike" cap="none">
                        <a:solidFill>
                          <a:srgbClr val="073763"/>
                        </a:solidFill>
                      </a:rPr>
                    </a:br>
                    <a:endParaRPr sz="1700" i="0" u="none" strike="noStrike" cap="none">
                      <a:solidFill>
                        <a:srgbClr val="073763"/>
                      </a:solidFill>
                    </a:endParaRPr>
                  </a:p>
                  <a:p>
                    <a:pPr marL="0" marR="0" lvl="0" indent="0" algn="ctr" rtl="0">
                      <a:lnSpc>
                        <a:spcPct val="100000"/>
                      </a:lnSpc>
                      <a:spcBef>
                        <a:spcPts val="0"/>
                      </a:spcBef>
                      <a:spcAft>
                        <a:spcPts val="0"/>
                      </a:spcAft>
                      <a:buClr>
                        <a:schemeClr val="dk1"/>
                      </a:buClr>
                      <a:buSzPts val="1000"/>
                      <a:buFont typeface="Arial"/>
                      <a:buNone/>
                    </a:pPr>
                    <a:endParaRPr sz="1700" i="0" u="none" strike="noStrike" cap="none">
                      <a:solidFill>
                        <a:srgbClr val="073763"/>
                      </a:solidFill>
                    </a:endParaRPr>
                  </a:p>
                  <a:p>
                    <a:pPr marL="0" marR="0" lvl="0" indent="0" algn="ctr" rtl="0">
                      <a:lnSpc>
                        <a:spcPct val="100000"/>
                      </a:lnSpc>
                      <a:spcBef>
                        <a:spcPts val="0"/>
                      </a:spcBef>
                      <a:spcAft>
                        <a:spcPts val="0"/>
                      </a:spcAft>
                      <a:buClr>
                        <a:schemeClr val="dk1"/>
                      </a:buClr>
                      <a:buSzPts val="1200"/>
                      <a:buFont typeface="Arial"/>
                      <a:buNone/>
                    </a:pPr>
                    <a:endParaRPr sz="1700" i="0" u="none" strike="noStrike" cap="none">
                      <a:solidFill>
                        <a:srgbClr val="073763"/>
                      </a:solidFill>
                    </a:endParaRPr>
                  </a:p>
                </p:txBody>
              </p:sp>
              <p:sp>
                <p:nvSpPr>
                  <p:cNvPr id="1538" name="Google Shape;1538;p242"/>
                  <p:cNvSpPr txBox="1"/>
                  <p:nvPr/>
                </p:nvSpPr>
                <p:spPr>
                  <a:xfrm>
                    <a:off x="198179" y="1375964"/>
                    <a:ext cx="2710500" cy="1288500"/>
                  </a:xfrm>
                  <a:prstGeom prst="rect">
                    <a:avLst/>
                  </a:prstGeom>
                  <a:noFill/>
                  <a:ln>
                    <a:noFill/>
                  </a:ln>
                </p:spPr>
                <p:txBody>
                  <a:bodyPr spcFirstLastPara="1" wrap="square" lIns="0" tIns="6750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700" i="0" u="none" strike="noStrike" cap="none">
                        <a:solidFill>
                          <a:srgbClr val="073763"/>
                        </a:solidFill>
                      </a:rPr>
                      <a:t>Identification of target population</a:t>
                    </a:r>
                    <a:endParaRPr sz="1900" i="0" u="none" strike="noStrike" cap="none">
                      <a:solidFill>
                        <a:srgbClr val="073763"/>
                      </a:solidFill>
                    </a:endParaRPr>
                  </a:p>
                  <a:p>
                    <a:pPr marL="0" marR="0" lvl="0" indent="0" algn="l" rtl="0">
                      <a:lnSpc>
                        <a:spcPct val="100000"/>
                      </a:lnSpc>
                      <a:spcBef>
                        <a:spcPts val="0"/>
                      </a:spcBef>
                      <a:spcAft>
                        <a:spcPts val="0"/>
                      </a:spcAft>
                      <a:buClr>
                        <a:srgbClr val="000000"/>
                      </a:buClr>
                      <a:buSzPts val="1200"/>
                      <a:buFont typeface="Arial"/>
                      <a:buNone/>
                    </a:pPr>
                    <a:br>
                      <a:rPr lang="en-GB" sz="1200" i="0" u="none" strike="noStrike" cap="none">
                        <a:solidFill>
                          <a:srgbClr val="073763"/>
                        </a:solidFill>
                      </a:rPr>
                    </a:br>
                    <a:endParaRPr sz="1000" i="0" u="none" strike="noStrike" cap="none">
                      <a:solidFill>
                        <a:srgbClr val="073763"/>
                      </a:solidFill>
                    </a:endParaRPr>
                  </a:p>
                </p:txBody>
              </p:sp>
              <p:cxnSp>
                <p:nvCxnSpPr>
                  <p:cNvPr id="1539" name="Google Shape;1539;p242"/>
                  <p:cNvCxnSpPr/>
                  <p:nvPr/>
                </p:nvCxnSpPr>
                <p:spPr>
                  <a:xfrm rot="10800000" flipH="1">
                    <a:off x="229095" y="3232882"/>
                    <a:ext cx="3123600" cy="900"/>
                  </a:xfrm>
                  <a:prstGeom prst="straightConnector1">
                    <a:avLst/>
                  </a:prstGeom>
                  <a:noFill/>
                  <a:ln w="19050" cap="flat" cmpd="sng">
                    <a:solidFill>
                      <a:srgbClr val="969696"/>
                    </a:solidFill>
                    <a:prstDash val="dot"/>
                    <a:round/>
                    <a:headEnd type="none" w="sm" len="sm"/>
                    <a:tailEnd type="none" w="sm" len="sm"/>
                  </a:ln>
                </p:spPr>
              </p:cxnSp>
              <p:cxnSp>
                <p:nvCxnSpPr>
                  <p:cNvPr id="1540" name="Google Shape;1540;p242"/>
                  <p:cNvCxnSpPr/>
                  <p:nvPr/>
                </p:nvCxnSpPr>
                <p:spPr>
                  <a:xfrm rot="10800000" flipH="1">
                    <a:off x="252334" y="1276337"/>
                    <a:ext cx="3385200" cy="7200"/>
                  </a:xfrm>
                  <a:prstGeom prst="straightConnector1">
                    <a:avLst/>
                  </a:prstGeom>
                  <a:noFill/>
                  <a:ln w="19050" cap="flat" cmpd="sng">
                    <a:solidFill>
                      <a:srgbClr val="969696"/>
                    </a:solidFill>
                    <a:prstDash val="dot"/>
                    <a:round/>
                    <a:headEnd type="none" w="sm" len="sm"/>
                    <a:tailEnd type="none" w="sm" len="sm"/>
                  </a:ln>
                </p:spPr>
              </p:cxnSp>
              <p:sp>
                <p:nvSpPr>
                  <p:cNvPr id="1541" name="Google Shape;1541;p242"/>
                  <p:cNvSpPr txBox="1"/>
                  <p:nvPr/>
                </p:nvSpPr>
                <p:spPr>
                  <a:xfrm>
                    <a:off x="6037064" y="1355706"/>
                    <a:ext cx="2710800" cy="1452900"/>
                  </a:xfrm>
                  <a:prstGeom prst="rect">
                    <a:avLst/>
                  </a:prstGeom>
                  <a:noFill/>
                  <a:ln>
                    <a:noFill/>
                  </a:ln>
                </p:spPr>
                <p:txBody>
                  <a:bodyPr spcFirstLastPara="1" wrap="square" lIns="0" tIns="6750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700" i="0" u="none" strike="noStrike" cap="none">
                        <a:solidFill>
                          <a:srgbClr val="073763"/>
                        </a:solidFill>
                      </a:rPr>
                      <a:t>Assessment of disease &amp; quantification of </a:t>
                    </a:r>
                    <a:endParaRPr sz="1700" i="0" u="none" strike="noStrike" cap="none">
                      <a:solidFill>
                        <a:srgbClr val="073763"/>
                      </a:solidFill>
                    </a:endParaRPr>
                  </a:p>
                  <a:p>
                    <a:pPr marL="0" marR="0" lvl="0" indent="0" algn="ctr" rtl="0">
                      <a:lnSpc>
                        <a:spcPct val="100000"/>
                      </a:lnSpc>
                      <a:spcBef>
                        <a:spcPts val="0"/>
                      </a:spcBef>
                      <a:spcAft>
                        <a:spcPts val="0"/>
                      </a:spcAft>
                      <a:buClr>
                        <a:srgbClr val="000000"/>
                      </a:buClr>
                      <a:buSzPts val="1200"/>
                      <a:buFont typeface="Arial"/>
                      <a:buNone/>
                    </a:pPr>
                    <a:r>
                      <a:rPr lang="en-GB" sz="1700" i="0" u="none" strike="noStrike" cap="none">
                        <a:solidFill>
                          <a:srgbClr val="073763"/>
                        </a:solidFill>
                      </a:rPr>
                      <a:t>future risk</a:t>
                    </a:r>
                    <a:br>
                      <a:rPr lang="en-GB" sz="1700" i="0" u="none" strike="noStrike" cap="none">
                        <a:solidFill>
                          <a:srgbClr val="073763"/>
                        </a:solidFill>
                      </a:rPr>
                    </a:br>
                    <a:endParaRPr sz="1700" i="0" u="none" strike="noStrike" cap="none">
                      <a:solidFill>
                        <a:srgbClr val="073763"/>
                      </a:solidFill>
                    </a:endParaRPr>
                  </a:p>
                  <a:p>
                    <a:pPr marL="2400300" marR="0" lvl="0" indent="152400" algn="ctr" rtl="0">
                      <a:lnSpc>
                        <a:spcPct val="100000"/>
                      </a:lnSpc>
                      <a:spcBef>
                        <a:spcPts val="0"/>
                      </a:spcBef>
                      <a:spcAft>
                        <a:spcPts val="0"/>
                      </a:spcAft>
                      <a:buClr>
                        <a:srgbClr val="000000"/>
                      </a:buClr>
                      <a:buSzPts val="1200"/>
                      <a:buFont typeface="Calibri"/>
                      <a:buNone/>
                    </a:pPr>
                    <a:endParaRPr sz="1700" i="0" u="none" strike="noStrike" cap="none">
                      <a:solidFill>
                        <a:srgbClr val="073763"/>
                      </a:solidFill>
                    </a:endParaRPr>
                  </a:p>
                </p:txBody>
              </p:sp>
              <p:cxnSp>
                <p:nvCxnSpPr>
                  <p:cNvPr id="1542" name="Google Shape;1542;p242"/>
                  <p:cNvCxnSpPr/>
                  <p:nvPr/>
                </p:nvCxnSpPr>
                <p:spPr>
                  <a:xfrm>
                    <a:off x="5610073" y="3233782"/>
                    <a:ext cx="3207600" cy="0"/>
                  </a:xfrm>
                  <a:prstGeom prst="straightConnector1">
                    <a:avLst/>
                  </a:prstGeom>
                  <a:noFill/>
                  <a:ln w="19050" cap="flat" cmpd="sng">
                    <a:solidFill>
                      <a:srgbClr val="969696"/>
                    </a:solidFill>
                    <a:prstDash val="dot"/>
                    <a:round/>
                    <a:headEnd type="none" w="sm" len="sm"/>
                    <a:tailEnd type="none" w="sm" len="sm"/>
                  </a:ln>
                </p:spPr>
              </p:cxnSp>
              <p:sp>
                <p:nvSpPr>
                  <p:cNvPr id="1543" name="Google Shape;1543;p242"/>
                  <p:cNvSpPr txBox="1"/>
                  <p:nvPr/>
                </p:nvSpPr>
                <p:spPr>
                  <a:xfrm>
                    <a:off x="6099955" y="3317484"/>
                    <a:ext cx="2710800" cy="1037700"/>
                  </a:xfrm>
                  <a:prstGeom prst="rect">
                    <a:avLst/>
                  </a:prstGeom>
                  <a:noFill/>
                  <a:ln>
                    <a:noFill/>
                  </a:ln>
                </p:spPr>
                <p:txBody>
                  <a:bodyPr spcFirstLastPara="1" wrap="square" lIns="0" tIns="6750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700" i="0" u="none" strike="noStrike" cap="none">
                        <a:solidFill>
                          <a:srgbClr val="073763"/>
                        </a:solidFill>
                      </a:rPr>
                      <a:t>Non-pharmacological and pharmacological </a:t>
                    </a:r>
                    <a:r>
                      <a:rPr lang="en-GB" sz="1700">
                        <a:solidFill>
                          <a:srgbClr val="073763"/>
                        </a:solidFill>
                      </a:rPr>
                      <a:t>i</a:t>
                    </a:r>
                    <a:r>
                      <a:rPr lang="en-GB" sz="1700" i="0" u="none" strike="noStrike" cap="none">
                        <a:solidFill>
                          <a:srgbClr val="073763"/>
                        </a:solidFill>
                      </a:rPr>
                      <a:t>ntervention</a:t>
                    </a:r>
                    <a:endParaRPr sz="1700" i="0" u="none" strike="noStrike" cap="none">
                      <a:solidFill>
                        <a:srgbClr val="073763"/>
                      </a:solidFill>
                    </a:endParaRPr>
                  </a:p>
                  <a:p>
                    <a:pPr marL="0" marR="0" lvl="0" indent="0" algn="ctr" rtl="0">
                      <a:lnSpc>
                        <a:spcPct val="100000"/>
                      </a:lnSpc>
                      <a:spcBef>
                        <a:spcPts val="0"/>
                      </a:spcBef>
                      <a:spcAft>
                        <a:spcPts val="0"/>
                      </a:spcAft>
                      <a:buClr>
                        <a:schemeClr val="dk1"/>
                      </a:buClr>
                      <a:buSzPts val="1200"/>
                      <a:buFont typeface="Arial"/>
                      <a:buNone/>
                    </a:pPr>
                    <a:endParaRPr sz="1700" i="0" u="none" strike="noStrike" cap="none">
                      <a:solidFill>
                        <a:srgbClr val="073763"/>
                      </a:solidFill>
                    </a:endParaRPr>
                  </a:p>
                  <a:p>
                    <a:pPr marL="0" marR="0" lvl="0" indent="0" algn="ctr" rtl="0">
                      <a:lnSpc>
                        <a:spcPct val="100000"/>
                      </a:lnSpc>
                      <a:spcBef>
                        <a:spcPts val="0"/>
                      </a:spcBef>
                      <a:spcAft>
                        <a:spcPts val="0"/>
                      </a:spcAft>
                      <a:buClr>
                        <a:schemeClr val="dk1"/>
                      </a:buClr>
                      <a:buSzPts val="1500"/>
                      <a:buFont typeface="Arial"/>
                      <a:buNone/>
                    </a:pPr>
                    <a:endParaRPr sz="1700" i="0" u="none" strike="noStrike" cap="none">
                      <a:solidFill>
                        <a:srgbClr val="073763"/>
                      </a:solidFill>
                    </a:endParaRPr>
                  </a:p>
                </p:txBody>
              </p:sp>
            </p:grpSp>
          </p:grpSp>
        </p:grpSp>
      </p:grpSp>
      <p:grpSp>
        <p:nvGrpSpPr>
          <p:cNvPr id="1544" name="Google Shape;1544;p242"/>
          <p:cNvGrpSpPr/>
          <p:nvPr/>
        </p:nvGrpSpPr>
        <p:grpSpPr>
          <a:xfrm>
            <a:off x="316490" y="1200763"/>
            <a:ext cx="8558160" cy="2659254"/>
            <a:chOff x="316340" y="1017756"/>
            <a:chExt cx="8558160" cy="2659254"/>
          </a:xfrm>
        </p:grpSpPr>
        <p:grpSp>
          <p:nvGrpSpPr>
            <p:cNvPr id="1545" name="Google Shape;1545;p242"/>
            <p:cNvGrpSpPr/>
            <p:nvPr/>
          </p:nvGrpSpPr>
          <p:grpSpPr>
            <a:xfrm>
              <a:off x="316340" y="1017756"/>
              <a:ext cx="8558160" cy="2659254"/>
              <a:chOff x="252334" y="1207337"/>
              <a:chExt cx="8558160" cy="2659254"/>
            </a:xfrm>
          </p:grpSpPr>
          <p:grpSp>
            <p:nvGrpSpPr>
              <p:cNvPr id="1546" name="Google Shape;1546;p242"/>
              <p:cNvGrpSpPr/>
              <p:nvPr/>
            </p:nvGrpSpPr>
            <p:grpSpPr>
              <a:xfrm>
                <a:off x="252334" y="1207337"/>
                <a:ext cx="8558160" cy="2437"/>
                <a:chOff x="252334" y="1207337"/>
                <a:chExt cx="8558160" cy="2437"/>
              </a:xfrm>
            </p:grpSpPr>
            <p:cxnSp>
              <p:nvCxnSpPr>
                <p:cNvPr id="1547" name="Google Shape;1547;p242"/>
                <p:cNvCxnSpPr/>
                <p:nvPr/>
              </p:nvCxnSpPr>
              <p:spPr>
                <a:xfrm>
                  <a:off x="252334" y="1207337"/>
                  <a:ext cx="3366600" cy="2400"/>
                </a:xfrm>
                <a:prstGeom prst="straightConnector1">
                  <a:avLst/>
                </a:prstGeom>
                <a:noFill/>
                <a:ln w="19050" cap="flat" cmpd="sng">
                  <a:solidFill>
                    <a:srgbClr val="969696"/>
                  </a:solidFill>
                  <a:prstDash val="dot"/>
                  <a:round/>
                  <a:headEnd type="none" w="sm" len="sm"/>
                  <a:tailEnd type="none" w="sm" len="sm"/>
                </a:ln>
              </p:spPr>
            </p:cxnSp>
            <p:cxnSp>
              <p:nvCxnSpPr>
                <p:cNvPr id="1548" name="Google Shape;1548;p242"/>
                <p:cNvCxnSpPr/>
                <p:nvPr/>
              </p:nvCxnSpPr>
              <p:spPr>
                <a:xfrm rot="10800000" flipH="1">
                  <a:off x="5409994" y="1207374"/>
                  <a:ext cx="3400500" cy="2400"/>
                </a:xfrm>
                <a:prstGeom prst="straightConnector1">
                  <a:avLst/>
                </a:prstGeom>
                <a:noFill/>
                <a:ln w="19050" cap="flat" cmpd="sng">
                  <a:solidFill>
                    <a:srgbClr val="969696"/>
                  </a:solidFill>
                  <a:prstDash val="dot"/>
                  <a:round/>
                  <a:headEnd type="none" w="sm" len="sm"/>
                  <a:tailEnd type="none" w="sm" len="sm"/>
                </a:ln>
              </p:spPr>
            </p:cxnSp>
          </p:grpSp>
          <p:sp>
            <p:nvSpPr>
              <p:cNvPr id="1549" name="Google Shape;1549;p242"/>
              <p:cNvSpPr txBox="1"/>
              <p:nvPr/>
            </p:nvSpPr>
            <p:spPr>
              <a:xfrm rot="2912788">
                <a:off x="2944303" y="2883564"/>
                <a:ext cx="1522630" cy="4310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FFFFFF"/>
                    </a:solidFill>
                    <a:latin typeface="Arial"/>
                    <a:ea typeface="Arial"/>
                    <a:cs typeface="Arial"/>
                    <a:sym typeface="Arial"/>
                  </a:rPr>
                  <a:t>Quality Standard </a:t>
                </a:r>
                <a:br>
                  <a:rPr lang="en-GB" sz="1100" b="1" i="0" u="none" strike="noStrike" cap="none">
                    <a:solidFill>
                      <a:srgbClr val="FFFFFF"/>
                    </a:solidFill>
                    <a:latin typeface="Arial"/>
                    <a:ea typeface="Arial"/>
                    <a:cs typeface="Arial"/>
                    <a:sym typeface="Arial"/>
                  </a:rPr>
                </a:br>
                <a:r>
                  <a:rPr lang="en-GB" sz="1100" b="1" i="0" u="none" strike="noStrike" cap="none">
                    <a:solidFill>
                      <a:srgbClr val="FFFFFF"/>
                    </a:solidFill>
                    <a:latin typeface="Arial"/>
                    <a:ea typeface="Arial"/>
                    <a:cs typeface="Arial"/>
                    <a:sym typeface="Arial"/>
                  </a:rPr>
                  <a:t>4</a:t>
                </a:r>
                <a:endParaRPr sz="1100" b="1" i="0" u="none" strike="noStrike" cap="none">
                  <a:solidFill>
                    <a:srgbClr val="FFFFFF"/>
                  </a:solidFill>
                  <a:latin typeface="Arial"/>
                  <a:ea typeface="Arial"/>
                  <a:cs typeface="Arial"/>
                  <a:sym typeface="Arial"/>
                </a:endParaRPr>
              </a:p>
            </p:txBody>
          </p:sp>
          <p:sp>
            <p:nvSpPr>
              <p:cNvPr id="1550" name="Google Shape;1550;p242"/>
              <p:cNvSpPr txBox="1"/>
              <p:nvPr/>
            </p:nvSpPr>
            <p:spPr>
              <a:xfrm rot="-2615702">
                <a:off x="4485786" y="2970109"/>
                <a:ext cx="1522717" cy="4309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FFFFFF"/>
                    </a:solidFill>
                    <a:latin typeface="Arial"/>
                    <a:ea typeface="Arial"/>
                    <a:cs typeface="Arial"/>
                    <a:sym typeface="Arial"/>
                  </a:rPr>
                  <a:t>Quality Standard </a:t>
                </a:r>
                <a:br>
                  <a:rPr lang="en-GB" sz="1100" b="1" i="0" u="none" strike="noStrike" cap="none">
                    <a:solidFill>
                      <a:srgbClr val="FFFFFF"/>
                    </a:solidFill>
                    <a:latin typeface="Arial"/>
                    <a:ea typeface="Arial"/>
                    <a:cs typeface="Arial"/>
                    <a:sym typeface="Arial"/>
                  </a:rPr>
                </a:br>
                <a:r>
                  <a:rPr lang="en-GB" sz="1100" b="1" i="0" u="none" strike="noStrike" cap="none">
                    <a:solidFill>
                      <a:srgbClr val="FFFFFF"/>
                    </a:solidFill>
                    <a:latin typeface="Arial"/>
                    <a:ea typeface="Arial"/>
                    <a:cs typeface="Arial"/>
                    <a:sym typeface="Arial"/>
                  </a:rPr>
                  <a:t>3</a:t>
                </a:r>
                <a:endParaRPr sz="1100" b="1" i="0" u="none" strike="noStrike" cap="none">
                  <a:solidFill>
                    <a:srgbClr val="FFFFFF"/>
                  </a:solidFill>
                  <a:latin typeface="Arial"/>
                  <a:ea typeface="Arial"/>
                  <a:cs typeface="Arial"/>
                  <a:sym typeface="Arial"/>
                </a:endParaRPr>
              </a:p>
            </p:txBody>
          </p:sp>
        </p:grpSp>
        <p:sp>
          <p:nvSpPr>
            <p:cNvPr id="1551" name="Google Shape;1551;p242"/>
            <p:cNvSpPr/>
            <p:nvPr/>
          </p:nvSpPr>
          <p:spPr>
            <a:xfrm>
              <a:off x="4116378" y="1720483"/>
              <a:ext cx="917974" cy="905626"/>
            </a:xfrm>
            <a:custGeom>
              <a:avLst/>
              <a:gdLst/>
              <a:ahLst/>
              <a:cxnLst/>
              <a:rect l="l" t="t" r="r" b="b"/>
              <a:pathLst>
                <a:path w="780" h="763" extrusionOk="0">
                  <a:moveTo>
                    <a:pt x="776" y="381"/>
                  </a:moveTo>
                  <a:cubicBezTo>
                    <a:pt x="776" y="380"/>
                    <a:pt x="776" y="380"/>
                    <a:pt x="776" y="380"/>
                  </a:cubicBezTo>
                  <a:cubicBezTo>
                    <a:pt x="774" y="365"/>
                    <a:pt x="757" y="230"/>
                    <a:pt x="712" y="182"/>
                  </a:cubicBezTo>
                  <a:cubicBezTo>
                    <a:pt x="707" y="177"/>
                    <a:pt x="707" y="177"/>
                    <a:pt x="707" y="177"/>
                  </a:cubicBezTo>
                  <a:cubicBezTo>
                    <a:pt x="712" y="171"/>
                    <a:pt x="712" y="171"/>
                    <a:pt x="712" y="171"/>
                  </a:cubicBezTo>
                  <a:cubicBezTo>
                    <a:pt x="712" y="171"/>
                    <a:pt x="774" y="87"/>
                    <a:pt x="728" y="41"/>
                  </a:cubicBezTo>
                  <a:cubicBezTo>
                    <a:pt x="717" y="30"/>
                    <a:pt x="704" y="25"/>
                    <a:pt x="688" y="25"/>
                  </a:cubicBezTo>
                  <a:cubicBezTo>
                    <a:pt x="646" y="25"/>
                    <a:pt x="602" y="61"/>
                    <a:pt x="602" y="61"/>
                  </a:cubicBezTo>
                  <a:cubicBezTo>
                    <a:pt x="596" y="65"/>
                    <a:pt x="596" y="65"/>
                    <a:pt x="596" y="65"/>
                  </a:cubicBezTo>
                  <a:cubicBezTo>
                    <a:pt x="591" y="61"/>
                    <a:pt x="591" y="61"/>
                    <a:pt x="591" y="61"/>
                  </a:cubicBezTo>
                  <a:cubicBezTo>
                    <a:pt x="591" y="60"/>
                    <a:pt x="518" y="0"/>
                    <a:pt x="388" y="0"/>
                  </a:cubicBezTo>
                  <a:cubicBezTo>
                    <a:pt x="258" y="0"/>
                    <a:pt x="183" y="54"/>
                    <a:pt x="183" y="55"/>
                  </a:cubicBezTo>
                  <a:cubicBezTo>
                    <a:pt x="178" y="58"/>
                    <a:pt x="178" y="58"/>
                    <a:pt x="178" y="58"/>
                  </a:cubicBezTo>
                  <a:cubicBezTo>
                    <a:pt x="173" y="54"/>
                    <a:pt x="173" y="54"/>
                    <a:pt x="173" y="54"/>
                  </a:cubicBezTo>
                  <a:cubicBezTo>
                    <a:pt x="172" y="54"/>
                    <a:pt x="133" y="21"/>
                    <a:pt x="93" y="21"/>
                  </a:cubicBezTo>
                  <a:cubicBezTo>
                    <a:pt x="75" y="21"/>
                    <a:pt x="60" y="28"/>
                    <a:pt x="48" y="40"/>
                  </a:cubicBezTo>
                  <a:cubicBezTo>
                    <a:pt x="0" y="88"/>
                    <a:pt x="61" y="159"/>
                    <a:pt x="64" y="162"/>
                  </a:cubicBezTo>
                  <a:cubicBezTo>
                    <a:pt x="68" y="167"/>
                    <a:pt x="68" y="167"/>
                    <a:pt x="68" y="167"/>
                  </a:cubicBezTo>
                  <a:cubicBezTo>
                    <a:pt x="65" y="172"/>
                    <a:pt x="65" y="172"/>
                    <a:pt x="65" y="172"/>
                  </a:cubicBezTo>
                  <a:cubicBezTo>
                    <a:pt x="64" y="173"/>
                    <a:pt x="6" y="276"/>
                    <a:pt x="6" y="380"/>
                  </a:cubicBezTo>
                  <a:cubicBezTo>
                    <a:pt x="6" y="485"/>
                    <a:pt x="65" y="584"/>
                    <a:pt x="65" y="585"/>
                  </a:cubicBezTo>
                  <a:cubicBezTo>
                    <a:pt x="68" y="590"/>
                    <a:pt x="68" y="590"/>
                    <a:pt x="68" y="590"/>
                  </a:cubicBezTo>
                  <a:cubicBezTo>
                    <a:pt x="65" y="595"/>
                    <a:pt x="65" y="595"/>
                    <a:pt x="65" y="595"/>
                  </a:cubicBezTo>
                  <a:cubicBezTo>
                    <a:pt x="62" y="598"/>
                    <a:pt x="0" y="671"/>
                    <a:pt x="50" y="721"/>
                  </a:cubicBezTo>
                  <a:cubicBezTo>
                    <a:pt x="62" y="733"/>
                    <a:pt x="77" y="740"/>
                    <a:pt x="94" y="740"/>
                  </a:cubicBezTo>
                  <a:cubicBezTo>
                    <a:pt x="133" y="740"/>
                    <a:pt x="171" y="705"/>
                    <a:pt x="171" y="705"/>
                  </a:cubicBezTo>
                  <a:cubicBezTo>
                    <a:pt x="176" y="701"/>
                    <a:pt x="176" y="701"/>
                    <a:pt x="176" y="701"/>
                  </a:cubicBezTo>
                  <a:cubicBezTo>
                    <a:pt x="181" y="704"/>
                    <a:pt x="181" y="704"/>
                    <a:pt x="181" y="704"/>
                  </a:cubicBezTo>
                  <a:cubicBezTo>
                    <a:pt x="182" y="705"/>
                    <a:pt x="274" y="763"/>
                    <a:pt x="392" y="763"/>
                  </a:cubicBezTo>
                  <a:cubicBezTo>
                    <a:pt x="510" y="763"/>
                    <a:pt x="593" y="707"/>
                    <a:pt x="593" y="707"/>
                  </a:cubicBezTo>
                  <a:cubicBezTo>
                    <a:pt x="598" y="704"/>
                    <a:pt x="598" y="704"/>
                    <a:pt x="598" y="704"/>
                  </a:cubicBezTo>
                  <a:cubicBezTo>
                    <a:pt x="603" y="707"/>
                    <a:pt x="603" y="707"/>
                    <a:pt x="603" y="707"/>
                  </a:cubicBezTo>
                  <a:cubicBezTo>
                    <a:pt x="603" y="707"/>
                    <a:pt x="646" y="738"/>
                    <a:pt x="686" y="738"/>
                  </a:cubicBezTo>
                  <a:cubicBezTo>
                    <a:pt x="686" y="738"/>
                    <a:pt x="686" y="738"/>
                    <a:pt x="686" y="738"/>
                  </a:cubicBezTo>
                  <a:cubicBezTo>
                    <a:pt x="703" y="738"/>
                    <a:pt x="717" y="733"/>
                    <a:pt x="728" y="722"/>
                  </a:cubicBezTo>
                  <a:cubicBezTo>
                    <a:pt x="770" y="679"/>
                    <a:pt x="712" y="600"/>
                    <a:pt x="712" y="600"/>
                  </a:cubicBezTo>
                  <a:cubicBezTo>
                    <a:pt x="708" y="595"/>
                    <a:pt x="708" y="595"/>
                    <a:pt x="708" y="595"/>
                  </a:cubicBezTo>
                  <a:cubicBezTo>
                    <a:pt x="711" y="591"/>
                    <a:pt x="711" y="591"/>
                    <a:pt x="711" y="591"/>
                  </a:cubicBezTo>
                  <a:cubicBezTo>
                    <a:pt x="712" y="590"/>
                    <a:pt x="780" y="470"/>
                    <a:pt x="776" y="381"/>
                  </a:cubicBezTo>
                  <a:close/>
                </a:path>
              </a:pathLst>
            </a:custGeom>
            <a:solidFill>
              <a:srgbClr val="F6BB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242"/>
            <p:cNvSpPr txBox="1"/>
            <p:nvPr/>
          </p:nvSpPr>
          <p:spPr>
            <a:xfrm>
              <a:off x="4125019" y="1920277"/>
              <a:ext cx="9180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FFFFFF"/>
                  </a:solidFill>
                  <a:latin typeface="Arial"/>
                  <a:ea typeface="Arial"/>
                  <a:cs typeface="Arial"/>
                  <a:sym typeface="Arial"/>
                </a:rPr>
                <a:t>CONQUEST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FFFFFF"/>
                  </a:solidFill>
                  <a:latin typeface="Arial"/>
                  <a:ea typeface="Arial"/>
                  <a:cs typeface="Arial"/>
                  <a:sym typeface="Arial"/>
                </a:rPr>
                <a:t>Quality Standards</a:t>
              </a: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243"/>
          <p:cNvSpPr/>
          <p:nvPr/>
        </p:nvSpPr>
        <p:spPr>
          <a:xfrm>
            <a:off x="0" y="0"/>
            <a:ext cx="9144000" cy="4803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558" name="Google Shape;1558;p243"/>
          <p:cNvSpPr txBox="1"/>
          <p:nvPr/>
        </p:nvSpPr>
        <p:spPr>
          <a:xfrm>
            <a:off x="87425" y="53112"/>
            <a:ext cx="7054500" cy="384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GB" sz="1600" b="1" i="0" u="none" strike="noStrike" cap="none">
                <a:solidFill>
                  <a:srgbClr val="FFFFFF"/>
                </a:solidFill>
                <a:latin typeface="Arial"/>
                <a:ea typeface="Arial"/>
                <a:cs typeface="Arial"/>
                <a:sym typeface="Arial"/>
              </a:rPr>
              <a:t>Target Populations : Modifiable High-risk (MHR) Patients</a:t>
            </a:r>
            <a:endParaRPr sz="1100" b="0" i="0" u="none" strike="noStrike" cap="none">
              <a:solidFill>
                <a:schemeClr val="dk1"/>
              </a:solidFill>
              <a:latin typeface="Arial"/>
              <a:ea typeface="Arial"/>
              <a:cs typeface="Arial"/>
              <a:sym typeface="Arial"/>
            </a:endParaRPr>
          </a:p>
        </p:txBody>
      </p:sp>
      <p:pic>
        <p:nvPicPr>
          <p:cNvPr id="1559" name="Google Shape;1559;p243"/>
          <p:cNvPicPr preferRelativeResize="0"/>
          <p:nvPr/>
        </p:nvPicPr>
        <p:blipFill rotWithShape="1">
          <a:blip r:embed="rId3">
            <a:alphaModFix/>
          </a:blip>
          <a:srcRect l="13701" t="35042" r="12909" b="37080"/>
          <a:stretch/>
        </p:blipFill>
        <p:spPr>
          <a:xfrm>
            <a:off x="7911653" y="67733"/>
            <a:ext cx="1168590" cy="342902"/>
          </a:xfrm>
          <a:prstGeom prst="rect">
            <a:avLst/>
          </a:prstGeom>
          <a:noFill/>
          <a:ln>
            <a:noFill/>
          </a:ln>
        </p:spPr>
      </p:pic>
      <p:sp>
        <p:nvSpPr>
          <p:cNvPr id="1560" name="Google Shape;1560;p243"/>
          <p:cNvSpPr/>
          <p:nvPr/>
        </p:nvSpPr>
        <p:spPr>
          <a:xfrm>
            <a:off x="1434750" y="992075"/>
            <a:ext cx="6274500" cy="1068900"/>
          </a:xfrm>
          <a:prstGeom prst="rect">
            <a:avLst/>
          </a:prstGeom>
          <a:solidFill>
            <a:srgbClr val="FFAB40"/>
          </a:solidFill>
          <a:ln w="28575" cap="flat" cmpd="sng">
            <a:solidFill>
              <a:srgbClr val="DE8D08"/>
            </a:solidFill>
            <a:prstDash val="solid"/>
            <a:round/>
            <a:headEnd type="none" w="sm" len="sm"/>
            <a:tailEnd type="none" w="sm" len="sm"/>
          </a:ln>
        </p:spPr>
        <p:txBody>
          <a:bodyPr spcFirstLastPara="1" wrap="square" lIns="91425" tIns="91425" rIns="91425" bIns="91425" anchor="ctr" anchorCtr="0">
            <a:noAutofit/>
          </a:bodyPr>
          <a:lstStyle/>
          <a:p>
            <a:pPr marL="1080000" marR="1136474" lvl="0" indent="0" algn="ctr" rtl="0">
              <a:lnSpc>
                <a:spcPct val="150000"/>
              </a:lnSpc>
              <a:spcBef>
                <a:spcPts val="0"/>
              </a:spcBef>
              <a:spcAft>
                <a:spcPts val="0"/>
              </a:spcAft>
              <a:buClr>
                <a:srgbClr val="FFFFFF"/>
              </a:buClr>
              <a:buSzPts val="1100"/>
              <a:buFont typeface="Arial"/>
              <a:buNone/>
            </a:pPr>
            <a:r>
              <a:rPr lang="en-GB" sz="1200">
                <a:solidFill>
                  <a:srgbClr val="073763"/>
                </a:solidFill>
              </a:rPr>
              <a:t>A</a:t>
            </a:r>
            <a:r>
              <a:rPr lang="en-GB" sz="1200" b="0" i="0" u="none" strike="noStrike" cap="none">
                <a:solidFill>
                  <a:srgbClr val="073763"/>
                </a:solidFill>
                <a:latin typeface="Arial"/>
                <a:ea typeface="Arial"/>
                <a:cs typeface="Arial"/>
                <a:sym typeface="Arial"/>
              </a:rPr>
              <a:t>ged ≥40 with COPD (or potential COPD) </a:t>
            </a:r>
            <a:r>
              <a:rPr lang="en-GB" sz="1200">
                <a:solidFill>
                  <a:srgbClr val="073763"/>
                </a:solidFill>
              </a:rPr>
              <a:t>with ≥</a:t>
            </a:r>
            <a:r>
              <a:rPr lang="en-GB" sz="1200" b="1" i="0" u="none" strike="noStrike" cap="none">
                <a:solidFill>
                  <a:srgbClr val="073763"/>
                </a:solidFill>
                <a:latin typeface="Arial"/>
                <a:ea typeface="Arial"/>
                <a:cs typeface="Arial"/>
                <a:sym typeface="Arial"/>
              </a:rPr>
              <a:t>2 </a:t>
            </a:r>
            <a:r>
              <a:rPr lang="en-GB" sz="1200" b="0" i="0" u="none" strike="noStrike" cap="none">
                <a:solidFill>
                  <a:srgbClr val="073763"/>
                </a:solidFill>
                <a:latin typeface="Arial"/>
                <a:ea typeface="Arial"/>
                <a:cs typeface="Arial"/>
                <a:sym typeface="Arial"/>
              </a:rPr>
              <a:t>moderate, or ≥</a:t>
            </a:r>
            <a:r>
              <a:rPr lang="en-GB" sz="1200" b="1" i="0" u="none" strike="noStrike" cap="none">
                <a:solidFill>
                  <a:srgbClr val="073763"/>
                </a:solidFill>
                <a:latin typeface="Arial"/>
                <a:ea typeface="Arial"/>
                <a:cs typeface="Arial"/>
                <a:sym typeface="Arial"/>
              </a:rPr>
              <a:t>1 </a:t>
            </a:r>
            <a:r>
              <a:rPr lang="en-GB" sz="1200" b="0" i="0" u="none" strike="noStrike" cap="none">
                <a:solidFill>
                  <a:srgbClr val="073763"/>
                </a:solidFill>
                <a:latin typeface="Arial"/>
                <a:ea typeface="Arial"/>
                <a:cs typeface="Arial"/>
                <a:sym typeface="Arial"/>
              </a:rPr>
              <a:t>severe exacerbations in last </a:t>
            </a:r>
            <a:r>
              <a:rPr lang="en-GB" sz="1200" b="1">
                <a:solidFill>
                  <a:srgbClr val="073763"/>
                </a:solidFill>
              </a:rPr>
              <a:t>12</a:t>
            </a:r>
            <a:r>
              <a:rPr lang="en-GB" sz="1200" b="1" i="0" u="none" strike="noStrike" cap="none">
                <a:solidFill>
                  <a:srgbClr val="073763"/>
                </a:solidFill>
                <a:latin typeface="Arial"/>
                <a:ea typeface="Arial"/>
                <a:cs typeface="Arial"/>
                <a:sym typeface="Arial"/>
              </a:rPr>
              <a:t> months</a:t>
            </a:r>
            <a:r>
              <a:rPr lang="en-GB" sz="1200" b="0" i="0" u="none" strike="noStrike" cap="none">
                <a:solidFill>
                  <a:srgbClr val="073763"/>
                </a:solidFill>
                <a:latin typeface="Arial"/>
                <a:ea typeface="Arial"/>
                <a:cs typeface="Arial"/>
                <a:sym typeface="Arial"/>
              </a:rPr>
              <a:t> </a:t>
            </a:r>
            <a:endParaRPr sz="1200" b="0" i="0" u="none" strike="noStrike" cap="none">
              <a:solidFill>
                <a:srgbClr val="073763"/>
              </a:solidFill>
              <a:latin typeface="Arial"/>
              <a:ea typeface="Arial"/>
              <a:cs typeface="Arial"/>
              <a:sym typeface="Arial"/>
            </a:endParaRPr>
          </a:p>
        </p:txBody>
      </p:sp>
      <p:sp>
        <p:nvSpPr>
          <p:cNvPr id="1561" name="Google Shape;1561;p243"/>
          <p:cNvSpPr/>
          <p:nvPr/>
        </p:nvSpPr>
        <p:spPr>
          <a:xfrm>
            <a:off x="238800" y="3221075"/>
            <a:ext cx="3972300" cy="1526100"/>
          </a:xfrm>
          <a:prstGeom prst="rect">
            <a:avLst/>
          </a:prstGeom>
          <a:solidFill>
            <a:srgbClr val="5B9BD5"/>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FFFFFF"/>
              </a:buClr>
              <a:buSzPts val="1200"/>
              <a:buFont typeface="Arial"/>
              <a:buNone/>
            </a:pPr>
            <a:endParaRPr sz="1200" b="1">
              <a:solidFill>
                <a:srgbClr val="FFFFFF"/>
              </a:solidFill>
            </a:endParaRPr>
          </a:p>
          <a:p>
            <a:pPr marL="0" marR="0" lvl="0" indent="0" algn="ctr" rtl="0">
              <a:lnSpc>
                <a:spcPct val="90000"/>
              </a:lnSpc>
              <a:spcBef>
                <a:spcPts val="0"/>
              </a:spcBef>
              <a:spcAft>
                <a:spcPts val="0"/>
              </a:spcAft>
              <a:buClr>
                <a:srgbClr val="FFFFFF"/>
              </a:buClr>
              <a:buSzPts val="1200"/>
              <a:buFont typeface="Arial"/>
              <a:buNone/>
            </a:pPr>
            <a:r>
              <a:rPr lang="en-GB" sz="1200" b="1" i="0" u="none" strike="noStrike" cap="none">
                <a:solidFill>
                  <a:srgbClr val="FFFFFF"/>
                </a:solidFill>
                <a:latin typeface="Arial"/>
                <a:ea typeface="Arial"/>
                <a:cs typeface="Arial"/>
                <a:sym typeface="Arial"/>
              </a:rPr>
              <a:t>Undiagnosed </a:t>
            </a:r>
            <a:r>
              <a:rPr lang="en-GB" sz="1200" i="0" u="none" strike="noStrike" cap="none">
                <a:solidFill>
                  <a:srgbClr val="FFFFFF"/>
                </a:solidFill>
              </a:rPr>
              <a:t>patients with </a:t>
            </a:r>
            <a:r>
              <a:rPr lang="en-GB" sz="1200" b="1" i="0" u="none" strike="noStrike" cap="none">
                <a:solidFill>
                  <a:srgbClr val="FFFFFF"/>
                </a:solidFill>
              </a:rPr>
              <a:t>potential </a:t>
            </a:r>
            <a:r>
              <a:rPr lang="en-GB" sz="1200">
                <a:solidFill>
                  <a:srgbClr val="FFFFFF"/>
                </a:solidFill>
              </a:rPr>
              <a:t>MHR</a:t>
            </a:r>
            <a:r>
              <a:rPr lang="en-GB" sz="1200" i="0" u="none" strike="noStrike" cap="none">
                <a:solidFill>
                  <a:srgbClr val="FFFFFF"/>
                </a:solidFill>
              </a:rPr>
              <a:t> COPD</a:t>
            </a:r>
            <a:endParaRPr sz="1200">
              <a:solidFill>
                <a:srgbClr val="FFFFFF"/>
              </a:solidFill>
            </a:endParaRPr>
          </a:p>
        </p:txBody>
      </p:sp>
      <p:sp>
        <p:nvSpPr>
          <p:cNvPr id="1562" name="Google Shape;1562;p243"/>
          <p:cNvSpPr/>
          <p:nvPr/>
        </p:nvSpPr>
        <p:spPr>
          <a:xfrm>
            <a:off x="4949250" y="3221050"/>
            <a:ext cx="3886800" cy="1526100"/>
          </a:xfrm>
          <a:prstGeom prst="rect">
            <a:avLst/>
          </a:prstGeom>
          <a:solidFill>
            <a:srgbClr val="0B5394"/>
          </a:solidFill>
          <a:ln w="2857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ctr" rtl="0">
              <a:spcBef>
                <a:spcPts val="0"/>
              </a:spcBef>
              <a:spcAft>
                <a:spcPts val="0"/>
              </a:spcAft>
              <a:buClr>
                <a:srgbClr val="FFFFFF"/>
              </a:buClr>
              <a:buSzPts val="1300"/>
              <a:buFont typeface="Arial"/>
              <a:buNone/>
            </a:pPr>
            <a:endParaRPr sz="1200" b="1">
              <a:solidFill>
                <a:schemeClr val="lt1"/>
              </a:solidFill>
            </a:endParaRPr>
          </a:p>
          <a:p>
            <a:pPr marL="0" marR="0" lvl="0" indent="0" algn="ctr" rtl="0">
              <a:spcBef>
                <a:spcPts val="0"/>
              </a:spcBef>
              <a:spcAft>
                <a:spcPts val="0"/>
              </a:spcAft>
              <a:buClr>
                <a:srgbClr val="FFFFFF"/>
              </a:buClr>
              <a:buSzPts val="1300"/>
              <a:buFont typeface="Arial"/>
              <a:buNone/>
            </a:pPr>
            <a:r>
              <a:rPr lang="en-GB" sz="1200" b="1">
                <a:solidFill>
                  <a:schemeClr val="lt1"/>
                </a:solidFill>
              </a:rPr>
              <a:t>Diagnosed </a:t>
            </a:r>
            <a:r>
              <a:rPr lang="en-GB" sz="1200">
                <a:solidFill>
                  <a:srgbClr val="FFFFFF"/>
                </a:solidFill>
              </a:rPr>
              <a:t>MHR</a:t>
            </a:r>
            <a:r>
              <a:rPr lang="en-GB" sz="1200" i="0" u="none" strike="noStrike" cap="none">
                <a:solidFill>
                  <a:srgbClr val="FFFFFF"/>
                </a:solidFill>
              </a:rPr>
              <a:t> COPD patients</a:t>
            </a:r>
            <a:endParaRPr sz="1200" i="0" u="none" strike="noStrike" cap="none">
              <a:solidFill>
                <a:srgbClr val="FFFFFF"/>
              </a:solidFill>
            </a:endParaRPr>
          </a:p>
          <a:p>
            <a:pPr marL="0" marR="0" lvl="0" indent="0" algn="ctr" rtl="0">
              <a:spcBef>
                <a:spcPts val="0"/>
              </a:spcBef>
              <a:spcAft>
                <a:spcPts val="0"/>
              </a:spcAft>
              <a:buClr>
                <a:srgbClr val="FFFFFF"/>
              </a:buClr>
              <a:buSzPts val="1300"/>
              <a:buFont typeface="Arial"/>
              <a:buNone/>
            </a:pPr>
            <a:endParaRPr sz="1200">
              <a:solidFill>
                <a:srgbClr val="FFFFFF"/>
              </a:solidFill>
            </a:endParaRPr>
          </a:p>
        </p:txBody>
      </p:sp>
      <p:sp>
        <p:nvSpPr>
          <p:cNvPr id="1563" name="Google Shape;1563;p243"/>
          <p:cNvSpPr/>
          <p:nvPr/>
        </p:nvSpPr>
        <p:spPr>
          <a:xfrm rot="3025497">
            <a:off x="5041857" y="2469571"/>
            <a:ext cx="486903" cy="34286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43"/>
          <p:cNvSpPr/>
          <p:nvPr/>
        </p:nvSpPr>
        <p:spPr>
          <a:xfrm rot="-3025497" flipH="1">
            <a:off x="3545982" y="2469584"/>
            <a:ext cx="486903" cy="34286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5" name="Google Shape;1565;p243"/>
          <p:cNvPicPr preferRelativeResize="0"/>
          <p:nvPr/>
        </p:nvPicPr>
        <p:blipFill>
          <a:blip r:embed="rId4">
            <a:alphaModFix/>
          </a:blip>
          <a:stretch>
            <a:fillRect/>
          </a:stretch>
        </p:blipFill>
        <p:spPr>
          <a:xfrm>
            <a:off x="1830562" y="3797787"/>
            <a:ext cx="788800" cy="788800"/>
          </a:xfrm>
          <a:prstGeom prst="rect">
            <a:avLst/>
          </a:prstGeom>
          <a:noFill/>
          <a:ln>
            <a:noFill/>
          </a:ln>
        </p:spPr>
      </p:pic>
      <p:pic>
        <p:nvPicPr>
          <p:cNvPr id="1566" name="Google Shape;1566;p243"/>
          <p:cNvPicPr preferRelativeResize="0"/>
          <p:nvPr/>
        </p:nvPicPr>
        <p:blipFill>
          <a:blip r:embed="rId5">
            <a:alphaModFix/>
          </a:blip>
          <a:stretch>
            <a:fillRect/>
          </a:stretch>
        </p:blipFill>
        <p:spPr>
          <a:xfrm>
            <a:off x="6498250" y="3798593"/>
            <a:ext cx="788800" cy="787179"/>
          </a:xfrm>
          <a:prstGeom prst="rect">
            <a:avLst/>
          </a:prstGeom>
          <a:noFill/>
          <a:ln>
            <a:noFill/>
          </a:ln>
        </p:spPr>
      </p:pic>
      <p:pic>
        <p:nvPicPr>
          <p:cNvPr id="1567" name="Google Shape;1567;p243"/>
          <p:cNvPicPr preferRelativeResize="0"/>
          <p:nvPr/>
        </p:nvPicPr>
        <p:blipFill>
          <a:blip r:embed="rId6">
            <a:alphaModFix/>
          </a:blip>
          <a:stretch>
            <a:fillRect/>
          </a:stretch>
        </p:blipFill>
        <p:spPr>
          <a:xfrm>
            <a:off x="1668675" y="1133149"/>
            <a:ext cx="788800" cy="786752"/>
          </a:xfrm>
          <a:prstGeom prst="rect">
            <a:avLst/>
          </a:prstGeom>
          <a:noFill/>
          <a:ln>
            <a:noFill/>
          </a:ln>
        </p:spPr>
      </p:pic>
      <p:pic>
        <p:nvPicPr>
          <p:cNvPr id="1568" name="Google Shape;1568;p243"/>
          <p:cNvPicPr preferRelativeResize="0"/>
          <p:nvPr/>
        </p:nvPicPr>
        <p:blipFill>
          <a:blip r:embed="rId6">
            <a:alphaModFix/>
          </a:blip>
          <a:stretch>
            <a:fillRect/>
          </a:stretch>
        </p:blipFill>
        <p:spPr>
          <a:xfrm>
            <a:off x="6750250" y="1133149"/>
            <a:ext cx="788800" cy="7867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573" name="Google Shape;1573;p244"/>
          <p:cNvSpPr/>
          <p:nvPr/>
        </p:nvSpPr>
        <p:spPr>
          <a:xfrm>
            <a:off x="4393400" y="2390175"/>
            <a:ext cx="4426605" cy="2585007"/>
          </a:xfrm>
          <a:custGeom>
            <a:avLst/>
            <a:gdLst/>
            <a:ahLst/>
            <a:cxnLst/>
            <a:rect l="l" t="t" r="r" b="b"/>
            <a:pathLst>
              <a:path w="2569872" h="3241388" extrusionOk="0">
                <a:moveTo>
                  <a:pt x="0" y="0"/>
                </a:moveTo>
                <a:lnTo>
                  <a:pt x="2569872" y="0"/>
                </a:lnTo>
                <a:lnTo>
                  <a:pt x="2569872" y="3241389"/>
                </a:lnTo>
                <a:lnTo>
                  <a:pt x="0" y="3241389"/>
                </a:lnTo>
                <a:close/>
              </a:path>
            </a:pathLst>
          </a:custGeom>
          <a:solidFill>
            <a:srgbClr val="F2F2F2">
              <a:alpha val="40000"/>
            </a:srgbClr>
          </a:solidFill>
          <a:ln w="19050" cap="flat" cmpd="sng">
            <a:solidFill>
              <a:schemeClr val="accent1"/>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244"/>
          <p:cNvSpPr/>
          <p:nvPr/>
        </p:nvSpPr>
        <p:spPr>
          <a:xfrm>
            <a:off x="343675" y="2387450"/>
            <a:ext cx="3919055" cy="2585007"/>
          </a:xfrm>
          <a:custGeom>
            <a:avLst/>
            <a:gdLst/>
            <a:ahLst/>
            <a:cxnLst/>
            <a:rect l="l" t="t" r="r" b="b"/>
            <a:pathLst>
              <a:path w="2569872" h="3241388" extrusionOk="0">
                <a:moveTo>
                  <a:pt x="0" y="0"/>
                </a:moveTo>
                <a:lnTo>
                  <a:pt x="2569872" y="0"/>
                </a:lnTo>
                <a:lnTo>
                  <a:pt x="2569872" y="3241389"/>
                </a:lnTo>
                <a:lnTo>
                  <a:pt x="0" y="3241389"/>
                </a:lnTo>
                <a:close/>
              </a:path>
            </a:pathLst>
          </a:custGeom>
          <a:solidFill>
            <a:srgbClr val="F2F2F2">
              <a:alpha val="40000"/>
            </a:srgbClr>
          </a:solidFill>
          <a:ln w="19050" cap="flat" cmpd="sng">
            <a:solidFill>
              <a:schemeClr val="accent1"/>
            </a:solidFill>
            <a:prstDash val="solid"/>
            <a:miter lim="8000"/>
            <a:headEnd type="none" w="sm" len="sm"/>
            <a:tailEnd type="none" w="sm" len="sm"/>
          </a:ln>
        </p:spPr>
        <p:txBody>
          <a:bodyPr spcFirstLastPara="1" wrap="square" lIns="68575" tIns="34275" rIns="68575" bIns="34275" anchor="ctr" anchorCtr="0">
            <a:noAutofit/>
          </a:bodyPr>
          <a:lstStyle/>
          <a:p>
            <a:pPr marL="342900" lvl="0" indent="0" algn="ctr" rtl="0">
              <a:lnSpc>
                <a:spcPct val="115000"/>
              </a:lnSpc>
              <a:spcBef>
                <a:spcPts val="500"/>
              </a:spcBef>
              <a:spcAft>
                <a:spcPts val="0"/>
              </a:spcAft>
              <a:buNone/>
            </a:pPr>
            <a:r>
              <a:rPr lang="en-GB">
                <a:solidFill>
                  <a:schemeClr val="dk1"/>
                </a:solidFill>
              </a:rPr>
              <a:t>68.4% of COPD patients had ≥1 moderate/severe exacerbation during </a:t>
            </a:r>
            <a:br>
              <a:rPr lang="en-GB">
                <a:solidFill>
                  <a:schemeClr val="dk1"/>
                </a:solidFill>
              </a:rPr>
            </a:br>
            <a:r>
              <a:rPr lang="en-GB">
                <a:solidFill>
                  <a:schemeClr val="dk1"/>
                </a:solidFill>
              </a:rPr>
              <a:t>6 years of follow up </a:t>
            </a:r>
            <a:r>
              <a:rPr lang="en-GB" baseline="30000">
                <a:solidFill>
                  <a:schemeClr val="dk1"/>
                </a:solidFill>
              </a:rPr>
              <a:t>2</a:t>
            </a:r>
            <a:endParaRPr baseline="30000">
              <a:solidFill>
                <a:schemeClr val="dk1"/>
              </a:solidFill>
            </a:endParaRPr>
          </a:p>
          <a:p>
            <a:pPr marL="0" lvl="0" indent="0" algn="l" rtl="0">
              <a:lnSpc>
                <a:spcPct val="115000"/>
              </a:lnSpc>
              <a:spcBef>
                <a:spcPts val="500"/>
              </a:spcBef>
              <a:spcAft>
                <a:spcPts val="0"/>
              </a:spcAft>
              <a:buNone/>
            </a:pPr>
            <a:endParaRPr baseline="30000">
              <a:solidFill>
                <a:schemeClr val="dk1"/>
              </a:solidFill>
            </a:endParaRPr>
          </a:p>
          <a:p>
            <a:pPr marL="0" lvl="0" indent="0" algn="l" rtl="0">
              <a:lnSpc>
                <a:spcPct val="115000"/>
              </a:lnSpc>
              <a:spcBef>
                <a:spcPts val="500"/>
              </a:spcBef>
              <a:spcAft>
                <a:spcPts val="0"/>
              </a:spcAft>
              <a:buNone/>
            </a:pPr>
            <a:endParaRPr baseline="30000">
              <a:solidFill>
                <a:schemeClr val="dk1"/>
              </a:solidFill>
            </a:endParaRPr>
          </a:p>
          <a:p>
            <a:pPr marL="0" lvl="0" indent="0" algn="l" rtl="0">
              <a:lnSpc>
                <a:spcPct val="115000"/>
              </a:lnSpc>
              <a:spcBef>
                <a:spcPts val="500"/>
              </a:spcBef>
              <a:spcAft>
                <a:spcPts val="0"/>
              </a:spcAft>
              <a:buNone/>
            </a:pPr>
            <a:endParaRPr baseline="30000">
              <a:solidFill>
                <a:schemeClr val="dk1"/>
              </a:solidFill>
            </a:endParaRPr>
          </a:p>
          <a:p>
            <a:pPr marL="0" lvl="0" indent="0" algn="ctr" rtl="0">
              <a:lnSpc>
                <a:spcPct val="115000"/>
              </a:lnSpc>
              <a:spcBef>
                <a:spcPts val="500"/>
              </a:spcBef>
              <a:spcAft>
                <a:spcPts val="0"/>
              </a:spcAft>
              <a:buNone/>
            </a:pPr>
            <a:endParaRPr baseline="30000">
              <a:solidFill>
                <a:schemeClr val="dk1"/>
              </a:solidFill>
            </a:endParaRPr>
          </a:p>
        </p:txBody>
      </p:sp>
      <p:sp>
        <p:nvSpPr>
          <p:cNvPr id="1575" name="Google Shape;1575;p244"/>
          <p:cNvSpPr/>
          <p:nvPr/>
        </p:nvSpPr>
        <p:spPr>
          <a:xfrm>
            <a:off x="350400" y="875300"/>
            <a:ext cx="8468100" cy="1308300"/>
          </a:xfrm>
          <a:prstGeom prst="rect">
            <a:avLst/>
          </a:prstGeom>
          <a:solidFill>
            <a:srgbClr val="F3F3F3"/>
          </a:solidFill>
          <a:ln w="53975" cap="flat" cmpd="sng">
            <a:solidFill>
              <a:srgbClr val="005299"/>
            </a:solidFill>
            <a:prstDash val="solid"/>
            <a:miter lim="800000"/>
            <a:headEnd type="none" w="sm" len="sm"/>
            <a:tailEnd type="none" w="sm" len="sm"/>
          </a:ln>
        </p:spPr>
        <p:txBody>
          <a:bodyPr spcFirstLastPara="1" wrap="square" lIns="81000" tIns="81000" rIns="81000" bIns="81000" anchor="ctr"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76" name="Google Shape;1576;p244"/>
          <p:cNvSpPr txBox="1">
            <a:spLocks noGrp="1"/>
          </p:cNvSpPr>
          <p:nvPr>
            <p:ph type="body" idx="1"/>
          </p:nvPr>
        </p:nvSpPr>
        <p:spPr>
          <a:xfrm>
            <a:off x="265520" y="4972896"/>
            <a:ext cx="8553000" cy="177000"/>
          </a:xfrm>
          <a:prstGeom prst="rect">
            <a:avLst/>
          </a:prstGeom>
          <a:noFill/>
          <a:ln>
            <a:noFill/>
          </a:ln>
        </p:spPr>
        <p:txBody>
          <a:bodyPr spcFirstLastPara="1" wrap="square" lIns="68575" tIns="34275" rIns="68575" bIns="34275" anchor="b" anchorCtr="0">
            <a:spAutoFit/>
          </a:bodyPr>
          <a:lstStyle/>
          <a:p>
            <a:pPr marL="0" lvl="0" indent="0" algn="l" rtl="0">
              <a:lnSpc>
                <a:spcPct val="100000"/>
              </a:lnSpc>
              <a:spcBef>
                <a:spcPts val="0"/>
              </a:spcBef>
              <a:spcAft>
                <a:spcPts val="0"/>
              </a:spcAft>
              <a:buClr>
                <a:srgbClr val="000000"/>
              </a:buClr>
              <a:buSzPts val="800"/>
              <a:buNone/>
            </a:pPr>
            <a:r>
              <a:rPr lang="en-GB" sz="700">
                <a:solidFill>
                  <a:srgbClr val="000000"/>
                </a:solidFill>
                <a:latin typeface="Arial"/>
                <a:ea typeface="Arial"/>
                <a:cs typeface="Arial"/>
                <a:sym typeface="Arial"/>
              </a:rPr>
              <a:t>1. </a:t>
            </a:r>
            <a:r>
              <a:rPr lang="en-GB" sz="700">
                <a:latin typeface="Arial"/>
                <a:ea typeface="Arial"/>
                <a:cs typeface="Arial"/>
                <a:sym typeface="Arial"/>
              </a:rPr>
              <a:t>Hurst JR, et al. N Engl J Med 2010;363:1128–1138; </a:t>
            </a:r>
            <a:r>
              <a:rPr lang="en-GB" sz="700">
                <a:solidFill>
                  <a:srgbClr val="000000"/>
                </a:solidFill>
                <a:latin typeface="Arial"/>
                <a:ea typeface="Arial"/>
                <a:cs typeface="Arial"/>
                <a:sym typeface="Arial"/>
              </a:rPr>
              <a:t>2. Kerkhof M, et al. Int J Chron Obstruct Pulmon Dis 2020;15:1909–1918 </a:t>
            </a:r>
            <a:endParaRPr>
              <a:latin typeface="Arial"/>
              <a:ea typeface="Arial"/>
              <a:cs typeface="Arial"/>
              <a:sym typeface="Arial"/>
            </a:endParaRPr>
          </a:p>
        </p:txBody>
      </p:sp>
      <p:sp>
        <p:nvSpPr>
          <p:cNvPr id="1577" name="Google Shape;1577;p244"/>
          <p:cNvSpPr txBox="1"/>
          <p:nvPr/>
        </p:nvSpPr>
        <p:spPr>
          <a:xfrm>
            <a:off x="1425175" y="1039613"/>
            <a:ext cx="7257900" cy="1143900"/>
          </a:xfrm>
          <a:prstGeom prst="rect">
            <a:avLst/>
          </a:prstGeom>
          <a:noFill/>
          <a:ln>
            <a:noFill/>
          </a:ln>
        </p:spPr>
        <p:txBody>
          <a:bodyPr spcFirstLastPara="1" wrap="square" lIns="135000" tIns="34275" rIns="67500" bIns="342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GB" sz="1600" b="0" i="0" u="none" strike="noStrike" cap="none">
                <a:solidFill>
                  <a:srgbClr val="000000"/>
                </a:solidFill>
                <a:latin typeface="Arial"/>
                <a:ea typeface="Arial"/>
                <a:cs typeface="Arial"/>
                <a:sym typeface="Arial"/>
              </a:rPr>
              <a:t>of patients will have </a:t>
            </a:r>
            <a:r>
              <a:rPr lang="en-GB" sz="1600" b="1">
                <a:solidFill>
                  <a:srgbClr val="7F134C"/>
                </a:solidFill>
              </a:rPr>
              <a:t>≥</a:t>
            </a:r>
            <a:r>
              <a:rPr lang="en-GB" sz="1600" b="1" i="0" u="none" strike="noStrike" cap="none">
                <a:solidFill>
                  <a:srgbClr val="7F134C"/>
                </a:solidFill>
                <a:latin typeface="Arial"/>
                <a:ea typeface="Arial"/>
                <a:cs typeface="Arial"/>
                <a:sym typeface="Arial"/>
              </a:rPr>
              <a:t> 1 moderate or severe </a:t>
            </a:r>
            <a:endParaRPr sz="1600" b="1" i="0" u="none" strike="noStrike" cap="none">
              <a:solidFill>
                <a:srgbClr val="7F13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GB" sz="1600" b="1" i="0" u="none" strike="noStrike" cap="none">
                <a:solidFill>
                  <a:srgbClr val="7F134C"/>
                </a:solidFill>
                <a:latin typeface="Arial"/>
                <a:ea typeface="Arial"/>
                <a:cs typeface="Arial"/>
                <a:sym typeface="Arial"/>
              </a:rPr>
              <a:t>exacerbation</a:t>
            </a:r>
            <a:r>
              <a:rPr lang="en-GB" sz="1600" b="0" i="0" u="none" strike="noStrike" cap="none">
                <a:solidFill>
                  <a:srgbClr val="7F134C"/>
                </a:solidFill>
                <a:latin typeface="Arial"/>
                <a:ea typeface="Arial"/>
                <a:cs typeface="Arial"/>
                <a:sym typeface="Arial"/>
              </a:rPr>
              <a:t> </a:t>
            </a:r>
            <a:r>
              <a:rPr lang="en-GB" sz="1600" b="0" i="0" u="none" strike="noStrike" cap="none">
                <a:solidFill>
                  <a:srgbClr val="000000"/>
                </a:solidFill>
                <a:latin typeface="Arial"/>
                <a:ea typeface="Arial"/>
                <a:cs typeface="Arial"/>
                <a:sym typeface="Arial"/>
              </a:rPr>
              <a:t>within a 3-year period </a:t>
            </a:r>
            <a:r>
              <a:rPr lang="en-GB" sz="1600" b="0" i="0" u="none" strike="noStrike" cap="none" baseline="30000">
                <a:solidFill>
                  <a:srgbClr val="000000"/>
                </a:solidFill>
                <a:latin typeface="Arial"/>
                <a:ea typeface="Arial"/>
                <a:cs typeface="Arial"/>
                <a:sym typeface="Arial"/>
              </a:rPr>
              <a:t>1</a:t>
            </a:r>
            <a:endParaRPr sz="1000"/>
          </a:p>
        </p:txBody>
      </p:sp>
      <p:grpSp>
        <p:nvGrpSpPr>
          <p:cNvPr id="1578" name="Google Shape;1578;p244"/>
          <p:cNvGrpSpPr/>
          <p:nvPr/>
        </p:nvGrpSpPr>
        <p:grpSpPr>
          <a:xfrm>
            <a:off x="1290647" y="967844"/>
            <a:ext cx="1123200" cy="1123200"/>
            <a:chOff x="1177963" y="1540975"/>
            <a:chExt cx="1497600" cy="1497600"/>
          </a:xfrm>
        </p:grpSpPr>
        <p:grpSp>
          <p:nvGrpSpPr>
            <p:cNvPr id="1579" name="Google Shape;1579;p244"/>
            <p:cNvGrpSpPr/>
            <p:nvPr/>
          </p:nvGrpSpPr>
          <p:grpSpPr>
            <a:xfrm>
              <a:off x="1242889" y="1605901"/>
              <a:ext cx="1367700" cy="1367700"/>
              <a:chOff x="630465" y="1956518"/>
              <a:chExt cx="1367700" cy="1367700"/>
            </a:xfrm>
          </p:grpSpPr>
          <p:sp>
            <p:nvSpPr>
              <p:cNvPr id="1580" name="Google Shape;1580;p244"/>
              <p:cNvSpPr/>
              <p:nvPr/>
            </p:nvSpPr>
            <p:spPr>
              <a:xfrm>
                <a:off x="630465" y="1956518"/>
                <a:ext cx="1367700" cy="13677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81" name="Google Shape;1581;p244"/>
              <p:cNvSpPr txBox="1"/>
              <p:nvPr/>
            </p:nvSpPr>
            <p:spPr>
              <a:xfrm>
                <a:off x="630465" y="2157435"/>
                <a:ext cx="1367700" cy="1018200"/>
              </a:xfrm>
              <a:prstGeom prst="rect">
                <a:avLst/>
              </a:prstGeom>
              <a:noFill/>
              <a:ln>
                <a:noFill/>
              </a:ln>
            </p:spPr>
            <p:txBody>
              <a:bodyPr spcFirstLastPara="1" wrap="square" lIns="135000" tIns="34275" rIns="67500" bIns="34275" anchor="ctr" anchorCtr="0">
                <a:noAutofit/>
              </a:bodyPr>
              <a:lstStyle/>
              <a:p>
                <a:pPr marL="0" marR="0" lvl="0" indent="0" algn="l" rtl="0">
                  <a:lnSpc>
                    <a:spcPct val="100000"/>
                  </a:lnSpc>
                  <a:spcBef>
                    <a:spcPts val="0"/>
                  </a:spcBef>
                  <a:spcAft>
                    <a:spcPts val="0"/>
                  </a:spcAft>
                  <a:buClr>
                    <a:srgbClr val="FFFFFF"/>
                  </a:buClr>
                  <a:buSzPts val="1400"/>
                  <a:buFont typeface="Arial"/>
                  <a:buNone/>
                </a:pPr>
                <a:r>
                  <a:rPr lang="en-GB" sz="1400" b="0" i="0" u="none" strike="noStrike" cap="none">
                    <a:solidFill>
                      <a:srgbClr val="FFFFFF"/>
                    </a:solidFill>
                    <a:latin typeface="Arial"/>
                    <a:ea typeface="Arial"/>
                    <a:cs typeface="Arial"/>
                    <a:sym typeface="Arial"/>
                  </a:rPr>
                  <a:t>   Up to </a:t>
                </a:r>
                <a:endParaRPr sz="1100"/>
              </a:p>
              <a:p>
                <a:pPr marL="0" marR="0" lvl="0" indent="0" algn="ctr" rtl="0">
                  <a:lnSpc>
                    <a:spcPct val="100000"/>
                  </a:lnSpc>
                  <a:spcBef>
                    <a:spcPts val="0"/>
                  </a:spcBef>
                  <a:spcAft>
                    <a:spcPts val="0"/>
                  </a:spcAft>
                  <a:buClr>
                    <a:srgbClr val="FFFFFF"/>
                  </a:buClr>
                  <a:buSzPts val="3000"/>
                  <a:buFont typeface="Arial Black"/>
                  <a:buNone/>
                </a:pPr>
                <a:r>
                  <a:rPr lang="en-GB" sz="3000" b="1" i="0" u="none" strike="noStrike" cap="none">
                    <a:solidFill>
                      <a:srgbClr val="FFFFFF"/>
                    </a:solidFill>
                    <a:latin typeface="Arial Black"/>
                    <a:ea typeface="Arial Black"/>
                    <a:cs typeface="Arial Black"/>
                    <a:sym typeface="Arial Black"/>
                  </a:rPr>
                  <a:t>77</a:t>
                </a:r>
                <a:r>
                  <a:rPr lang="en-GB" sz="3000" b="1" i="0" u="none" strike="noStrike" cap="none" baseline="30000">
                    <a:solidFill>
                      <a:srgbClr val="FFFFFF"/>
                    </a:solidFill>
                    <a:latin typeface="Arial Black"/>
                    <a:ea typeface="Arial Black"/>
                    <a:cs typeface="Arial Black"/>
                    <a:sym typeface="Arial Black"/>
                  </a:rPr>
                  <a:t>%</a:t>
                </a:r>
                <a:endParaRPr sz="1100"/>
              </a:p>
            </p:txBody>
          </p:sp>
        </p:grpSp>
        <p:sp>
          <p:nvSpPr>
            <p:cNvPr id="1582" name="Google Shape;1582;p244"/>
            <p:cNvSpPr/>
            <p:nvPr/>
          </p:nvSpPr>
          <p:spPr>
            <a:xfrm>
              <a:off x="1177963" y="1540975"/>
              <a:ext cx="1497600" cy="1497600"/>
            </a:xfrm>
            <a:prstGeom prst="ellipse">
              <a:avLst/>
            </a:prstGeom>
            <a:noFill/>
            <a:ln w="12700" cap="flat" cmpd="sng">
              <a:solidFill>
                <a:srgbClr val="9A1C5A"/>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200" b="0" i="0" u="none" strike="noStrike" cap="none">
                <a:solidFill>
                  <a:srgbClr val="FFFFFF"/>
                </a:solidFill>
                <a:latin typeface="Arial"/>
                <a:ea typeface="Arial"/>
                <a:cs typeface="Arial"/>
                <a:sym typeface="Arial"/>
              </a:endParaRPr>
            </a:p>
          </p:txBody>
        </p:sp>
      </p:grpSp>
      <p:sp>
        <p:nvSpPr>
          <p:cNvPr id="1583" name="Google Shape;1583;p244"/>
          <p:cNvSpPr/>
          <p:nvPr/>
        </p:nvSpPr>
        <p:spPr>
          <a:xfrm>
            <a:off x="0" y="-11375"/>
            <a:ext cx="9144000" cy="551100"/>
          </a:xfrm>
          <a:prstGeom prst="rect">
            <a:avLst/>
          </a:prstGeom>
          <a:solidFill>
            <a:srgbClr val="085394"/>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200" b="0" i="0" u="none" strike="noStrike" cap="none">
              <a:solidFill>
                <a:schemeClr val="lt1"/>
              </a:solidFill>
              <a:latin typeface="Arial"/>
              <a:ea typeface="Arial"/>
              <a:cs typeface="Arial"/>
              <a:sym typeface="Arial"/>
            </a:endParaRPr>
          </a:p>
        </p:txBody>
      </p:sp>
      <p:sp>
        <p:nvSpPr>
          <p:cNvPr id="1584" name="Google Shape;1584;p244"/>
          <p:cNvSpPr txBox="1">
            <a:spLocks noGrp="1"/>
          </p:cNvSpPr>
          <p:nvPr>
            <p:ph type="title"/>
          </p:nvPr>
        </p:nvSpPr>
        <p:spPr>
          <a:xfrm>
            <a:off x="135625" y="56572"/>
            <a:ext cx="8812800" cy="3693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1"/>
              </a:buClr>
              <a:buSzPts val="2400"/>
              <a:buFont typeface="Arial"/>
              <a:buNone/>
            </a:pPr>
            <a:r>
              <a:rPr lang="en-GB" sz="1800" b="1">
                <a:solidFill>
                  <a:schemeClr val="lt1"/>
                </a:solidFill>
                <a:latin typeface="Arial"/>
                <a:ea typeface="Arial"/>
                <a:cs typeface="Arial"/>
                <a:sym typeface="Arial"/>
              </a:rPr>
              <a:t>The majority of patients with COPD will experience an exacerbation</a:t>
            </a:r>
            <a:endParaRPr sz="1800" b="1">
              <a:solidFill>
                <a:schemeClr val="lt1"/>
              </a:solidFill>
              <a:latin typeface="Arial"/>
              <a:ea typeface="Arial"/>
              <a:cs typeface="Arial"/>
              <a:sym typeface="Arial"/>
            </a:endParaRPr>
          </a:p>
        </p:txBody>
      </p:sp>
      <p:sp>
        <p:nvSpPr>
          <p:cNvPr id="1585" name="Google Shape;1585;p244"/>
          <p:cNvSpPr txBox="1"/>
          <p:nvPr/>
        </p:nvSpPr>
        <p:spPr>
          <a:xfrm>
            <a:off x="4370225" y="4721928"/>
            <a:ext cx="4502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t>N = 11,337; ≥6 years follow up after initiation of maintenance therapy </a:t>
            </a:r>
            <a:r>
              <a:rPr lang="en-GB" sz="900" baseline="30000">
                <a:solidFill>
                  <a:schemeClr val="dk1"/>
                </a:solidFill>
              </a:rPr>
              <a:t>2</a:t>
            </a:r>
            <a:endParaRPr sz="900"/>
          </a:p>
        </p:txBody>
      </p:sp>
      <p:grpSp>
        <p:nvGrpSpPr>
          <p:cNvPr id="1586" name="Google Shape;1586;p244"/>
          <p:cNvGrpSpPr/>
          <p:nvPr/>
        </p:nvGrpSpPr>
        <p:grpSpPr>
          <a:xfrm>
            <a:off x="779986" y="3976292"/>
            <a:ext cx="3046448" cy="620183"/>
            <a:chOff x="1653587" y="4034299"/>
            <a:chExt cx="3111160" cy="633357"/>
          </a:xfrm>
        </p:grpSpPr>
        <p:grpSp>
          <p:nvGrpSpPr>
            <p:cNvPr id="1587" name="Google Shape;1587;p244"/>
            <p:cNvGrpSpPr/>
            <p:nvPr/>
          </p:nvGrpSpPr>
          <p:grpSpPr>
            <a:xfrm>
              <a:off x="1653587" y="4034299"/>
              <a:ext cx="256706" cy="633355"/>
              <a:chOff x="565766" y="4247945"/>
              <a:chExt cx="294692" cy="727075"/>
            </a:xfrm>
          </p:grpSpPr>
          <p:sp>
            <p:nvSpPr>
              <p:cNvPr id="1588" name="Google Shape;1588;p244"/>
              <p:cNvSpPr/>
              <p:nvPr/>
            </p:nvSpPr>
            <p:spPr>
              <a:xfrm>
                <a:off x="565766" y="4385639"/>
                <a:ext cx="294692" cy="589381"/>
              </a:xfrm>
              <a:custGeom>
                <a:avLst/>
                <a:gdLst/>
                <a:ahLst/>
                <a:cxnLst/>
                <a:rect l="l" t="t" r="r" b="b"/>
                <a:pathLst>
                  <a:path w="763" h="1531" extrusionOk="0">
                    <a:moveTo>
                      <a:pt x="583" y="0"/>
                    </a:moveTo>
                    <a:cubicBezTo>
                      <a:pt x="461" y="0"/>
                      <a:pt x="461" y="0"/>
                      <a:pt x="461" y="0"/>
                    </a:cubicBezTo>
                    <a:cubicBezTo>
                      <a:pt x="382" y="0"/>
                      <a:pt x="382" y="0"/>
                      <a:pt x="382" y="0"/>
                    </a:cubicBezTo>
                    <a:cubicBezTo>
                      <a:pt x="381" y="0"/>
                      <a:pt x="381" y="0"/>
                      <a:pt x="381" y="0"/>
                    </a:cubicBezTo>
                    <a:cubicBezTo>
                      <a:pt x="291" y="0"/>
                      <a:pt x="291" y="0"/>
                      <a:pt x="291" y="0"/>
                    </a:cubicBezTo>
                    <a:cubicBezTo>
                      <a:pt x="180" y="0"/>
                      <a:pt x="180" y="0"/>
                      <a:pt x="180" y="0"/>
                    </a:cubicBezTo>
                    <a:cubicBezTo>
                      <a:pt x="81" y="0"/>
                      <a:pt x="0" y="80"/>
                      <a:pt x="0" y="177"/>
                    </a:cubicBezTo>
                    <a:cubicBezTo>
                      <a:pt x="0" y="177"/>
                      <a:pt x="0" y="177"/>
                      <a:pt x="0" y="178"/>
                    </a:cubicBezTo>
                    <a:cubicBezTo>
                      <a:pt x="0" y="340"/>
                      <a:pt x="0" y="340"/>
                      <a:pt x="0" y="340"/>
                    </a:cubicBezTo>
                    <a:cubicBezTo>
                      <a:pt x="0" y="729"/>
                      <a:pt x="0" y="729"/>
                      <a:pt x="0" y="729"/>
                    </a:cubicBezTo>
                    <a:cubicBezTo>
                      <a:pt x="0" y="770"/>
                      <a:pt x="33" y="804"/>
                      <a:pt x="75" y="804"/>
                    </a:cubicBezTo>
                    <a:cubicBezTo>
                      <a:pt x="116" y="804"/>
                      <a:pt x="150" y="770"/>
                      <a:pt x="150" y="729"/>
                    </a:cubicBezTo>
                    <a:cubicBezTo>
                      <a:pt x="150" y="340"/>
                      <a:pt x="150" y="340"/>
                      <a:pt x="150" y="340"/>
                    </a:cubicBezTo>
                    <a:cubicBezTo>
                      <a:pt x="150" y="340"/>
                      <a:pt x="150" y="340"/>
                      <a:pt x="150" y="340"/>
                    </a:cubicBezTo>
                    <a:cubicBezTo>
                      <a:pt x="150" y="178"/>
                      <a:pt x="150" y="178"/>
                      <a:pt x="150" y="178"/>
                    </a:cubicBezTo>
                    <a:cubicBezTo>
                      <a:pt x="150" y="164"/>
                      <a:pt x="165" y="151"/>
                      <a:pt x="180" y="151"/>
                    </a:cubicBezTo>
                    <a:cubicBezTo>
                      <a:pt x="183" y="151"/>
                      <a:pt x="183" y="151"/>
                      <a:pt x="183" y="151"/>
                    </a:cubicBezTo>
                    <a:cubicBezTo>
                      <a:pt x="183" y="721"/>
                      <a:pt x="183" y="721"/>
                      <a:pt x="183" y="721"/>
                    </a:cubicBezTo>
                    <a:cubicBezTo>
                      <a:pt x="183" y="721"/>
                      <a:pt x="183" y="721"/>
                      <a:pt x="183" y="721"/>
                    </a:cubicBezTo>
                    <a:cubicBezTo>
                      <a:pt x="183" y="721"/>
                      <a:pt x="183" y="721"/>
                      <a:pt x="183" y="721"/>
                    </a:cubicBezTo>
                    <a:cubicBezTo>
                      <a:pt x="183" y="721"/>
                      <a:pt x="183" y="721"/>
                      <a:pt x="183" y="721"/>
                    </a:cubicBezTo>
                    <a:cubicBezTo>
                      <a:pt x="183" y="1441"/>
                      <a:pt x="183" y="1441"/>
                      <a:pt x="183" y="1441"/>
                    </a:cubicBezTo>
                    <a:cubicBezTo>
                      <a:pt x="183" y="1491"/>
                      <a:pt x="223" y="1531"/>
                      <a:pt x="273" y="1531"/>
                    </a:cubicBezTo>
                    <a:cubicBezTo>
                      <a:pt x="323" y="1531"/>
                      <a:pt x="363" y="1491"/>
                      <a:pt x="363" y="1441"/>
                    </a:cubicBezTo>
                    <a:cubicBezTo>
                      <a:pt x="363" y="721"/>
                      <a:pt x="363" y="721"/>
                      <a:pt x="363" y="721"/>
                    </a:cubicBezTo>
                    <a:cubicBezTo>
                      <a:pt x="363" y="721"/>
                      <a:pt x="363" y="721"/>
                      <a:pt x="363" y="721"/>
                    </a:cubicBezTo>
                    <a:cubicBezTo>
                      <a:pt x="400" y="721"/>
                      <a:pt x="400" y="721"/>
                      <a:pt x="400" y="721"/>
                    </a:cubicBezTo>
                    <a:cubicBezTo>
                      <a:pt x="400" y="721"/>
                      <a:pt x="400" y="721"/>
                      <a:pt x="400" y="721"/>
                    </a:cubicBezTo>
                    <a:cubicBezTo>
                      <a:pt x="400" y="1441"/>
                      <a:pt x="400" y="1441"/>
                      <a:pt x="400" y="1441"/>
                    </a:cubicBezTo>
                    <a:cubicBezTo>
                      <a:pt x="400" y="1491"/>
                      <a:pt x="441" y="1531"/>
                      <a:pt x="490" y="1531"/>
                    </a:cubicBezTo>
                    <a:cubicBezTo>
                      <a:pt x="540" y="1531"/>
                      <a:pt x="580" y="1491"/>
                      <a:pt x="580" y="1441"/>
                    </a:cubicBezTo>
                    <a:cubicBezTo>
                      <a:pt x="580" y="721"/>
                      <a:pt x="580" y="721"/>
                      <a:pt x="580" y="721"/>
                    </a:cubicBezTo>
                    <a:cubicBezTo>
                      <a:pt x="580" y="721"/>
                      <a:pt x="580" y="721"/>
                      <a:pt x="580" y="721"/>
                    </a:cubicBezTo>
                    <a:cubicBezTo>
                      <a:pt x="580" y="151"/>
                      <a:pt x="580" y="151"/>
                      <a:pt x="580" y="151"/>
                    </a:cubicBezTo>
                    <a:cubicBezTo>
                      <a:pt x="583" y="151"/>
                      <a:pt x="583" y="151"/>
                      <a:pt x="583" y="151"/>
                    </a:cubicBezTo>
                    <a:cubicBezTo>
                      <a:pt x="599" y="151"/>
                      <a:pt x="613" y="164"/>
                      <a:pt x="613" y="178"/>
                    </a:cubicBezTo>
                    <a:cubicBezTo>
                      <a:pt x="613" y="729"/>
                      <a:pt x="613" y="729"/>
                      <a:pt x="613" y="729"/>
                    </a:cubicBezTo>
                    <a:cubicBezTo>
                      <a:pt x="613" y="770"/>
                      <a:pt x="647" y="804"/>
                      <a:pt x="688" y="804"/>
                    </a:cubicBezTo>
                    <a:cubicBezTo>
                      <a:pt x="730" y="804"/>
                      <a:pt x="763" y="770"/>
                      <a:pt x="763" y="729"/>
                    </a:cubicBezTo>
                    <a:cubicBezTo>
                      <a:pt x="763" y="340"/>
                      <a:pt x="763" y="340"/>
                      <a:pt x="763" y="340"/>
                    </a:cubicBezTo>
                    <a:cubicBezTo>
                      <a:pt x="763" y="340"/>
                      <a:pt x="763" y="340"/>
                      <a:pt x="763" y="340"/>
                    </a:cubicBezTo>
                    <a:cubicBezTo>
                      <a:pt x="763" y="178"/>
                      <a:pt x="763" y="178"/>
                      <a:pt x="763" y="178"/>
                    </a:cubicBezTo>
                    <a:cubicBezTo>
                      <a:pt x="763" y="177"/>
                      <a:pt x="763" y="177"/>
                      <a:pt x="763" y="177"/>
                    </a:cubicBezTo>
                    <a:cubicBezTo>
                      <a:pt x="763" y="80"/>
                      <a:pt x="682" y="0"/>
                      <a:pt x="58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244"/>
              <p:cNvSpPr/>
              <p:nvPr/>
            </p:nvSpPr>
            <p:spPr>
              <a:xfrm>
                <a:off x="653272" y="4247945"/>
                <a:ext cx="119700" cy="1197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0" name="Google Shape;1590;p244"/>
            <p:cNvGrpSpPr/>
            <p:nvPr/>
          </p:nvGrpSpPr>
          <p:grpSpPr>
            <a:xfrm>
              <a:off x="1970749" y="4034299"/>
              <a:ext cx="256706" cy="633355"/>
              <a:chOff x="565766" y="4247945"/>
              <a:chExt cx="294692" cy="727075"/>
            </a:xfrm>
          </p:grpSpPr>
          <p:sp>
            <p:nvSpPr>
              <p:cNvPr id="1591" name="Google Shape;1591;p244"/>
              <p:cNvSpPr/>
              <p:nvPr/>
            </p:nvSpPr>
            <p:spPr>
              <a:xfrm>
                <a:off x="565766" y="4385639"/>
                <a:ext cx="294692" cy="589381"/>
              </a:xfrm>
              <a:custGeom>
                <a:avLst/>
                <a:gdLst/>
                <a:ahLst/>
                <a:cxnLst/>
                <a:rect l="l" t="t" r="r" b="b"/>
                <a:pathLst>
                  <a:path w="763" h="1531" extrusionOk="0">
                    <a:moveTo>
                      <a:pt x="583" y="0"/>
                    </a:moveTo>
                    <a:cubicBezTo>
                      <a:pt x="461" y="0"/>
                      <a:pt x="461" y="0"/>
                      <a:pt x="461" y="0"/>
                    </a:cubicBezTo>
                    <a:cubicBezTo>
                      <a:pt x="382" y="0"/>
                      <a:pt x="382" y="0"/>
                      <a:pt x="382" y="0"/>
                    </a:cubicBezTo>
                    <a:cubicBezTo>
                      <a:pt x="381" y="0"/>
                      <a:pt x="381" y="0"/>
                      <a:pt x="381" y="0"/>
                    </a:cubicBezTo>
                    <a:cubicBezTo>
                      <a:pt x="291" y="0"/>
                      <a:pt x="291" y="0"/>
                      <a:pt x="291" y="0"/>
                    </a:cubicBezTo>
                    <a:cubicBezTo>
                      <a:pt x="180" y="0"/>
                      <a:pt x="180" y="0"/>
                      <a:pt x="180" y="0"/>
                    </a:cubicBezTo>
                    <a:cubicBezTo>
                      <a:pt x="81" y="0"/>
                      <a:pt x="0" y="80"/>
                      <a:pt x="0" y="177"/>
                    </a:cubicBezTo>
                    <a:cubicBezTo>
                      <a:pt x="0" y="177"/>
                      <a:pt x="0" y="177"/>
                      <a:pt x="0" y="178"/>
                    </a:cubicBezTo>
                    <a:cubicBezTo>
                      <a:pt x="0" y="340"/>
                      <a:pt x="0" y="340"/>
                      <a:pt x="0" y="340"/>
                    </a:cubicBezTo>
                    <a:cubicBezTo>
                      <a:pt x="0" y="729"/>
                      <a:pt x="0" y="729"/>
                      <a:pt x="0" y="729"/>
                    </a:cubicBezTo>
                    <a:cubicBezTo>
                      <a:pt x="0" y="770"/>
                      <a:pt x="33" y="804"/>
                      <a:pt x="75" y="804"/>
                    </a:cubicBezTo>
                    <a:cubicBezTo>
                      <a:pt x="116" y="804"/>
                      <a:pt x="150" y="770"/>
                      <a:pt x="150" y="729"/>
                    </a:cubicBezTo>
                    <a:cubicBezTo>
                      <a:pt x="150" y="340"/>
                      <a:pt x="150" y="340"/>
                      <a:pt x="150" y="340"/>
                    </a:cubicBezTo>
                    <a:cubicBezTo>
                      <a:pt x="150" y="340"/>
                      <a:pt x="150" y="340"/>
                      <a:pt x="150" y="340"/>
                    </a:cubicBezTo>
                    <a:cubicBezTo>
                      <a:pt x="150" y="178"/>
                      <a:pt x="150" y="178"/>
                      <a:pt x="150" y="178"/>
                    </a:cubicBezTo>
                    <a:cubicBezTo>
                      <a:pt x="150" y="164"/>
                      <a:pt x="165" y="151"/>
                      <a:pt x="180" y="151"/>
                    </a:cubicBezTo>
                    <a:cubicBezTo>
                      <a:pt x="183" y="151"/>
                      <a:pt x="183" y="151"/>
                      <a:pt x="183" y="151"/>
                    </a:cubicBezTo>
                    <a:cubicBezTo>
                      <a:pt x="183" y="721"/>
                      <a:pt x="183" y="721"/>
                      <a:pt x="183" y="721"/>
                    </a:cubicBezTo>
                    <a:cubicBezTo>
                      <a:pt x="183" y="721"/>
                      <a:pt x="183" y="721"/>
                      <a:pt x="183" y="721"/>
                    </a:cubicBezTo>
                    <a:cubicBezTo>
                      <a:pt x="183" y="721"/>
                      <a:pt x="183" y="721"/>
                      <a:pt x="183" y="721"/>
                    </a:cubicBezTo>
                    <a:cubicBezTo>
                      <a:pt x="183" y="721"/>
                      <a:pt x="183" y="721"/>
                      <a:pt x="183" y="721"/>
                    </a:cubicBezTo>
                    <a:cubicBezTo>
                      <a:pt x="183" y="1441"/>
                      <a:pt x="183" y="1441"/>
                      <a:pt x="183" y="1441"/>
                    </a:cubicBezTo>
                    <a:cubicBezTo>
                      <a:pt x="183" y="1491"/>
                      <a:pt x="223" y="1531"/>
                      <a:pt x="273" y="1531"/>
                    </a:cubicBezTo>
                    <a:cubicBezTo>
                      <a:pt x="323" y="1531"/>
                      <a:pt x="363" y="1491"/>
                      <a:pt x="363" y="1441"/>
                    </a:cubicBezTo>
                    <a:cubicBezTo>
                      <a:pt x="363" y="721"/>
                      <a:pt x="363" y="721"/>
                      <a:pt x="363" y="721"/>
                    </a:cubicBezTo>
                    <a:cubicBezTo>
                      <a:pt x="363" y="721"/>
                      <a:pt x="363" y="721"/>
                      <a:pt x="363" y="721"/>
                    </a:cubicBezTo>
                    <a:cubicBezTo>
                      <a:pt x="400" y="721"/>
                      <a:pt x="400" y="721"/>
                      <a:pt x="400" y="721"/>
                    </a:cubicBezTo>
                    <a:cubicBezTo>
                      <a:pt x="400" y="721"/>
                      <a:pt x="400" y="721"/>
                      <a:pt x="400" y="721"/>
                    </a:cubicBezTo>
                    <a:cubicBezTo>
                      <a:pt x="400" y="1441"/>
                      <a:pt x="400" y="1441"/>
                      <a:pt x="400" y="1441"/>
                    </a:cubicBezTo>
                    <a:cubicBezTo>
                      <a:pt x="400" y="1491"/>
                      <a:pt x="441" y="1531"/>
                      <a:pt x="490" y="1531"/>
                    </a:cubicBezTo>
                    <a:cubicBezTo>
                      <a:pt x="540" y="1531"/>
                      <a:pt x="580" y="1491"/>
                      <a:pt x="580" y="1441"/>
                    </a:cubicBezTo>
                    <a:cubicBezTo>
                      <a:pt x="580" y="721"/>
                      <a:pt x="580" y="721"/>
                      <a:pt x="580" y="721"/>
                    </a:cubicBezTo>
                    <a:cubicBezTo>
                      <a:pt x="580" y="721"/>
                      <a:pt x="580" y="721"/>
                      <a:pt x="580" y="721"/>
                    </a:cubicBezTo>
                    <a:cubicBezTo>
                      <a:pt x="580" y="151"/>
                      <a:pt x="580" y="151"/>
                      <a:pt x="580" y="151"/>
                    </a:cubicBezTo>
                    <a:cubicBezTo>
                      <a:pt x="583" y="151"/>
                      <a:pt x="583" y="151"/>
                      <a:pt x="583" y="151"/>
                    </a:cubicBezTo>
                    <a:cubicBezTo>
                      <a:pt x="599" y="151"/>
                      <a:pt x="613" y="164"/>
                      <a:pt x="613" y="178"/>
                    </a:cubicBezTo>
                    <a:cubicBezTo>
                      <a:pt x="613" y="729"/>
                      <a:pt x="613" y="729"/>
                      <a:pt x="613" y="729"/>
                    </a:cubicBezTo>
                    <a:cubicBezTo>
                      <a:pt x="613" y="770"/>
                      <a:pt x="647" y="804"/>
                      <a:pt x="688" y="804"/>
                    </a:cubicBezTo>
                    <a:cubicBezTo>
                      <a:pt x="730" y="804"/>
                      <a:pt x="763" y="770"/>
                      <a:pt x="763" y="729"/>
                    </a:cubicBezTo>
                    <a:cubicBezTo>
                      <a:pt x="763" y="340"/>
                      <a:pt x="763" y="340"/>
                      <a:pt x="763" y="340"/>
                    </a:cubicBezTo>
                    <a:cubicBezTo>
                      <a:pt x="763" y="340"/>
                      <a:pt x="763" y="340"/>
                      <a:pt x="763" y="340"/>
                    </a:cubicBezTo>
                    <a:cubicBezTo>
                      <a:pt x="763" y="178"/>
                      <a:pt x="763" y="178"/>
                      <a:pt x="763" y="178"/>
                    </a:cubicBezTo>
                    <a:cubicBezTo>
                      <a:pt x="763" y="177"/>
                      <a:pt x="763" y="177"/>
                      <a:pt x="763" y="177"/>
                    </a:cubicBezTo>
                    <a:cubicBezTo>
                      <a:pt x="763" y="80"/>
                      <a:pt x="682" y="0"/>
                      <a:pt x="58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244"/>
              <p:cNvSpPr/>
              <p:nvPr/>
            </p:nvSpPr>
            <p:spPr>
              <a:xfrm>
                <a:off x="653272" y="4247945"/>
                <a:ext cx="119700" cy="1197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3" name="Google Shape;1593;p244"/>
            <p:cNvGrpSpPr/>
            <p:nvPr/>
          </p:nvGrpSpPr>
          <p:grpSpPr>
            <a:xfrm>
              <a:off x="2287911" y="4034299"/>
              <a:ext cx="256706" cy="633355"/>
              <a:chOff x="565766" y="4247945"/>
              <a:chExt cx="294692" cy="727075"/>
            </a:xfrm>
          </p:grpSpPr>
          <p:sp>
            <p:nvSpPr>
              <p:cNvPr id="1594" name="Google Shape;1594;p244"/>
              <p:cNvSpPr/>
              <p:nvPr/>
            </p:nvSpPr>
            <p:spPr>
              <a:xfrm>
                <a:off x="565766" y="4385639"/>
                <a:ext cx="294692" cy="589381"/>
              </a:xfrm>
              <a:custGeom>
                <a:avLst/>
                <a:gdLst/>
                <a:ahLst/>
                <a:cxnLst/>
                <a:rect l="l" t="t" r="r" b="b"/>
                <a:pathLst>
                  <a:path w="763" h="1531" extrusionOk="0">
                    <a:moveTo>
                      <a:pt x="583" y="0"/>
                    </a:moveTo>
                    <a:cubicBezTo>
                      <a:pt x="461" y="0"/>
                      <a:pt x="461" y="0"/>
                      <a:pt x="461" y="0"/>
                    </a:cubicBezTo>
                    <a:cubicBezTo>
                      <a:pt x="382" y="0"/>
                      <a:pt x="382" y="0"/>
                      <a:pt x="382" y="0"/>
                    </a:cubicBezTo>
                    <a:cubicBezTo>
                      <a:pt x="381" y="0"/>
                      <a:pt x="381" y="0"/>
                      <a:pt x="381" y="0"/>
                    </a:cubicBezTo>
                    <a:cubicBezTo>
                      <a:pt x="291" y="0"/>
                      <a:pt x="291" y="0"/>
                      <a:pt x="291" y="0"/>
                    </a:cubicBezTo>
                    <a:cubicBezTo>
                      <a:pt x="180" y="0"/>
                      <a:pt x="180" y="0"/>
                      <a:pt x="180" y="0"/>
                    </a:cubicBezTo>
                    <a:cubicBezTo>
                      <a:pt x="81" y="0"/>
                      <a:pt x="0" y="80"/>
                      <a:pt x="0" y="177"/>
                    </a:cubicBezTo>
                    <a:cubicBezTo>
                      <a:pt x="0" y="177"/>
                      <a:pt x="0" y="177"/>
                      <a:pt x="0" y="178"/>
                    </a:cubicBezTo>
                    <a:cubicBezTo>
                      <a:pt x="0" y="340"/>
                      <a:pt x="0" y="340"/>
                      <a:pt x="0" y="340"/>
                    </a:cubicBezTo>
                    <a:cubicBezTo>
                      <a:pt x="0" y="729"/>
                      <a:pt x="0" y="729"/>
                      <a:pt x="0" y="729"/>
                    </a:cubicBezTo>
                    <a:cubicBezTo>
                      <a:pt x="0" y="770"/>
                      <a:pt x="33" y="804"/>
                      <a:pt x="75" y="804"/>
                    </a:cubicBezTo>
                    <a:cubicBezTo>
                      <a:pt x="116" y="804"/>
                      <a:pt x="150" y="770"/>
                      <a:pt x="150" y="729"/>
                    </a:cubicBezTo>
                    <a:cubicBezTo>
                      <a:pt x="150" y="340"/>
                      <a:pt x="150" y="340"/>
                      <a:pt x="150" y="340"/>
                    </a:cubicBezTo>
                    <a:cubicBezTo>
                      <a:pt x="150" y="340"/>
                      <a:pt x="150" y="340"/>
                      <a:pt x="150" y="340"/>
                    </a:cubicBezTo>
                    <a:cubicBezTo>
                      <a:pt x="150" y="178"/>
                      <a:pt x="150" y="178"/>
                      <a:pt x="150" y="178"/>
                    </a:cubicBezTo>
                    <a:cubicBezTo>
                      <a:pt x="150" y="164"/>
                      <a:pt x="165" y="151"/>
                      <a:pt x="180" y="151"/>
                    </a:cubicBezTo>
                    <a:cubicBezTo>
                      <a:pt x="183" y="151"/>
                      <a:pt x="183" y="151"/>
                      <a:pt x="183" y="151"/>
                    </a:cubicBezTo>
                    <a:cubicBezTo>
                      <a:pt x="183" y="721"/>
                      <a:pt x="183" y="721"/>
                      <a:pt x="183" y="721"/>
                    </a:cubicBezTo>
                    <a:cubicBezTo>
                      <a:pt x="183" y="721"/>
                      <a:pt x="183" y="721"/>
                      <a:pt x="183" y="721"/>
                    </a:cubicBezTo>
                    <a:cubicBezTo>
                      <a:pt x="183" y="721"/>
                      <a:pt x="183" y="721"/>
                      <a:pt x="183" y="721"/>
                    </a:cubicBezTo>
                    <a:cubicBezTo>
                      <a:pt x="183" y="721"/>
                      <a:pt x="183" y="721"/>
                      <a:pt x="183" y="721"/>
                    </a:cubicBezTo>
                    <a:cubicBezTo>
                      <a:pt x="183" y="1441"/>
                      <a:pt x="183" y="1441"/>
                      <a:pt x="183" y="1441"/>
                    </a:cubicBezTo>
                    <a:cubicBezTo>
                      <a:pt x="183" y="1491"/>
                      <a:pt x="223" y="1531"/>
                      <a:pt x="273" y="1531"/>
                    </a:cubicBezTo>
                    <a:cubicBezTo>
                      <a:pt x="323" y="1531"/>
                      <a:pt x="363" y="1491"/>
                      <a:pt x="363" y="1441"/>
                    </a:cubicBezTo>
                    <a:cubicBezTo>
                      <a:pt x="363" y="721"/>
                      <a:pt x="363" y="721"/>
                      <a:pt x="363" y="721"/>
                    </a:cubicBezTo>
                    <a:cubicBezTo>
                      <a:pt x="363" y="721"/>
                      <a:pt x="363" y="721"/>
                      <a:pt x="363" y="721"/>
                    </a:cubicBezTo>
                    <a:cubicBezTo>
                      <a:pt x="400" y="721"/>
                      <a:pt x="400" y="721"/>
                      <a:pt x="400" y="721"/>
                    </a:cubicBezTo>
                    <a:cubicBezTo>
                      <a:pt x="400" y="721"/>
                      <a:pt x="400" y="721"/>
                      <a:pt x="400" y="721"/>
                    </a:cubicBezTo>
                    <a:cubicBezTo>
                      <a:pt x="400" y="1441"/>
                      <a:pt x="400" y="1441"/>
                      <a:pt x="400" y="1441"/>
                    </a:cubicBezTo>
                    <a:cubicBezTo>
                      <a:pt x="400" y="1491"/>
                      <a:pt x="441" y="1531"/>
                      <a:pt x="490" y="1531"/>
                    </a:cubicBezTo>
                    <a:cubicBezTo>
                      <a:pt x="540" y="1531"/>
                      <a:pt x="580" y="1491"/>
                      <a:pt x="580" y="1441"/>
                    </a:cubicBezTo>
                    <a:cubicBezTo>
                      <a:pt x="580" y="721"/>
                      <a:pt x="580" y="721"/>
                      <a:pt x="580" y="721"/>
                    </a:cubicBezTo>
                    <a:cubicBezTo>
                      <a:pt x="580" y="721"/>
                      <a:pt x="580" y="721"/>
                      <a:pt x="580" y="721"/>
                    </a:cubicBezTo>
                    <a:cubicBezTo>
                      <a:pt x="580" y="151"/>
                      <a:pt x="580" y="151"/>
                      <a:pt x="580" y="151"/>
                    </a:cubicBezTo>
                    <a:cubicBezTo>
                      <a:pt x="583" y="151"/>
                      <a:pt x="583" y="151"/>
                      <a:pt x="583" y="151"/>
                    </a:cubicBezTo>
                    <a:cubicBezTo>
                      <a:pt x="599" y="151"/>
                      <a:pt x="613" y="164"/>
                      <a:pt x="613" y="178"/>
                    </a:cubicBezTo>
                    <a:cubicBezTo>
                      <a:pt x="613" y="729"/>
                      <a:pt x="613" y="729"/>
                      <a:pt x="613" y="729"/>
                    </a:cubicBezTo>
                    <a:cubicBezTo>
                      <a:pt x="613" y="770"/>
                      <a:pt x="647" y="804"/>
                      <a:pt x="688" y="804"/>
                    </a:cubicBezTo>
                    <a:cubicBezTo>
                      <a:pt x="730" y="804"/>
                      <a:pt x="763" y="770"/>
                      <a:pt x="763" y="729"/>
                    </a:cubicBezTo>
                    <a:cubicBezTo>
                      <a:pt x="763" y="340"/>
                      <a:pt x="763" y="340"/>
                      <a:pt x="763" y="340"/>
                    </a:cubicBezTo>
                    <a:cubicBezTo>
                      <a:pt x="763" y="340"/>
                      <a:pt x="763" y="340"/>
                      <a:pt x="763" y="340"/>
                    </a:cubicBezTo>
                    <a:cubicBezTo>
                      <a:pt x="763" y="178"/>
                      <a:pt x="763" y="178"/>
                      <a:pt x="763" y="178"/>
                    </a:cubicBezTo>
                    <a:cubicBezTo>
                      <a:pt x="763" y="177"/>
                      <a:pt x="763" y="177"/>
                      <a:pt x="763" y="177"/>
                    </a:cubicBezTo>
                    <a:cubicBezTo>
                      <a:pt x="763" y="80"/>
                      <a:pt x="682" y="0"/>
                      <a:pt x="58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244"/>
              <p:cNvSpPr/>
              <p:nvPr/>
            </p:nvSpPr>
            <p:spPr>
              <a:xfrm>
                <a:off x="653272" y="4247945"/>
                <a:ext cx="119700" cy="1197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6" name="Google Shape;1596;p244"/>
            <p:cNvGrpSpPr/>
            <p:nvPr/>
          </p:nvGrpSpPr>
          <p:grpSpPr>
            <a:xfrm>
              <a:off x="2605073" y="4034299"/>
              <a:ext cx="256706" cy="633355"/>
              <a:chOff x="565766" y="4247945"/>
              <a:chExt cx="294692" cy="727075"/>
            </a:xfrm>
          </p:grpSpPr>
          <p:sp>
            <p:nvSpPr>
              <p:cNvPr id="1597" name="Google Shape;1597;p244"/>
              <p:cNvSpPr/>
              <p:nvPr/>
            </p:nvSpPr>
            <p:spPr>
              <a:xfrm>
                <a:off x="565766" y="4385639"/>
                <a:ext cx="294692" cy="589381"/>
              </a:xfrm>
              <a:custGeom>
                <a:avLst/>
                <a:gdLst/>
                <a:ahLst/>
                <a:cxnLst/>
                <a:rect l="l" t="t" r="r" b="b"/>
                <a:pathLst>
                  <a:path w="763" h="1531" extrusionOk="0">
                    <a:moveTo>
                      <a:pt x="583" y="0"/>
                    </a:moveTo>
                    <a:cubicBezTo>
                      <a:pt x="461" y="0"/>
                      <a:pt x="461" y="0"/>
                      <a:pt x="461" y="0"/>
                    </a:cubicBezTo>
                    <a:cubicBezTo>
                      <a:pt x="382" y="0"/>
                      <a:pt x="382" y="0"/>
                      <a:pt x="382" y="0"/>
                    </a:cubicBezTo>
                    <a:cubicBezTo>
                      <a:pt x="381" y="0"/>
                      <a:pt x="381" y="0"/>
                      <a:pt x="381" y="0"/>
                    </a:cubicBezTo>
                    <a:cubicBezTo>
                      <a:pt x="291" y="0"/>
                      <a:pt x="291" y="0"/>
                      <a:pt x="291" y="0"/>
                    </a:cubicBezTo>
                    <a:cubicBezTo>
                      <a:pt x="180" y="0"/>
                      <a:pt x="180" y="0"/>
                      <a:pt x="180" y="0"/>
                    </a:cubicBezTo>
                    <a:cubicBezTo>
                      <a:pt x="81" y="0"/>
                      <a:pt x="0" y="80"/>
                      <a:pt x="0" y="177"/>
                    </a:cubicBezTo>
                    <a:cubicBezTo>
                      <a:pt x="0" y="177"/>
                      <a:pt x="0" y="177"/>
                      <a:pt x="0" y="178"/>
                    </a:cubicBezTo>
                    <a:cubicBezTo>
                      <a:pt x="0" y="340"/>
                      <a:pt x="0" y="340"/>
                      <a:pt x="0" y="340"/>
                    </a:cubicBezTo>
                    <a:cubicBezTo>
                      <a:pt x="0" y="729"/>
                      <a:pt x="0" y="729"/>
                      <a:pt x="0" y="729"/>
                    </a:cubicBezTo>
                    <a:cubicBezTo>
                      <a:pt x="0" y="770"/>
                      <a:pt x="33" y="804"/>
                      <a:pt x="75" y="804"/>
                    </a:cubicBezTo>
                    <a:cubicBezTo>
                      <a:pt x="116" y="804"/>
                      <a:pt x="150" y="770"/>
                      <a:pt x="150" y="729"/>
                    </a:cubicBezTo>
                    <a:cubicBezTo>
                      <a:pt x="150" y="340"/>
                      <a:pt x="150" y="340"/>
                      <a:pt x="150" y="340"/>
                    </a:cubicBezTo>
                    <a:cubicBezTo>
                      <a:pt x="150" y="340"/>
                      <a:pt x="150" y="340"/>
                      <a:pt x="150" y="340"/>
                    </a:cubicBezTo>
                    <a:cubicBezTo>
                      <a:pt x="150" y="178"/>
                      <a:pt x="150" y="178"/>
                      <a:pt x="150" y="178"/>
                    </a:cubicBezTo>
                    <a:cubicBezTo>
                      <a:pt x="150" y="164"/>
                      <a:pt x="165" y="151"/>
                      <a:pt x="180" y="151"/>
                    </a:cubicBezTo>
                    <a:cubicBezTo>
                      <a:pt x="183" y="151"/>
                      <a:pt x="183" y="151"/>
                      <a:pt x="183" y="151"/>
                    </a:cubicBezTo>
                    <a:cubicBezTo>
                      <a:pt x="183" y="721"/>
                      <a:pt x="183" y="721"/>
                      <a:pt x="183" y="721"/>
                    </a:cubicBezTo>
                    <a:cubicBezTo>
                      <a:pt x="183" y="721"/>
                      <a:pt x="183" y="721"/>
                      <a:pt x="183" y="721"/>
                    </a:cubicBezTo>
                    <a:cubicBezTo>
                      <a:pt x="183" y="721"/>
                      <a:pt x="183" y="721"/>
                      <a:pt x="183" y="721"/>
                    </a:cubicBezTo>
                    <a:cubicBezTo>
                      <a:pt x="183" y="721"/>
                      <a:pt x="183" y="721"/>
                      <a:pt x="183" y="721"/>
                    </a:cubicBezTo>
                    <a:cubicBezTo>
                      <a:pt x="183" y="1441"/>
                      <a:pt x="183" y="1441"/>
                      <a:pt x="183" y="1441"/>
                    </a:cubicBezTo>
                    <a:cubicBezTo>
                      <a:pt x="183" y="1491"/>
                      <a:pt x="223" y="1531"/>
                      <a:pt x="273" y="1531"/>
                    </a:cubicBezTo>
                    <a:cubicBezTo>
                      <a:pt x="323" y="1531"/>
                      <a:pt x="363" y="1491"/>
                      <a:pt x="363" y="1441"/>
                    </a:cubicBezTo>
                    <a:cubicBezTo>
                      <a:pt x="363" y="721"/>
                      <a:pt x="363" y="721"/>
                      <a:pt x="363" y="721"/>
                    </a:cubicBezTo>
                    <a:cubicBezTo>
                      <a:pt x="363" y="721"/>
                      <a:pt x="363" y="721"/>
                      <a:pt x="363" y="721"/>
                    </a:cubicBezTo>
                    <a:cubicBezTo>
                      <a:pt x="400" y="721"/>
                      <a:pt x="400" y="721"/>
                      <a:pt x="400" y="721"/>
                    </a:cubicBezTo>
                    <a:cubicBezTo>
                      <a:pt x="400" y="721"/>
                      <a:pt x="400" y="721"/>
                      <a:pt x="400" y="721"/>
                    </a:cubicBezTo>
                    <a:cubicBezTo>
                      <a:pt x="400" y="1441"/>
                      <a:pt x="400" y="1441"/>
                      <a:pt x="400" y="1441"/>
                    </a:cubicBezTo>
                    <a:cubicBezTo>
                      <a:pt x="400" y="1491"/>
                      <a:pt x="441" y="1531"/>
                      <a:pt x="490" y="1531"/>
                    </a:cubicBezTo>
                    <a:cubicBezTo>
                      <a:pt x="540" y="1531"/>
                      <a:pt x="580" y="1491"/>
                      <a:pt x="580" y="1441"/>
                    </a:cubicBezTo>
                    <a:cubicBezTo>
                      <a:pt x="580" y="721"/>
                      <a:pt x="580" y="721"/>
                      <a:pt x="580" y="721"/>
                    </a:cubicBezTo>
                    <a:cubicBezTo>
                      <a:pt x="580" y="721"/>
                      <a:pt x="580" y="721"/>
                      <a:pt x="580" y="721"/>
                    </a:cubicBezTo>
                    <a:cubicBezTo>
                      <a:pt x="580" y="151"/>
                      <a:pt x="580" y="151"/>
                      <a:pt x="580" y="151"/>
                    </a:cubicBezTo>
                    <a:cubicBezTo>
                      <a:pt x="583" y="151"/>
                      <a:pt x="583" y="151"/>
                      <a:pt x="583" y="151"/>
                    </a:cubicBezTo>
                    <a:cubicBezTo>
                      <a:pt x="599" y="151"/>
                      <a:pt x="613" y="164"/>
                      <a:pt x="613" y="178"/>
                    </a:cubicBezTo>
                    <a:cubicBezTo>
                      <a:pt x="613" y="729"/>
                      <a:pt x="613" y="729"/>
                      <a:pt x="613" y="729"/>
                    </a:cubicBezTo>
                    <a:cubicBezTo>
                      <a:pt x="613" y="770"/>
                      <a:pt x="647" y="804"/>
                      <a:pt x="688" y="804"/>
                    </a:cubicBezTo>
                    <a:cubicBezTo>
                      <a:pt x="730" y="804"/>
                      <a:pt x="763" y="770"/>
                      <a:pt x="763" y="729"/>
                    </a:cubicBezTo>
                    <a:cubicBezTo>
                      <a:pt x="763" y="340"/>
                      <a:pt x="763" y="340"/>
                      <a:pt x="763" y="340"/>
                    </a:cubicBezTo>
                    <a:cubicBezTo>
                      <a:pt x="763" y="340"/>
                      <a:pt x="763" y="340"/>
                      <a:pt x="763" y="340"/>
                    </a:cubicBezTo>
                    <a:cubicBezTo>
                      <a:pt x="763" y="178"/>
                      <a:pt x="763" y="178"/>
                      <a:pt x="763" y="178"/>
                    </a:cubicBezTo>
                    <a:cubicBezTo>
                      <a:pt x="763" y="177"/>
                      <a:pt x="763" y="177"/>
                      <a:pt x="763" y="177"/>
                    </a:cubicBezTo>
                    <a:cubicBezTo>
                      <a:pt x="763" y="80"/>
                      <a:pt x="682" y="0"/>
                      <a:pt x="58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244"/>
              <p:cNvSpPr/>
              <p:nvPr/>
            </p:nvSpPr>
            <p:spPr>
              <a:xfrm>
                <a:off x="653272" y="4247945"/>
                <a:ext cx="119700" cy="1197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9" name="Google Shape;1599;p244"/>
            <p:cNvGrpSpPr/>
            <p:nvPr/>
          </p:nvGrpSpPr>
          <p:grpSpPr>
            <a:xfrm>
              <a:off x="2922235" y="4034299"/>
              <a:ext cx="256706" cy="633355"/>
              <a:chOff x="565766" y="4247945"/>
              <a:chExt cx="294692" cy="727075"/>
            </a:xfrm>
          </p:grpSpPr>
          <p:sp>
            <p:nvSpPr>
              <p:cNvPr id="1600" name="Google Shape;1600;p244"/>
              <p:cNvSpPr/>
              <p:nvPr/>
            </p:nvSpPr>
            <p:spPr>
              <a:xfrm>
                <a:off x="565766" y="4385639"/>
                <a:ext cx="294692" cy="589381"/>
              </a:xfrm>
              <a:custGeom>
                <a:avLst/>
                <a:gdLst/>
                <a:ahLst/>
                <a:cxnLst/>
                <a:rect l="l" t="t" r="r" b="b"/>
                <a:pathLst>
                  <a:path w="763" h="1531" extrusionOk="0">
                    <a:moveTo>
                      <a:pt x="583" y="0"/>
                    </a:moveTo>
                    <a:cubicBezTo>
                      <a:pt x="461" y="0"/>
                      <a:pt x="461" y="0"/>
                      <a:pt x="461" y="0"/>
                    </a:cubicBezTo>
                    <a:cubicBezTo>
                      <a:pt x="382" y="0"/>
                      <a:pt x="382" y="0"/>
                      <a:pt x="382" y="0"/>
                    </a:cubicBezTo>
                    <a:cubicBezTo>
                      <a:pt x="381" y="0"/>
                      <a:pt x="381" y="0"/>
                      <a:pt x="381" y="0"/>
                    </a:cubicBezTo>
                    <a:cubicBezTo>
                      <a:pt x="291" y="0"/>
                      <a:pt x="291" y="0"/>
                      <a:pt x="291" y="0"/>
                    </a:cubicBezTo>
                    <a:cubicBezTo>
                      <a:pt x="180" y="0"/>
                      <a:pt x="180" y="0"/>
                      <a:pt x="180" y="0"/>
                    </a:cubicBezTo>
                    <a:cubicBezTo>
                      <a:pt x="81" y="0"/>
                      <a:pt x="0" y="80"/>
                      <a:pt x="0" y="177"/>
                    </a:cubicBezTo>
                    <a:cubicBezTo>
                      <a:pt x="0" y="177"/>
                      <a:pt x="0" y="177"/>
                      <a:pt x="0" y="178"/>
                    </a:cubicBezTo>
                    <a:cubicBezTo>
                      <a:pt x="0" y="340"/>
                      <a:pt x="0" y="340"/>
                      <a:pt x="0" y="340"/>
                    </a:cubicBezTo>
                    <a:cubicBezTo>
                      <a:pt x="0" y="729"/>
                      <a:pt x="0" y="729"/>
                      <a:pt x="0" y="729"/>
                    </a:cubicBezTo>
                    <a:cubicBezTo>
                      <a:pt x="0" y="770"/>
                      <a:pt x="33" y="804"/>
                      <a:pt x="75" y="804"/>
                    </a:cubicBezTo>
                    <a:cubicBezTo>
                      <a:pt x="116" y="804"/>
                      <a:pt x="150" y="770"/>
                      <a:pt x="150" y="729"/>
                    </a:cubicBezTo>
                    <a:cubicBezTo>
                      <a:pt x="150" y="340"/>
                      <a:pt x="150" y="340"/>
                      <a:pt x="150" y="340"/>
                    </a:cubicBezTo>
                    <a:cubicBezTo>
                      <a:pt x="150" y="340"/>
                      <a:pt x="150" y="340"/>
                      <a:pt x="150" y="340"/>
                    </a:cubicBezTo>
                    <a:cubicBezTo>
                      <a:pt x="150" y="178"/>
                      <a:pt x="150" y="178"/>
                      <a:pt x="150" y="178"/>
                    </a:cubicBezTo>
                    <a:cubicBezTo>
                      <a:pt x="150" y="164"/>
                      <a:pt x="165" y="151"/>
                      <a:pt x="180" y="151"/>
                    </a:cubicBezTo>
                    <a:cubicBezTo>
                      <a:pt x="183" y="151"/>
                      <a:pt x="183" y="151"/>
                      <a:pt x="183" y="151"/>
                    </a:cubicBezTo>
                    <a:cubicBezTo>
                      <a:pt x="183" y="721"/>
                      <a:pt x="183" y="721"/>
                      <a:pt x="183" y="721"/>
                    </a:cubicBezTo>
                    <a:cubicBezTo>
                      <a:pt x="183" y="721"/>
                      <a:pt x="183" y="721"/>
                      <a:pt x="183" y="721"/>
                    </a:cubicBezTo>
                    <a:cubicBezTo>
                      <a:pt x="183" y="721"/>
                      <a:pt x="183" y="721"/>
                      <a:pt x="183" y="721"/>
                    </a:cubicBezTo>
                    <a:cubicBezTo>
                      <a:pt x="183" y="721"/>
                      <a:pt x="183" y="721"/>
                      <a:pt x="183" y="721"/>
                    </a:cubicBezTo>
                    <a:cubicBezTo>
                      <a:pt x="183" y="1441"/>
                      <a:pt x="183" y="1441"/>
                      <a:pt x="183" y="1441"/>
                    </a:cubicBezTo>
                    <a:cubicBezTo>
                      <a:pt x="183" y="1491"/>
                      <a:pt x="223" y="1531"/>
                      <a:pt x="273" y="1531"/>
                    </a:cubicBezTo>
                    <a:cubicBezTo>
                      <a:pt x="323" y="1531"/>
                      <a:pt x="363" y="1491"/>
                      <a:pt x="363" y="1441"/>
                    </a:cubicBezTo>
                    <a:cubicBezTo>
                      <a:pt x="363" y="721"/>
                      <a:pt x="363" y="721"/>
                      <a:pt x="363" y="721"/>
                    </a:cubicBezTo>
                    <a:cubicBezTo>
                      <a:pt x="363" y="721"/>
                      <a:pt x="363" y="721"/>
                      <a:pt x="363" y="721"/>
                    </a:cubicBezTo>
                    <a:cubicBezTo>
                      <a:pt x="400" y="721"/>
                      <a:pt x="400" y="721"/>
                      <a:pt x="400" y="721"/>
                    </a:cubicBezTo>
                    <a:cubicBezTo>
                      <a:pt x="400" y="721"/>
                      <a:pt x="400" y="721"/>
                      <a:pt x="400" y="721"/>
                    </a:cubicBezTo>
                    <a:cubicBezTo>
                      <a:pt x="400" y="1441"/>
                      <a:pt x="400" y="1441"/>
                      <a:pt x="400" y="1441"/>
                    </a:cubicBezTo>
                    <a:cubicBezTo>
                      <a:pt x="400" y="1491"/>
                      <a:pt x="441" y="1531"/>
                      <a:pt x="490" y="1531"/>
                    </a:cubicBezTo>
                    <a:cubicBezTo>
                      <a:pt x="540" y="1531"/>
                      <a:pt x="580" y="1491"/>
                      <a:pt x="580" y="1441"/>
                    </a:cubicBezTo>
                    <a:cubicBezTo>
                      <a:pt x="580" y="721"/>
                      <a:pt x="580" y="721"/>
                      <a:pt x="580" y="721"/>
                    </a:cubicBezTo>
                    <a:cubicBezTo>
                      <a:pt x="580" y="721"/>
                      <a:pt x="580" y="721"/>
                      <a:pt x="580" y="721"/>
                    </a:cubicBezTo>
                    <a:cubicBezTo>
                      <a:pt x="580" y="151"/>
                      <a:pt x="580" y="151"/>
                      <a:pt x="580" y="151"/>
                    </a:cubicBezTo>
                    <a:cubicBezTo>
                      <a:pt x="583" y="151"/>
                      <a:pt x="583" y="151"/>
                      <a:pt x="583" y="151"/>
                    </a:cubicBezTo>
                    <a:cubicBezTo>
                      <a:pt x="599" y="151"/>
                      <a:pt x="613" y="164"/>
                      <a:pt x="613" y="178"/>
                    </a:cubicBezTo>
                    <a:cubicBezTo>
                      <a:pt x="613" y="729"/>
                      <a:pt x="613" y="729"/>
                      <a:pt x="613" y="729"/>
                    </a:cubicBezTo>
                    <a:cubicBezTo>
                      <a:pt x="613" y="770"/>
                      <a:pt x="647" y="804"/>
                      <a:pt x="688" y="804"/>
                    </a:cubicBezTo>
                    <a:cubicBezTo>
                      <a:pt x="730" y="804"/>
                      <a:pt x="763" y="770"/>
                      <a:pt x="763" y="729"/>
                    </a:cubicBezTo>
                    <a:cubicBezTo>
                      <a:pt x="763" y="340"/>
                      <a:pt x="763" y="340"/>
                      <a:pt x="763" y="340"/>
                    </a:cubicBezTo>
                    <a:cubicBezTo>
                      <a:pt x="763" y="340"/>
                      <a:pt x="763" y="340"/>
                      <a:pt x="763" y="340"/>
                    </a:cubicBezTo>
                    <a:cubicBezTo>
                      <a:pt x="763" y="178"/>
                      <a:pt x="763" y="178"/>
                      <a:pt x="763" y="178"/>
                    </a:cubicBezTo>
                    <a:cubicBezTo>
                      <a:pt x="763" y="177"/>
                      <a:pt x="763" y="177"/>
                      <a:pt x="763" y="177"/>
                    </a:cubicBezTo>
                    <a:cubicBezTo>
                      <a:pt x="763" y="80"/>
                      <a:pt x="682" y="0"/>
                      <a:pt x="58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244"/>
              <p:cNvSpPr/>
              <p:nvPr/>
            </p:nvSpPr>
            <p:spPr>
              <a:xfrm>
                <a:off x="653272" y="4247945"/>
                <a:ext cx="119700" cy="1197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2" name="Google Shape;1602;p244"/>
            <p:cNvGrpSpPr/>
            <p:nvPr/>
          </p:nvGrpSpPr>
          <p:grpSpPr>
            <a:xfrm>
              <a:off x="3239397" y="4034299"/>
              <a:ext cx="256706" cy="633355"/>
              <a:chOff x="565766" y="4247945"/>
              <a:chExt cx="294692" cy="727075"/>
            </a:xfrm>
          </p:grpSpPr>
          <p:sp>
            <p:nvSpPr>
              <p:cNvPr id="1603" name="Google Shape;1603;p244"/>
              <p:cNvSpPr/>
              <p:nvPr/>
            </p:nvSpPr>
            <p:spPr>
              <a:xfrm>
                <a:off x="565766" y="4385639"/>
                <a:ext cx="294692" cy="589381"/>
              </a:xfrm>
              <a:custGeom>
                <a:avLst/>
                <a:gdLst/>
                <a:ahLst/>
                <a:cxnLst/>
                <a:rect l="l" t="t" r="r" b="b"/>
                <a:pathLst>
                  <a:path w="763" h="1531" extrusionOk="0">
                    <a:moveTo>
                      <a:pt x="583" y="0"/>
                    </a:moveTo>
                    <a:cubicBezTo>
                      <a:pt x="461" y="0"/>
                      <a:pt x="461" y="0"/>
                      <a:pt x="461" y="0"/>
                    </a:cubicBezTo>
                    <a:cubicBezTo>
                      <a:pt x="382" y="0"/>
                      <a:pt x="382" y="0"/>
                      <a:pt x="382" y="0"/>
                    </a:cubicBezTo>
                    <a:cubicBezTo>
                      <a:pt x="381" y="0"/>
                      <a:pt x="381" y="0"/>
                      <a:pt x="381" y="0"/>
                    </a:cubicBezTo>
                    <a:cubicBezTo>
                      <a:pt x="291" y="0"/>
                      <a:pt x="291" y="0"/>
                      <a:pt x="291" y="0"/>
                    </a:cubicBezTo>
                    <a:cubicBezTo>
                      <a:pt x="180" y="0"/>
                      <a:pt x="180" y="0"/>
                      <a:pt x="180" y="0"/>
                    </a:cubicBezTo>
                    <a:cubicBezTo>
                      <a:pt x="81" y="0"/>
                      <a:pt x="0" y="80"/>
                      <a:pt x="0" y="177"/>
                    </a:cubicBezTo>
                    <a:cubicBezTo>
                      <a:pt x="0" y="177"/>
                      <a:pt x="0" y="177"/>
                      <a:pt x="0" y="178"/>
                    </a:cubicBezTo>
                    <a:cubicBezTo>
                      <a:pt x="0" y="340"/>
                      <a:pt x="0" y="340"/>
                      <a:pt x="0" y="340"/>
                    </a:cubicBezTo>
                    <a:cubicBezTo>
                      <a:pt x="0" y="729"/>
                      <a:pt x="0" y="729"/>
                      <a:pt x="0" y="729"/>
                    </a:cubicBezTo>
                    <a:cubicBezTo>
                      <a:pt x="0" y="770"/>
                      <a:pt x="33" y="804"/>
                      <a:pt x="75" y="804"/>
                    </a:cubicBezTo>
                    <a:cubicBezTo>
                      <a:pt x="116" y="804"/>
                      <a:pt x="150" y="770"/>
                      <a:pt x="150" y="729"/>
                    </a:cubicBezTo>
                    <a:cubicBezTo>
                      <a:pt x="150" y="340"/>
                      <a:pt x="150" y="340"/>
                      <a:pt x="150" y="340"/>
                    </a:cubicBezTo>
                    <a:cubicBezTo>
                      <a:pt x="150" y="340"/>
                      <a:pt x="150" y="340"/>
                      <a:pt x="150" y="340"/>
                    </a:cubicBezTo>
                    <a:cubicBezTo>
                      <a:pt x="150" y="178"/>
                      <a:pt x="150" y="178"/>
                      <a:pt x="150" y="178"/>
                    </a:cubicBezTo>
                    <a:cubicBezTo>
                      <a:pt x="150" y="164"/>
                      <a:pt x="165" y="151"/>
                      <a:pt x="180" y="151"/>
                    </a:cubicBezTo>
                    <a:cubicBezTo>
                      <a:pt x="183" y="151"/>
                      <a:pt x="183" y="151"/>
                      <a:pt x="183" y="151"/>
                    </a:cubicBezTo>
                    <a:cubicBezTo>
                      <a:pt x="183" y="721"/>
                      <a:pt x="183" y="721"/>
                      <a:pt x="183" y="721"/>
                    </a:cubicBezTo>
                    <a:cubicBezTo>
                      <a:pt x="183" y="721"/>
                      <a:pt x="183" y="721"/>
                      <a:pt x="183" y="721"/>
                    </a:cubicBezTo>
                    <a:cubicBezTo>
                      <a:pt x="183" y="721"/>
                      <a:pt x="183" y="721"/>
                      <a:pt x="183" y="721"/>
                    </a:cubicBezTo>
                    <a:cubicBezTo>
                      <a:pt x="183" y="721"/>
                      <a:pt x="183" y="721"/>
                      <a:pt x="183" y="721"/>
                    </a:cubicBezTo>
                    <a:cubicBezTo>
                      <a:pt x="183" y="1441"/>
                      <a:pt x="183" y="1441"/>
                      <a:pt x="183" y="1441"/>
                    </a:cubicBezTo>
                    <a:cubicBezTo>
                      <a:pt x="183" y="1491"/>
                      <a:pt x="223" y="1531"/>
                      <a:pt x="273" y="1531"/>
                    </a:cubicBezTo>
                    <a:cubicBezTo>
                      <a:pt x="323" y="1531"/>
                      <a:pt x="363" y="1491"/>
                      <a:pt x="363" y="1441"/>
                    </a:cubicBezTo>
                    <a:cubicBezTo>
                      <a:pt x="363" y="721"/>
                      <a:pt x="363" y="721"/>
                      <a:pt x="363" y="721"/>
                    </a:cubicBezTo>
                    <a:cubicBezTo>
                      <a:pt x="363" y="721"/>
                      <a:pt x="363" y="721"/>
                      <a:pt x="363" y="721"/>
                    </a:cubicBezTo>
                    <a:cubicBezTo>
                      <a:pt x="400" y="721"/>
                      <a:pt x="400" y="721"/>
                      <a:pt x="400" y="721"/>
                    </a:cubicBezTo>
                    <a:cubicBezTo>
                      <a:pt x="400" y="721"/>
                      <a:pt x="400" y="721"/>
                      <a:pt x="400" y="721"/>
                    </a:cubicBezTo>
                    <a:cubicBezTo>
                      <a:pt x="400" y="1441"/>
                      <a:pt x="400" y="1441"/>
                      <a:pt x="400" y="1441"/>
                    </a:cubicBezTo>
                    <a:cubicBezTo>
                      <a:pt x="400" y="1491"/>
                      <a:pt x="441" y="1531"/>
                      <a:pt x="490" y="1531"/>
                    </a:cubicBezTo>
                    <a:cubicBezTo>
                      <a:pt x="540" y="1531"/>
                      <a:pt x="580" y="1491"/>
                      <a:pt x="580" y="1441"/>
                    </a:cubicBezTo>
                    <a:cubicBezTo>
                      <a:pt x="580" y="721"/>
                      <a:pt x="580" y="721"/>
                      <a:pt x="580" y="721"/>
                    </a:cubicBezTo>
                    <a:cubicBezTo>
                      <a:pt x="580" y="721"/>
                      <a:pt x="580" y="721"/>
                      <a:pt x="580" y="721"/>
                    </a:cubicBezTo>
                    <a:cubicBezTo>
                      <a:pt x="580" y="151"/>
                      <a:pt x="580" y="151"/>
                      <a:pt x="580" y="151"/>
                    </a:cubicBezTo>
                    <a:cubicBezTo>
                      <a:pt x="583" y="151"/>
                      <a:pt x="583" y="151"/>
                      <a:pt x="583" y="151"/>
                    </a:cubicBezTo>
                    <a:cubicBezTo>
                      <a:pt x="599" y="151"/>
                      <a:pt x="613" y="164"/>
                      <a:pt x="613" y="178"/>
                    </a:cubicBezTo>
                    <a:cubicBezTo>
                      <a:pt x="613" y="729"/>
                      <a:pt x="613" y="729"/>
                      <a:pt x="613" y="729"/>
                    </a:cubicBezTo>
                    <a:cubicBezTo>
                      <a:pt x="613" y="770"/>
                      <a:pt x="647" y="804"/>
                      <a:pt x="688" y="804"/>
                    </a:cubicBezTo>
                    <a:cubicBezTo>
                      <a:pt x="730" y="804"/>
                      <a:pt x="763" y="770"/>
                      <a:pt x="763" y="729"/>
                    </a:cubicBezTo>
                    <a:cubicBezTo>
                      <a:pt x="763" y="340"/>
                      <a:pt x="763" y="340"/>
                      <a:pt x="763" y="340"/>
                    </a:cubicBezTo>
                    <a:cubicBezTo>
                      <a:pt x="763" y="340"/>
                      <a:pt x="763" y="340"/>
                      <a:pt x="763" y="340"/>
                    </a:cubicBezTo>
                    <a:cubicBezTo>
                      <a:pt x="763" y="178"/>
                      <a:pt x="763" y="178"/>
                      <a:pt x="763" y="178"/>
                    </a:cubicBezTo>
                    <a:cubicBezTo>
                      <a:pt x="763" y="177"/>
                      <a:pt x="763" y="177"/>
                      <a:pt x="763" y="177"/>
                    </a:cubicBezTo>
                    <a:cubicBezTo>
                      <a:pt x="763" y="80"/>
                      <a:pt x="682" y="0"/>
                      <a:pt x="583" y="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244"/>
              <p:cNvSpPr/>
              <p:nvPr/>
            </p:nvSpPr>
            <p:spPr>
              <a:xfrm>
                <a:off x="653272" y="4247945"/>
                <a:ext cx="119700" cy="1197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5" name="Google Shape;1605;p244"/>
            <p:cNvGrpSpPr/>
            <p:nvPr/>
          </p:nvGrpSpPr>
          <p:grpSpPr>
            <a:xfrm>
              <a:off x="3556559" y="4034299"/>
              <a:ext cx="256706" cy="633355"/>
              <a:chOff x="565766" y="4247945"/>
              <a:chExt cx="294692" cy="727075"/>
            </a:xfrm>
          </p:grpSpPr>
          <p:sp>
            <p:nvSpPr>
              <p:cNvPr id="1606" name="Google Shape;1606;p244"/>
              <p:cNvSpPr/>
              <p:nvPr/>
            </p:nvSpPr>
            <p:spPr>
              <a:xfrm>
                <a:off x="565766" y="4385639"/>
                <a:ext cx="294692" cy="589381"/>
              </a:xfrm>
              <a:custGeom>
                <a:avLst/>
                <a:gdLst/>
                <a:ahLst/>
                <a:cxnLst/>
                <a:rect l="l" t="t" r="r" b="b"/>
                <a:pathLst>
                  <a:path w="763" h="1531" extrusionOk="0">
                    <a:moveTo>
                      <a:pt x="583" y="0"/>
                    </a:moveTo>
                    <a:cubicBezTo>
                      <a:pt x="461" y="0"/>
                      <a:pt x="461" y="0"/>
                      <a:pt x="461" y="0"/>
                    </a:cubicBezTo>
                    <a:cubicBezTo>
                      <a:pt x="382" y="0"/>
                      <a:pt x="382" y="0"/>
                      <a:pt x="382" y="0"/>
                    </a:cubicBezTo>
                    <a:cubicBezTo>
                      <a:pt x="381" y="0"/>
                      <a:pt x="381" y="0"/>
                      <a:pt x="381" y="0"/>
                    </a:cubicBezTo>
                    <a:cubicBezTo>
                      <a:pt x="291" y="0"/>
                      <a:pt x="291" y="0"/>
                      <a:pt x="291" y="0"/>
                    </a:cubicBezTo>
                    <a:cubicBezTo>
                      <a:pt x="180" y="0"/>
                      <a:pt x="180" y="0"/>
                      <a:pt x="180" y="0"/>
                    </a:cubicBezTo>
                    <a:cubicBezTo>
                      <a:pt x="81" y="0"/>
                      <a:pt x="0" y="80"/>
                      <a:pt x="0" y="177"/>
                    </a:cubicBezTo>
                    <a:cubicBezTo>
                      <a:pt x="0" y="177"/>
                      <a:pt x="0" y="177"/>
                      <a:pt x="0" y="178"/>
                    </a:cubicBezTo>
                    <a:cubicBezTo>
                      <a:pt x="0" y="340"/>
                      <a:pt x="0" y="340"/>
                      <a:pt x="0" y="340"/>
                    </a:cubicBezTo>
                    <a:cubicBezTo>
                      <a:pt x="0" y="729"/>
                      <a:pt x="0" y="729"/>
                      <a:pt x="0" y="729"/>
                    </a:cubicBezTo>
                    <a:cubicBezTo>
                      <a:pt x="0" y="770"/>
                      <a:pt x="33" y="804"/>
                      <a:pt x="75" y="804"/>
                    </a:cubicBezTo>
                    <a:cubicBezTo>
                      <a:pt x="116" y="804"/>
                      <a:pt x="150" y="770"/>
                      <a:pt x="150" y="729"/>
                    </a:cubicBezTo>
                    <a:cubicBezTo>
                      <a:pt x="150" y="340"/>
                      <a:pt x="150" y="340"/>
                      <a:pt x="150" y="340"/>
                    </a:cubicBezTo>
                    <a:cubicBezTo>
                      <a:pt x="150" y="340"/>
                      <a:pt x="150" y="340"/>
                      <a:pt x="150" y="340"/>
                    </a:cubicBezTo>
                    <a:cubicBezTo>
                      <a:pt x="150" y="178"/>
                      <a:pt x="150" y="178"/>
                      <a:pt x="150" y="178"/>
                    </a:cubicBezTo>
                    <a:cubicBezTo>
                      <a:pt x="150" y="164"/>
                      <a:pt x="165" y="151"/>
                      <a:pt x="180" y="151"/>
                    </a:cubicBezTo>
                    <a:cubicBezTo>
                      <a:pt x="183" y="151"/>
                      <a:pt x="183" y="151"/>
                      <a:pt x="183" y="151"/>
                    </a:cubicBezTo>
                    <a:cubicBezTo>
                      <a:pt x="183" y="721"/>
                      <a:pt x="183" y="721"/>
                      <a:pt x="183" y="721"/>
                    </a:cubicBezTo>
                    <a:cubicBezTo>
                      <a:pt x="183" y="721"/>
                      <a:pt x="183" y="721"/>
                      <a:pt x="183" y="721"/>
                    </a:cubicBezTo>
                    <a:cubicBezTo>
                      <a:pt x="183" y="721"/>
                      <a:pt x="183" y="721"/>
                      <a:pt x="183" y="721"/>
                    </a:cubicBezTo>
                    <a:cubicBezTo>
                      <a:pt x="183" y="721"/>
                      <a:pt x="183" y="721"/>
                      <a:pt x="183" y="721"/>
                    </a:cubicBezTo>
                    <a:cubicBezTo>
                      <a:pt x="183" y="1441"/>
                      <a:pt x="183" y="1441"/>
                      <a:pt x="183" y="1441"/>
                    </a:cubicBezTo>
                    <a:cubicBezTo>
                      <a:pt x="183" y="1491"/>
                      <a:pt x="223" y="1531"/>
                      <a:pt x="273" y="1531"/>
                    </a:cubicBezTo>
                    <a:cubicBezTo>
                      <a:pt x="323" y="1531"/>
                      <a:pt x="363" y="1491"/>
                      <a:pt x="363" y="1441"/>
                    </a:cubicBezTo>
                    <a:cubicBezTo>
                      <a:pt x="363" y="721"/>
                      <a:pt x="363" y="721"/>
                      <a:pt x="363" y="721"/>
                    </a:cubicBezTo>
                    <a:cubicBezTo>
                      <a:pt x="363" y="721"/>
                      <a:pt x="363" y="721"/>
                      <a:pt x="363" y="721"/>
                    </a:cubicBezTo>
                    <a:cubicBezTo>
                      <a:pt x="400" y="721"/>
                      <a:pt x="400" y="721"/>
                      <a:pt x="400" y="721"/>
                    </a:cubicBezTo>
                    <a:cubicBezTo>
                      <a:pt x="400" y="721"/>
                      <a:pt x="400" y="721"/>
                      <a:pt x="400" y="721"/>
                    </a:cubicBezTo>
                    <a:cubicBezTo>
                      <a:pt x="400" y="1441"/>
                      <a:pt x="400" y="1441"/>
                      <a:pt x="400" y="1441"/>
                    </a:cubicBezTo>
                    <a:cubicBezTo>
                      <a:pt x="400" y="1491"/>
                      <a:pt x="441" y="1531"/>
                      <a:pt x="490" y="1531"/>
                    </a:cubicBezTo>
                    <a:cubicBezTo>
                      <a:pt x="540" y="1531"/>
                      <a:pt x="580" y="1491"/>
                      <a:pt x="580" y="1441"/>
                    </a:cubicBezTo>
                    <a:cubicBezTo>
                      <a:pt x="580" y="721"/>
                      <a:pt x="580" y="721"/>
                      <a:pt x="580" y="721"/>
                    </a:cubicBezTo>
                    <a:cubicBezTo>
                      <a:pt x="580" y="721"/>
                      <a:pt x="580" y="721"/>
                      <a:pt x="580" y="721"/>
                    </a:cubicBezTo>
                    <a:cubicBezTo>
                      <a:pt x="580" y="151"/>
                      <a:pt x="580" y="151"/>
                      <a:pt x="580" y="151"/>
                    </a:cubicBezTo>
                    <a:cubicBezTo>
                      <a:pt x="583" y="151"/>
                      <a:pt x="583" y="151"/>
                      <a:pt x="583" y="151"/>
                    </a:cubicBezTo>
                    <a:cubicBezTo>
                      <a:pt x="599" y="151"/>
                      <a:pt x="613" y="164"/>
                      <a:pt x="613" y="178"/>
                    </a:cubicBezTo>
                    <a:cubicBezTo>
                      <a:pt x="613" y="729"/>
                      <a:pt x="613" y="729"/>
                      <a:pt x="613" y="729"/>
                    </a:cubicBezTo>
                    <a:cubicBezTo>
                      <a:pt x="613" y="770"/>
                      <a:pt x="647" y="804"/>
                      <a:pt x="688" y="804"/>
                    </a:cubicBezTo>
                    <a:cubicBezTo>
                      <a:pt x="730" y="804"/>
                      <a:pt x="763" y="770"/>
                      <a:pt x="763" y="729"/>
                    </a:cubicBezTo>
                    <a:cubicBezTo>
                      <a:pt x="763" y="340"/>
                      <a:pt x="763" y="340"/>
                      <a:pt x="763" y="340"/>
                    </a:cubicBezTo>
                    <a:cubicBezTo>
                      <a:pt x="763" y="340"/>
                      <a:pt x="763" y="340"/>
                      <a:pt x="763" y="340"/>
                    </a:cubicBezTo>
                    <a:cubicBezTo>
                      <a:pt x="763" y="178"/>
                      <a:pt x="763" y="178"/>
                      <a:pt x="763" y="178"/>
                    </a:cubicBezTo>
                    <a:cubicBezTo>
                      <a:pt x="763" y="177"/>
                      <a:pt x="763" y="177"/>
                      <a:pt x="763" y="177"/>
                    </a:cubicBezTo>
                    <a:cubicBezTo>
                      <a:pt x="763" y="80"/>
                      <a:pt x="682" y="0"/>
                      <a:pt x="583" y="0"/>
                    </a:cubicBezTo>
                    <a:close/>
                  </a:path>
                </a:pathLst>
              </a:custGeom>
              <a:gradFill>
                <a:gsLst>
                  <a:gs pos="0">
                    <a:schemeClr val="accent1"/>
                  </a:gs>
                  <a:gs pos="60000">
                    <a:schemeClr val="accent1"/>
                  </a:gs>
                  <a:gs pos="100000">
                    <a:schemeClr val="lt2"/>
                  </a:gs>
                </a:gsLst>
                <a:lin ang="540070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244"/>
              <p:cNvSpPr/>
              <p:nvPr/>
            </p:nvSpPr>
            <p:spPr>
              <a:xfrm>
                <a:off x="653272" y="4247945"/>
                <a:ext cx="119700" cy="1197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8" name="Google Shape;1608;p244"/>
            <p:cNvGrpSpPr/>
            <p:nvPr/>
          </p:nvGrpSpPr>
          <p:grpSpPr>
            <a:xfrm>
              <a:off x="3873721" y="4034299"/>
              <a:ext cx="256706" cy="633355"/>
              <a:chOff x="565766" y="4247945"/>
              <a:chExt cx="294692" cy="727075"/>
            </a:xfrm>
          </p:grpSpPr>
          <p:sp>
            <p:nvSpPr>
              <p:cNvPr id="1609" name="Google Shape;1609;p244"/>
              <p:cNvSpPr/>
              <p:nvPr/>
            </p:nvSpPr>
            <p:spPr>
              <a:xfrm>
                <a:off x="565766" y="4385639"/>
                <a:ext cx="294692" cy="589381"/>
              </a:xfrm>
              <a:custGeom>
                <a:avLst/>
                <a:gdLst/>
                <a:ahLst/>
                <a:cxnLst/>
                <a:rect l="l" t="t" r="r" b="b"/>
                <a:pathLst>
                  <a:path w="763" h="1531" extrusionOk="0">
                    <a:moveTo>
                      <a:pt x="583" y="0"/>
                    </a:moveTo>
                    <a:cubicBezTo>
                      <a:pt x="461" y="0"/>
                      <a:pt x="461" y="0"/>
                      <a:pt x="461" y="0"/>
                    </a:cubicBezTo>
                    <a:cubicBezTo>
                      <a:pt x="382" y="0"/>
                      <a:pt x="382" y="0"/>
                      <a:pt x="382" y="0"/>
                    </a:cubicBezTo>
                    <a:cubicBezTo>
                      <a:pt x="381" y="0"/>
                      <a:pt x="381" y="0"/>
                      <a:pt x="381" y="0"/>
                    </a:cubicBezTo>
                    <a:cubicBezTo>
                      <a:pt x="291" y="0"/>
                      <a:pt x="291" y="0"/>
                      <a:pt x="291" y="0"/>
                    </a:cubicBezTo>
                    <a:cubicBezTo>
                      <a:pt x="180" y="0"/>
                      <a:pt x="180" y="0"/>
                      <a:pt x="180" y="0"/>
                    </a:cubicBezTo>
                    <a:cubicBezTo>
                      <a:pt x="81" y="0"/>
                      <a:pt x="0" y="80"/>
                      <a:pt x="0" y="177"/>
                    </a:cubicBezTo>
                    <a:cubicBezTo>
                      <a:pt x="0" y="177"/>
                      <a:pt x="0" y="177"/>
                      <a:pt x="0" y="178"/>
                    </a:cubicBezTo>
                    <a:cubicBezTo>
                      <a:pt x="0" y="340"/>
                      <a:pt x="0" y="340"/>
                      <a:pt x="0" y="340"/>
                    </a:cubicBezTo>
                    <a:cubicBezTo>
                      <a:pt x="0" y="729"/>
                      <a:pt x="0" y="729"/>
                      <a:pt x="0" y="729"/>
                    </a:cubicBezTo>
                    <a:cubicBezTo>
                      <a:pt x="0" y="770"/>
                      <a:pt x="33" y="804"/>
                      <a:pt x="75" y="804"/>
                    </a:cubicBezTo>
                    <a:cubicBezTo>
                      <a:pt x="116" y="804"/>
                      <a:pt x="150" y="770"/>
                      <a:pt x="150" y="729"/>
                    </a:cubicBezTo>
                    <a:cubicBezTo>
                      <a:pt x="150" y="340"/>
                      <a:pt x="150" y="340"/>
                      <a:pt x="150" y="340"/>
                    </a:cubicBezTo>
                    <a:cubicBezTo>
                      <a:pt x="150" y="340"/>
                      <a:pt x="150" y="340"/>
                      <a:pt x="150" y="340"/>
                    </a:cubicBezTo>
                    <a:cubicBezTo>
                      <a:pt x="150" y="178"/>
                      <a:pt x="150" y="178"/>
                      <a:pt x="150" y="178"/>
                    </a:cubicBezTo>
                    <a:cubicBezTo>
                      <a:pt x="150" y="164"/>
                      <a:pt x="165" y="151"/>
                      <a:pt x="180" y="151"/>
                    </a:cubicBezTo>
                    <a:cubicBezTo>
                      <a:pt x="183" y="151"/>
                      <a:pt x="183" y="151"/>
                      <a:pt x="183" y="151"/>
                    </a:cubicBezTo>
                    <a:cubicBezTo>
                      <a:pt x="183" y="721"/>
                      <a:pt x="183" y="721"/>
                      <a:pt x="183" y="721"/>
                    </a:cubicBezTo>
                    <a:cubicBezTo>
                      <a:pt x="183" y="721"/>
                      <a:pt x="183" y="721"/>
                      <a:pt x="183" y="721"/>
                    </a:cubicBezTo>
                    <a:cubicBezTo>
                      <a:pt x="183" y="721"/>
                      <a:pt x="183" y="721"/>
                      <a:pt x="183" y="721"/>
                    </a:cubicBezTo>
                    <a:cubicBezTo>
                      <a:pt x="183" y="721"/>
                      <a:pt x="183" y="721"/>
                      <a:pt x="183" y="721"/>
                    </a:cubicBezTo>
                    <a:cubicBezTo>
                      <a:pt x="183" y="1441"/>
                      <a:pt x="183" y="1441"/>
                      <a:pt x="183" y="1441"/>
                    </a:cubicBezTo>
                    <a:cubicBezTo>
                      <a:pt x="183" y="1491"/>
                      <a:pt x="223" y="1531"/>
                      <a:pt x="273" y="1531"/>
                    </a:cubicBezTo>
                    <a:cubicBezTo>
                      <a:pt x="323" y="1531"/>
                      <a:pt x="363" y="1491"/>
                      <a:pt x="363" y="1441"/>
                    </a:cubicBezTo>
                    <a:cubicBezTo>
                      <a:pt x="363" y="721"/>
                      <a:pt x="363" y="721"/>
                      <a:pt x="363" y="721"/>
                    </a:cubicBezTo>
                    <a:cubicBezTo>
                      <a:pt x="363" y="721"/>
                      <a:pt x="363" y="721"/>
                      <a:pt x="363" y="721"/>
                    </a:cubicBezTo>
                    <a:cubicBezTo>
                      <a:pt x="400" y="721"/>
                      <a:pt x="400" y="721"/>
                      <a:pt x="400" y="721"/>
                    </a:cubicBezTo>
                    <a:cubicBezTo>
                      <a:pt x="400" y="721"/>
                      <a:pt x="400" y="721"/>
                      <a:pt x="400" y="721"/>
                    </a:cubicBezTo>
                    <a:cubicBezTo>
                      <a:pt x="400" y="1441"/>
                      <a:pt x="400" y="1441"/>
                      <a:pt x="400" y="1441"/>
                    </a:cubicBezTo>
                    <a:cubicBezTo>
                      <a:pt x="400" y="1491"/>
                      <a:pt x="441" y="1531"/>
                      <a:pt x="490" y="1531"/>
                    </a:cubicBezTo>
                    <a:cubicBezTo>
                      <a:pt x="540" y="1531"/>
                      <a:pt x="580" y="1491"/>
                      <a:pt x="580" y="1441"/>
                    </a:cubicBezTo>
                    <a:cubicBezTo>
                      <a:pt x="580" y="721"/>
                      <a:pt x="580" y="721"/>
                      <a:pt x="580" y="721"/>
                    </a:cubicBezTo>
                    <a:cubicBezTo>
                      <a:pt x="580" y="721"/>
                      <a:pt x="580" y="721"/>
                      <a:pt x="580" y="721"/>
                    </a:cubicBezTo>
                    <a:cubicBezTo>
                      <a:pt x="580" y="151"/>
                      <a:pt x="580" y="151"/>
                      <a:pt x="580" y="151"/>
                    </a:cubicBezTo>
                    <a:cubicBezTo>
                      <a:pt x="583" y="151"/>
                      <a:pt x="583" y="151"/>
                      <a:pt x="583" y="151"/>
                    </a:cubicBezTo>
                    <a:cubicBezTo>
                      <a:pt x="599" y="151"/>
                      <a:pt x="613" y="164"/>
                      <a:pt x="613" y="178"/>
                    </a:cubicBezTo>
                    <a:cubicBezTo>
                      <a:pt x="613" y="729"/>
                      <a:pt x="613" y="729"/>
                      <a:pt x="613" y="729"/>
                    </a:cubicBezTo>
                    <a:cubicBezTo>
                      <a:pt x="613" y="770"/>
                      <a:pt x="647" y="804"/>
                      <a:pt x="688" y="804"/>
                    </a:cubicBezTo>
                    <a:cubicBezTo>
                      <a:pt x="730" y="804"/>
                      <a:pt x="763" y="770"/>
                      <a:pt x="763" y="729"/>
                    </a:cubicBezTo>
                    <a:cubicBezTo>
                      <a:pt x="763" y="340"/>
                      <a:pt x="763" y="340"/>
                      <a:pt x="763" y="340"/>
                    </a:cubicBezTo>
                    <a:cubicBezTo>
                      <a:pt x="763" y="340"/>
                      <a:pt x="763" y="340"/>
                      <a:pt x="763" y="340"/>
                    </a:cubicBezTo>
                    <a:cubicBezTo>
                      <a:pt x="763" y="178"/>
                      <a:pt x="763" y="178"/>
                      <a:pt x="763" y="178"/>
                    </a:cubicBezTo>
                    <a:cubicBezTo>
                      <a:pt x="763" y="177"/>
                      <a:pt x="763" y="177"/>
                      <a:pt x="763" y="177"/>
                    </a:cubicBezTo>
                    <a:cubicBezTo>
                      <a:pt x="763" y="80"/>
                      <a:pt x="682" y="0"/>
                      <a:pt x="583" y="0"/>
                    </a:cubicBezTo>
                    <a:close/>
                  </a:path>
                </a:pathLst>
              </a:custGeom>
              <a:solidFill>
                <a:srgbClr val="D7CAC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244"/>
              <p:cNvSpPr/>
              <p:nvPr/>
            </p:nvSpPr>
            <p:spPr>
              <a:xfrm>
                <a:off x="653272" y="4247945"/>
                <a:ext cx="119700" cy="119700"/>
              </a:xfrm>
              <a:prstGeom prst="ellipse">
                <a:avLst/>
              </a:prstGeom>
              <a:solidFill>
                <a:srgbClr val="D7CAC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1" name="Google Shape;1611;p244"/>
            <p:cNvGrpSpPr/>
            <p:nvPr/>
          </p:nvGrpSpPr>
          <p:grpSpPr>
            <a:xfrm>
              <a:off x="4190883" y="4034299"/>
              <a:ext cx="256706" cy="633355"/>
              <a:chOff x="565766" y="4247945"/>
              <a:chExt cx="294692" cy="727075"/>
            </a:xfrm>
          </p:grpSpPr>
          <p:sp>
            <p:nvSpPr>
              <p:cNvPr id="1612" name="Google Shape;1612;p244"/>
              <p:cNvSpPr/>
              <p:nvPr/>
            </p:nvSpPr>
            <p:spPr>
              <a:xfrm>
                <a:off x="565766" y="4385639"/>
                <a:ext cx="294692" cy="589381"/>
              </a:xfrm>
              <a:custGeom>
                <a:avLst/>
                <a:gdLst/>
                <a:ahLst/>
                <a:cxnLst/>
                <a:rect l="l" t="t" r="r" b="b"/>
                <a:pathLst>
                  <a:path w="763" h="1531" extrusionOk="0">
                    <a:moveTo>
                      <a:pt x="583" y="0"/>
                    </a:moveTo>
                    <a:cubicBezTo>
                      <a:pt x="461" y="0"/>
                      <a:pt x="461" y="0"/>
                      <a:pt x="461" y="0"/>
                    </a:cubicBezTo>
                    <a:cubicBezTo>
                      <a:pt x="382" y="0"/>
                      <a:pt x="382" y="0"/>
                      <a:pt x="382" y="0"/>
                    </a:cubicBezTo>
                    <a:cubicBezTo>
                      <a:pt x="381" y="0"/>
                      <a:pt x="381" y="0"/>
                      <a:pt x="381" y="0"/>
                    </a:cubicBezTo>
                    <a:cubicBezTo>
                      <a:pt x="291" y="0"/>
                      <a:pt x="291" y="0"/>
                      <a:pt x="291" y="0"/>
                    </a:cubicBezTo>
                    <a:cubicBezTo>
                      <a:pt x="180" y="0"/>
                      <a:pt x="180" y="0"/>
                      <a:pt x="180" y="0"/>
                    </a:cubicBezTo>
                    <a:cubicBezTo>
                      <a:pt x="81" y="0"/>
                      <a:pt x="0" y="80"/>
                      <a:pt x="0" y="177"/>
                    </a:cubicBezTo>
                    <a:cubicBezTo>
                      <a:pt x="0" y="177"/>
                      <a:pt x="0" y="177"/>
                      <a:pt x="0" y="178"/>
                    </a:cubicBezTo>
                    <a:cubicBezTo>
                      <a:pt x="0" y="340"/>
                      <a:pt x="0" y="340"/>
                      <a:pt x="0" y="340"/>
                    </a:cubicBezTo>
                    <a:cubicBezTo>
                      <a:pt x="0" y="729"/>
                      <a:pt x="0" y="729"/>
                      <a:pt x="0" y="729"/>
                    </a:cubicBezTo>
                    <a:cubicBezTo>
                      <a:pt x="0" y="770"/>
                      <a:pt x="33" y="804"/>
                      <a:pt x="75" y="804"/>
                    </a:cubicBezTo>
                    <a:cubicBezTo>
                      <a:pt x="116" y="804"/>
                      <a:pt x="150" y="770"/>
                      <a:pt x="150" y="729"/>
                    </a:cubicBezTo>
                    <a:cubicBezTo>
                      <a:pt x="150" y="340"/>
                      <a:pt x="150" y="340"/>
                      <a:pt x="150" y="340"/>
                    </a:cubicBezTo>
                    <a:cubicBezTo>
                      <a:pt x="150" y="340"/>
                      <a:pt x="150" y="340"/>
                      <a:pt x="150" y="340"/>
                    </a:cubicBezTo>
                    <a:cubicBezTo>
                      <a:pt x="150" y="178"/>
                      <a:pt x="150" y="178"/>
                      <a:pt x="150" y="178"/>
                    </a:cubicBezTo>
                    <a:cubicBezTo>
                      <a:pt x="150" y="164"/>
                      <a:pt x="165" y="151"/>
                      <a:pt x="180" y="151"/>
                    </a:cubicBezTo>
                    <a:cubicBezTo>
                      <a:pt x="183" y="151"/>
                      <a:pt x="183" y="151"/>
                      <a:pt x="183" y="151"/>
                    </a:cubicBezTo>
                    <a:cubicBezTo>
                      <a:pt x="183" y="721"/>
                      <a:pt x="183" y="721"/>
                      <a:pt x="183" y="721"/>
                    </a:cubicBezTo>
                    <a:cubicBezTo>
                      <a:pt x="183" y="721"/>
                      <a:pt x="183" y="721"/>
                      <a:pt x="183" y="721"/>
                    </a:cubicBezTo>
                    <a:cubicBezTo>
                      <a:pt x="183" y="721"/>
                      <a:pt x="183" y="721"/>
                      <a:pt x="183" y="721"/>
                    </a:cubicBezTo>
                    <a:cubicBezTo>
                      <a:pt x="183" y="721"/>
                      <a:pt x="183" y="721"/>
                      <a:pt x="183" y="721"/>
                    </a:cubicBezTo>
                    <a:cubicBezTo>
                      <a:pt x="183" y="1441"/>
                      <a:pt x="183" y="1441"/>
                      <a:pt x="183" y="1441"/>
                    </a:cubicBezTo>
                    <a:cubicBezTo>
                      <a:pt x="183" y="1491"/>
                      <a:pt x="223" y="1531"/>
                      <a:pt x="273" y="1531"/>
                    </a:cubicBezTo>
                    <a:cubicBezTo>
                      <a:pt x="323" y="1531"/>
                      <a:pt x="363" y="1491"/>
                      <a:pt x="363" y="1441"/>
                    </a:cubicBezTo>
                    <a:cubicBezTo>
                      <a:pt x="363" y="721"/>
                      <a:pt x="363" y="721"/>
                      <a:pt x="363" y="721"/>
                    </a:cubicBezTo>
                    <a:cubicBezTo>
                      <a:pt x="363" y="721"/>
                      <a:pt x="363" y="721"/>
                      <a:pt x="363" y="721"/>
                    </a:cubicBezTo>
                    <a:cubicBezTo>
                      <a:pt x="400" y="721"/>
                      <a:pt x="400" y="721"/>
                      <a:pt x="400" y="721"/>
                    </a:cubicBezTo>
                    <a:cubicBezTo>
                      <a:pt x="400" y="721"/>
                      <a:pt x="400" y="721"/>
                      <a:pt x="400" y="721"/>
                    </a:cubicBezTo>
                    <a:cubicBezTo>
                      <a:pt x="400" y="1441"/>
                      <a:pt x="400" y="1441"/>
                      <a:pt x="400" y="1441"/>
                    </a:cubicBezTo>
                    <a:cubicBezTo>
                      <a:pt x="400" y="1491"/>
                      <a:pt x="441" y="1531"/>
                      <a:pt x="490" y="1531"/>
                    </a:cubicBezTo>
                    <a:cubicBezTo>
                      <a:pt x="540" y="1531"/>
                      <a:pt x="580" y="1491"/>
                      <a:pt x="580" y="1441"/>
                    </a:cubicBezTo>
                    <a:cubicBezTo>
                      <a:pt x="580" y="721"/>
                      <a:pt x="580" y="721"/>
                      <a:pt x="580" y="721"/>
                    </a:cubicBezTo>
                    <a:cubicBezTo>
                      <a:pt x="580" y="721"/>
                      <a:pt x="580" y="721"/>
                      <a:pt x="580" y="721"/>
                    </a:cubicBezTo>
                    <a:cubicBezTo>
                      <a:pt x="580" y="151"/>
                      <a:pt x="580" y="151"/>
                      <a:pt x="580" y="151"/>
                    </a:cubicBezTo>
                    <a:cubicBezTo>
                      <a:pt x="583" y="151"/>
                      <a:pt x="583" y="151"/>
                      <a:pt x="583" y="151"/>
                    </a:cubicBezTo>
                    <a:cubicBezTo>
                      <a:pt x="599" y="151"/>
                      <a:pt x="613" y="164"/>
                      <a:pt x="613" y="178"/>
                    </a:cubicBezTo>
                    <a:cubicBezTo>
                      <a:pt x="613" y="729"/>
                      <a:pt x="613" y="729"/>
                      <a:pt x="613" y="729"/>
                    </a:cubicBezTo>
                    <a:cubicBezTo>
                      <a:pt x="613" y="770"/>
                      <a:pt x="647" y="804"/>
                      <a:pt x="688" y="804"/>
                    </a:cubicBezTo>
                    <a:cubicBezTo>
                      <a:pt x="730" y="804"/>
                      <a:pt x="763" y="770"/>
                      <a:pt x="763" y="729"/>
                    </a:cubicBezTo>
                    <a:cubicBezTo>
                      <a:pt x="763" y="340"/>
                      <a:pt x="763" y="340"/>
                      <a:pt x="763" y="340"/>
                    </a:cubicBezTo>
                    <a:cubicBezTo>
                      <a:pt x="763" y="340"/>
                      <a:pt x="763" y="340"/>
                      <a:pt x="763" y="340"/>
                    </a:cubicBezTo>
                    <a:cubicBezTo>
                      <a:pt x="763" y="178"/>
                      <a:pt x="763" y="178"/>
                      <a:pt x="763" y="178"/>
                    </a:cubicBezTo>
                    <a:cubicBezTo>
                      <a:pt x="763" y="177"/>
                      <a:pt x="763" y="177"/>
                      <a:pt x="763" y="177"/>
                    </a:cubicBezTo>
                    <a:cubicBezTo>
                      <a:pt x="763" y="80"/>
                      <a:pt x="682" y="0"/>
                      <a:pt x="583" y="0"/>
                    </a:cubicBezTo>
                    <a:close/>
                  </a:path>
                </a:pathLst>
              </a:custGeom>
              <a:solidFill>
                <a:srgbClr val="D7CAC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244"/>
              <p:cNvSpPr/>
              <p:nvPr/>
            </p:nvSpPr>
            <p:spPr>
              <a:xfrm>
                <a:off x="653272" y="4247945"/>
                <a:ext cx="119700" cy="119700"/>
              </a:xfrm>
              <a:prstGeom prst="ellipse">
                <a:avLst/>
              </a:prstGeom>
              <a:solidFill>
                <a:srgbClr val="D7CAC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4" name="Google Shape;1614;p244"/>
            <p:cNvGrpSpPr/>
            <p:nvPr/>
          </p:nvGrpSpPr>
          <p:grpSpPr>
            <a:xfrm>
              <a:off x="4508041" y="4034299"/>
              <a:ext cx="256706" cy="633356"/>
              <a:chOff x="565767" y="4247945"/>
              <a:chExt cx="294692" cy="727076"/>
            </a:xfrm>
          </p:grpSpPr>
          <p:sp>
            <p:nvSpPr>
              <p:cNvPr id="1615" name="Google Shape;1615;p244"/>
              <p:cNvSpPr/>
              <p:nvPr/>
            </p:nvSpPr>
            <p:spPr>
              <a:xfrm>
                <a:off x="565767" y="4385640"/>
                <a:ext cx="294692" cy="589381"/>
              </a:xfrm>
              <a:custGeom>
                <a:avLst/>
                <a:gdLst/>
                <a:ahLst/>
                <a:cxnLst/>
                <a:rect l="l" t="t" r="r" b="b"/>
                <a:pathLst>
                  <a:path w="763" h="1531" extrusionOk="0">
                    <a:moveTo>
                      <a:pt x="583" y="0"/>
                    </a:moveTo>
                    <a:cubicBezTo>
                      <a:pt x="461" y="0"/>
                      <a:pt x="461" y="0"/>
                      <a:pt x="461" y="0"/>
                    </a:cubicBezTo>
                    <a:cubicBezTo>
                      <a:pt x="382" y="0"/>
                      <a:pt x="382" y="0"/>
                      <a:pt x="382" y="0"/>
                    </a:cubicBezTo>
                    <a:cubicBezTo>
                      <a:pt x="381" y="0"/>
                      <a:pt x="381" y="0"/>
                      <a:pt x="381" y="0"/>
                    </a:cubicBezTo>
                    <a:cubicBezTo>
                      <a:pt x="291" y="0"/>
                      <a:pt x="291" y="0"/>
                      <a:pt x="291" y="0"/>
                    </a:cubicBezTo>
                    <a:cubicBezTo>
                      <a:pt x="180" y="0"/>
                      <a:pt x="180" y="0"/>
                      <a:pt x="180" y="0"/>
                    </a:cubicBezTo>
                    <a:cubicBezTo>
                      <a:pt x="81" y="0"/>
                      <a:pt x="0" y="80"/>
                      <a:pt x="0" y="177"/>
                    </a:cubicBezTo>
                    <a:cubicBezTo>
                      <a:pt x="0" y="177"/>
                      <a:pt x="0" y="177"/>
                      <a:pt x="0" y="178"/>
                    </a:cubicBezTo>
                    <a:cubicBezTo>
                      <a:pt x="0" y="340"/>
                      <a:pt x="0" y="340"/>
                      <a:pt x="0" y="340"/>
                    </a:cubicBezTo>
                    <a:cubicBezTo>
                      <a:pt x="0" y="729"/>
                      <a:pt x="0" y="729"/>
                      <a:pt x="0" y="729"/>
                    </a:cubicBezTo>
                    <a:cubicBezTo>
                      <a:pt x="0" y="770"/>
                      <a:pt x="33" y="804"/>
                      <a:pt x="75" y="804"/>
                    </a:cubicBezTo>
                    <a:cubicBezTo>
                      <a:pt x="116" y="804"/>
                      <a:pt x="150" y="770"/>
                      <a:pt x="150" y="729"/>
                    </a:cubicBezTo>
                    <a:cubicBezTo>
                      <a:pt x="150" y="340"/>
                      <a:pt x="150" y="340"/>
                      <a:pt x="150" y="340"/>
                    </a:cubicBezTo>
                    <a:cubicBezTo>
                      <a:pt x="150" y="340"/>
                      <a:pt x="150" y="340"/>
                      <a:pt x="150" y="340"/>
                    </a:cubicBezTo>
                    <a:cubicBezTo>
                      <a:pt x="150" y="178"/>
                      <a:pt x="150" y="178"/>
                      <a:pt x="150" y="178"/>
                    </a:cubicBezTo>
                    <a:cubicBezTo>
                      <a:pt x="150" y="164"/>
                      <a:pt x="165" y="151"/>
                      <a:pt x="180" y="151"/>
                    </a:cubicBezTo>
                    <a:cubicBezTo>
                      <a:pt x="183" y="151"/>
                      <a:pt x="183" y="151"/>
                      <a:pt x="183" y="151"/>
                    </a:cubicBezTo>
                    <a:cubicBezTo>
                      <a:pt x="183" y="721"/>
                      <a:pt x="183" y="721"/>
                      <a:pt x="183" y="721"/>
                    </a:cubicBezTo>
                    <a:cubicBezTo>
                      <a:pt x="183" y="721"/>
                      <a:pt x="183" y="721"/>
                      <a:pt x="183" y="721"/>
                    </a:cubicBezTo>
                    <a:cubicBezTo>
                      <a:pt x="183" y="721"/>
                      <a:pt x="183" y="721"/>
                      <a:pt x="183" y="721"/>
                    </a:cubicBezTo>
                    <a:cubicBezTo>
                      <a:pt x="183" y="721"/>
                      <a:pt x="183" y="721"/>
                      <a:pt x="183" y="721"/>
                    </a:cubicBezTo>
                    <a:cubicBezTo>
                      <a:pt x="183" y="1441"/>
                      <a:pt x="183" y="1441"/>
                      <a:pt x="183" y="1441"/>
                    </a:cubicBezTo>
                    <a:cubicBezTo>
                      <a:pt x="183" y="1491"/>
                      <a:pt x="223" y="1531"/>
                      <a:pt x="273" y="1531"/>
                    </a:cubicBezTo>
                    <a:cubicBezTo>
                      <a:pt x="323" y="1531"/>
                      <a:pt x="363" y="1491"/>
                      <a:pt x="363" y="1441"/>
                    </a:cubicBezTo>
                    <a:cubicBezTo>
                      <a:pt x="363" y="721"/>
                      <a:pt x="363" y="721"/>
                      <a:pt x="363" y="721"/>
                    </a:cubicBezTo>
                    <a:cubicBezTo>
                      <a:pt x="363" y="721"/>
                      <a:pt x="363" y="721"/>
                      <a:pt x="363" y="721"/>
                    </a:cubicBezTo>
                    <a:cubicBezTo>
                      <a:pt x="400" y="721"/>
                      <a:pt x="400" y="721"/>
                      <a:pt x="400" y="721"/>
                    </a:cubicBezTo>
                    <a:cubicBezTo>
                      <a:pt x="400" y="721"/>
                      <a:pt x="400" y="721"/>
                      <a:pt x="400" y="721"/>
                    </a:cubicBezTo>
                    <a:cubicBezTo>
                      <a:pt x="400" y="1441"/>
                      <a:pt x="400" y="1441"/>
                      <a:pt x="400" y="1441"/>
                    </a:cubicBezTo>
                    <a:cubicBezTo>
                      <a:pt x="400" y="1491"/>
                      <a:pt x="441" y="1531"/>
                      <a:pt x="490" y="1531"/>
                    </a:cubicBezTo>
                    <a:cubicBezTo>
                      <a:pt x="540" y="1531"/>
                      <a:pt x="580" y="1491"/>
                      <a:pt x="580" y="1441"/>
                    </a:cubicBezTo>
                    <a:cubicBezTo>
                      <a:pt x="580" y="721"/>
                      <a:pt x="580" y="721"/>
                      <a:pt x="580" y="721"/>
                    </a:cubicBezTo>
                    <a:cubicBezTo>
                      <a:pt x="580" y="721"/>
                      <a:pt x="580" y="721"/>
                      <a:pt x="580" y="721"/>
                    </a:cubicBezTo>
                    <a:cubicBezTo>
                      <a:pt x="580" y="151"/>
                      <a:pt x="580" y="151"/>
                      <a:pt x="580" y="151"/>
                    </a:cubicBezTo>
                    <a:cubicBezTo>
                      <a:pt x="583" y="151"/>
                      <a:pt x="583" y="151"/>
                      <a:pt x="583" y="151"/>
                    </a:cubicBezTo>
                    <a:cubicBezTo>
                      <a:pt x="599" y="151"/>
                      <a:pt x="613" y="164"/>
                      <a:pt x="613" y="178"/>
                    </a:cubicBezTo>
                    <a:cubicBezTo>
                      <a:pt x="613" y="729"/>
                      <a:pt x="613" y="729"/>
                      <a:pt x="613" y="729"/>
                    </a:cubicBezTo>
                    <a:cubicBezTo>
                      <a:pt x="613" y="770"/>
                      <a:pt x="647" y="804"/>
                      <a:pt x="688" y="804"/>
                    </a:cubicBezTo>
                    <a:cubicBezTo>
                      <a:pt x="730" y="804"/>
                      <a:pt x="763" y="770"/>
                      <a:pt x="763" y="729"/>
                    </a:cubicBezTo>
                    <a:cubicBezTo>
                      <a:pt x="763" y="340"/>
                      <a:pt x="763" y="340"/>
                      <a:pt x="763" y="340"/>
                    </a:cubicBezTo>
                    <a:cubicBezTo>
                      <a:pt x="763" y="340"/>
                      <a:pt x="763" y="340"/>
                      <a:pt x="763" y="340"/>
                    </a:cubicBezTo>
                    <a:cubicBezTo>
                      <a:pt x="763" y="178"/>
                      <a:pt x="763" y="178"/>
                      <a:pt x="763" y="178"/>
                    </a:cubicBezTo>
                    <a:cubicBezTo>
                      <a:pt x="763" y="177"/>
                      <a:pt x="763" y="177"/>
                      <a:pt x="763" y="177"/>
                    </a:cubicBezTo>
                    <a:cubicBezTo>
                      <a:pt x="763" y="80"/>
                      <a:pt x="682" y="0"/>
                      <a:pt x="583" y="0"/>
                    </a:cubicBezTo>
                    <a:close/>
                  </a:path>
                </a:pathLst>
              </a:custGeom>
              <a:solidFill>
                <a:srgbClr val="D7CAC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244"/>
              <p:cNvSpPr/>
              <p:nvPr/>
            </p:nvSpPr>
            <p:spPr>
              <a:xfrm>
                <a:off x="653272" y="4247945"/>
                <a:ext cx="119700" cy="119700"/>
              </a:xfrm>
              <a:prstGeom prst="ellipse">
                <a:avLst/>
              </a:prstGeom>
              <a:solidFill>
                <a:srgbClr val="D7CAC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617" name="Google Shape;1617;p244"/>
          <p:cNvSpPr txBox="1"/>
          <p:nvPr/>
        </p:nvSpPr>
        <p:spPr>
          <a:xfrm>
            <a:off x="4487077" y="2374887"/>
            <a:ext cx="42687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800"/>
              <a:buFont typeface="Arial"/>
              <a:buNone/>
            </a:pPr>
            <a:r>
              <a:rPr lang="en-GB" sz="1100" b="1" i="0" u="none" strike="noStrike" cap="none">
                <a:solidFill>
                  <a:srgbClr val="7F134C"/>
                </a:solidFill>
                <a:latin typeface="Arial"/>
                <a:ea typeface="Arial"/>
                <a:cs typeface="Arial"/>
                <a:sym typeface="Arial"/>
              </a:rPr>
              <a:t>Number of years (out of 6) with ≥1 exacerbation (%)</a:t>
            </a:r>
            <a:r>
              <a:rPr lang="en-GB" sz="1100" b="1" i="0" u="none" strike="noStrike" cap="none" baseline="30000">
                <a:solidFill>
                  <a:srgbClr val="7F134C"/>
                </a:solidFill>
                <a:latin typeface="Arial"/>
                <a:ea typeface="Arial"/>
                <a:cs typeface="Arial"/>
                <a:sym typeface="Arial"/>
              </a:rPr>
              <a:t>2</a:t>
            </a:r>
            <a:endParaRPr sz="1000"/>
          </a:p>
        </p:txBody>
      </p:sp>
      <p:grpSp>
        <p:nvGrpSpPr>
          <p:cNvPr id="1618" name="Google Shape;1618;p244"/>
          <p:cNvGrpSpPr/>
          <p:nvPr/>
        </p:nvGrpSpPr>
        <p:grpSpPr>
          <a:xfrm>
            <a:off x="8025022" y="2941602"/>
            <a:ext cx="393676" cy="1634625"/>
            <a:chOff x="9669271" y="3922136"/>
            <a:chExt cx="524901" cy="2179500"/>
          </a:xfrm>
        </p:grpSpPr>
        <p:sp>
          <p:nvSpPr>
            <p:cNvPr id="1619" name="Google Shape;1619;p244"/>
            <p:cNvSpPr/>
            <p:nvPr/>
          </p:nvSpPr>
          <p:spPr>
            <a:xfrm>
              <a:off x="9669271" y="3951202"/>
              <a:ext cx="127200" cy="127200"/>
            </a:xfrm>
            <a:prstGeom prst="ellipse">
              <a:avLst/>
            </a:prstGeom>
            <a:solidFill>
              <a:srgbClr val="6AA84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20" name="Google Shape;1620;p244"/>
            <p:cNvSpPr/>
            <p:nvPr/>
          </p:nvSpPr>
          <p:spPr>
            <a:xfrm>
              <a:off x="9669271" y="4274546"/>
              <a:ext cx="127200" cy="127200"/>
            </a:xfrm>
            <a:prstGeom prst="ellipse">
              <a:avLst/>
            </a:prstGeom>
            <a:solidFill>
              <a:srgbClr val="9A1C5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21" name="Google Shape;1621;p244"/>
            <p:cNvSpPr/>
            <p:nvPr/>
          </p:nvSpPr>
          <p:spPr>
            <a:xfrm>
              <a:off x="9669271" y="4592552"/>
              <a:ext cx="127200" cy="127200"/>
            </a:xfrm>
            <a:prstGeom prst="ellipse">
              <a:avLst/>
            </a:prstGeom>
            <a:solidFill>
              <a:srgbClr val="9999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22" name="Google Shape;1622;p244"/>
            <p:cNvSpPr/>
            <p:nvPr/>
          </p:nvSpPr>
          <p:spPr>
            <a:xfrm>
              <a:off x="9669271" y="4910052"/>
              <a:ext cx="127200" cy="127200"/>
            </a:xfrm>
            <a:prstGeom prst="ellipse">
              <a:avLst/>
            </a:prstGeom>
            <a:solidFill>
              <a:srgbClr val="FF004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23" name="Google Shape;1623;p244"/>
            <p:cNvSpPr/>
            <p:nvPr/>
          </p:nvSpPr>
          <p:spPr>
            <a:xfrm>
              <a:off x="9669271" y="5221202"/>
              <a:ext cx="127200" cy="127200"/>
            </a:xfrm>
            <a:prstGeom prst="ellipse">
              <a:avLst/>
            </a:prstGeom>
            <a:solidFill>
              <a:srgbClr val="3D85C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24" name="Google Shape;1624;p244"/>
            <p:cNvSpPr/>
            <p:nvPr/>
          </p:nvSpPr>
          <p:spPr>
            <a:xfrm>
              <a:off x="9669271" y="5538702"/>
              <a:ext cx="127200" cy="127200"/>
            </a:xfrm>
            <a:prstGeom prst="ellipse">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25" name="Google Shape;1625;p244"/>
            <p:cNvSpPr/>
            <p:nvPr/>
          </p:nvSpPr>
          <p:spPr>
            <a:xfrm>
              <a:off x="9669271" y="5859377"/>
              <a:ext cx="127200" cy="127200"/>
            </a:xfrm>
            <a:prstGeom prst="ellipse">
              <a:avLst/>
            </a:prstGeom>
            <a:solidFill>
              <a:srgbClr val="07376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26" name="Google Shape;1626;p244"/>
            <p:cNvSpPr txBox="1"/>
            <p:nvPr/>
          </p:nvSpPr>
          <p:spPr>
            <a:xfrm>
              <a:off x="9864472" y="3922136"/>
              <a:ext cx="329700" cy="21795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rgbClr val="7F134C"/>
                </a:buClr>
                <a:buSzPts val="900"/>
                <a:buFont typeface="Arial"/>
                <a:buNone/>
              </a:pPr>
              <a:r>
                <a:rPr lang="en-GB" sz="900" b="0" i="0" u="none" strike="noStrike" cap="none">
                  <a:solidFill>
                    <a:srgbClr val="000000"/>
                  </a:solidFill>
                  <a:latin typeface="Arial"/>
                  <a:ea typeface="Arial"/>
                  <a:cs typeface="Arial"/>
                  <a:sym typeface="Arial"/>
                </a:rPr>
                <a:t>0</a:t>
              </a:r>
              <a:endParaRPr sz="1100"/>
            </a:p>
            <a:p>
              <a:pPr marL="0" marR="0" lvl="0" indent="0" algn="l" rtl="0">
                <a:lnSpc>
                  <a:spcPct val="90000"/>
                </a:lnSpc>
                <a:spcBef>
                  <a:spcPts val="900"/>
                </a:spcBef>
                <a:spcAft>
                  <a:spcPts val="0"/>
                </a:spcAft>
                <a:buClr>
                  <a:srgbClr val="7F134C"/>
                </a:buClr>
                <a:buSzPts val="900"/>
                <a:buFont typeface="Arial"/>
                <a:buNone/>
              </a:pPr>
              <a:r>
                <a:rPr lang="en-GB" sz="900" b="0" i="0" u="none" strike="noStrike" cap="none">
                  <a:solidFill>
                    <a:srgbClr val="000000"/>
                  </a:solidFill>
                  <a:latin typeface="Arial"/>
                  <a:ea typeface="Arial"/>
                  <a:cs typeface="Arial"/>
                  <a:sym typeface="Arial"/>
                </a:rPr>
                <a:t>1</a:t>
              </a:r>
              <a:endParaRPr sz="1100"/>
            </a:p>
            <a:p>
              <a:pPr marL="0" marR="0" lvl="0" indent="0" algn="l" rtl="0">
                <a:lnSpc>
                  <a:spcPct val="90000"/>
                </a:lnSpc>
                <a:spcBef>
                  <a:spcPts val="900"/>
                </a:spcBef>
                <a:spcAft>
                  <a:spcPts val="0"/>
                </a:spcAft>
                <a:buClr>
                  <a:srgbClr val="7F134C"/>
                </a:buClr>
                <a:buSzPts val="900"/>
                <a:buFont typeface="Arial"/>
                <a:buNone/>
              </a:pPr>
              <a:r>
                <a:rPr lang="en-GB" sz="900" b="0" i="0" u="none" strike="noStrike" cap="none">
                  <a:solidFill>
                    <a:srgbClr val="000000"/>
                  </a:solidFill>
                  <a:latin typeface="Arial"/>
                  <a:ea typeface="Arial"/>
                  <a:cs typeface="Arial"/>
                  <a:sym typeface="Arial"/>
                </a:rPr>
                <a:t>2</a:t>
              </a:r>
              <a:endParaRPr sz="1100"/>
            </a:p>
            <a:p>
              <a:pPr marL="0" marR="0" lvl="0" indent="0" algn="l" rtl="0">
                <a:lnSpc>
                  <a:spcPct val="90000"/>
                </a:lnSpc>
                <a:spcBef>
                  <a:spcPts val="900"/>
                </a:spcBef>
                <a:spcAft>
                  <a:spcPts val="0"/>
                </a:spcAft>
                <a:buClr>
                  <a:srgbClr val="7F134C"/>
                </a:buClr>
                <a:buSzPts val="900"/>
                <a:buFont typeface="Arial"/>
                <a:buNone/>
              </a:pPr>
              <a:r>
                <a:rPr lang="en-GB" sz="900" b="0" i="0" u="none" strike="noStrike" cap="none">
                  <a:solidFill>
                    <a:srgbClr val="000000"/>
                  </a:solidFill>
                  <a:latin typeface="Arial"/>
                  <a:ea typeface="Arial"/>
                  <a:cs typeface="Arial"/>
                  <a:sym typeface="Arial"/>
                </a:rPr>
                <a:t>3</a:t>
              </a:r>
              <a:endParaRPr sz="1100"/>
            </a:p>
            <a:p>
              <a:pPr marL="0" marR="0" lvl="0" indent="0" algn="l" rtl="0">
                <a:lnSpc>
                  <a:spcPct val="90000"/>
                </a:lnSpc>
                <a:spcBef>
                  <a:spcPts val="900"/>
                </a:spcBef>
                <a:spcAft>
                  <a:spcPts val="0"/>
                </a:spcAft>
                <a:buClr>
                  <a:srgbClr val="7F134C"/>
                </a:buClr>
                <a:buSzPts val="900"/>
                <a:buFont typeface="Arial"/>
                <a:buNone/>
              </a:pPr>
              <a:r>
                <a:rPr lang="en-GB" sz="900" b="0" i="0" u="none" strike="noStrike" cap="none">
                  <a:solidFill>
                    <a:srgbClr val="000000"/>
                  </a:solidFill>
                  <a:latin typeface="Arial"/>
                  <a:ea typeface="Arial"/>
                  <a:cs typeface="Arial"/>
                  <a:sym typeface="Arial"/>
                </a:rPr>
                <a:t>4</a:t>
              </a:r>
              <a:endParaRPr sz="1100"/>
            </a:p>
            <a:p>
              <a:pPr marL="0" marR="0" lvl="0" indent="0" algn="l" rtl="0">
                <a:lnSpc>
                  <a:spcPct val="90000"/>
                </a:lnSpc>
                <a:spcBef>
                  <a:spcPts val="900"/>
                </a:spcBef>
                <a:spcAft>
                  <a:spcPts val="0"/>
                </a:spcAft>
                <a:buClr>
                  <a:srgbClr val="7F134C"/>
                </a:buClr>
                <a:buSzPts val="900"/>
                <a:buFont typeface="Arial"/>
                <a:buNone/>
              </a:pPr>
              <a:r>
                <a:rPr lang="en-GB" sz="900" b="0" i="0" u="none" strike="noStrike" cap="none">
                  <a:solidFill>
                    <a:srgbClr val="000000"/>
                  </a:solidFill>
                  <a:latin typeface="Arial"/>
                  <a:ea typeface="Arial"/>
                  <a:cs typeface="Arial"/>
                  <a:sym typeface="Arial"/>
                </a:rPr>
                <a:t>5</a:t>
              </a:r>
              <a:endParaRPr sz="1100"/>
            </a:p>
            <a:p>
              <a:pPr marL="0" marR="0" lvl="0" indent="0" algn="l" rtl="0">
                <a:lnSpc>
                  <a:spcPct val="90000"/>
                </a:lnSpc>
                <a:spcBef>
                  <a:spcPts val="900"/>
                </a:spcBef>
                <a:spcAft>
                  <a:spcPts val="0"/>
                </a:spcAft>
                <a:buClr>
                  <a:srgbClr val="7F134C"/>
                </a:buClr>
                <a:buSzPts val="900"/>
                <a:buFont typeface="Arial"/>
                <a:buNone/>
              </a:pPr>
              <a:r>
                <a:rPr lang="en-GB" sz="900" b="0" i="0" u="none" strike="noStrike" cap="none">
                  <a:solidFill>
                    <a:srgbClr val="000000"/>
                  </a:solidFill>
                  <a:latin typeface="Arial"/>
                  <a:ea typeface="Arial"/>
                  <a:cs typeface="Arial"/>
                  <a:sym typeface="Arial"/>
                </a:rPr>
                <a:t>6</a:t>
              </a:r>
              <a:endParaRPr sz="1100"/>
            </a:p>
          </p:txBody>
        </p:sp>
      </p:grpSp>
      <p:pic>
        <p:nvPicPr>
          <p:cNvPr id="1627" name="Google Shape;1627;p244"/>
          <p:cNvPicPr preferRelativeResize="0"/>
          <p:nvPr/>
        </p:nvPicPr>
        <p:blipFill rotWithShape="1">
          <a:blip r:embed="rId3">
            <a:alphaModFix/>
          </a:blip>
          <a:srcRect l="20169" t="10071" r="26428"/>
          <a:stretch/>
        </p:blipFill>
        <p:spPr>
          <a:xfrm>
            <a:off x="5588200" y="2716913"/>
            <a:ext cx="2066461" cy="20411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Theme2">
  <a:themeElements>
    <a:clrScheme name="Theme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2">
  <a:themeElements>
    <a:clrScheme name="Theme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ue_mountain">
  <a:themeElements>
    <a:clrScheme name="Banded Design Blue">
      <a:dk1>
        <a:srgbClr val="404040"/>
      </a:dk1>
      <a:lt1>
        <a:srgbClr val="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_mountain">
  <a:themeElements>
    <a:clrScheme name="Banded Design Blue">
      <a:dk1>
        <a:srgbClr val="404040"/>
      </a:dk1>
      <a:lt1>
        <a:srgbClr val="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4A21D"/>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eme2">
  <a:themeElements>
    <a:clrScheme name="Theme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4063</Words>
  <Application>Microsoft Office PowerPoint</Application>
  <PresentationFormat>On-screen Show (16:9)</PresentationFormat>
  <Paragraphs>590</Paragraphs>
  <Slides>32</Slides>
  <Notes>32</Notes>
  <HiddenSlides>0</HiddenSlides>
  <MMClips>0</MMClips>
  <ScaleCrop>false</ScaleCrop>
  <HeadingPairs>
    <vt:vector size="6" baseType="variant">
      <vt:variant>
        <vt:lpstr>Fonts Used</vt:lpstr>
      </vt:variant>
      <vt:variant>
        <vt:i4>15</vt:i4>
      </vt:variant>
      <vt:variant>
        <vt:lpstr>Theme</vt:lpstr>
      </vt:variant>
      <vt:variant>
        <vt:i4>15</vt:i4>
      </vt:variant>
      <vt:variant>
        <vt:lpstr>Slide Titles</vt:lpstr>
      </vt:variant>
      <vt:variant>
        <vt:i4>32</vt:i4>
      </vt:variant>
    </vt:vector>
  </HeadingPairs>
  <TitlesOfParts>
    <vt:vector size="62" baseType="lpstr">
      <vt:lpstr>Arial Narrow</vt:lpstr>
      <vt:lpstr>Arial</vt:lpstr>
      <vt:lpstr>Arial Black</vt:lpstr>
      <vt:lpstr>NTR</vt:lpstr>
      <vt:lpstr>Arial</vt:lpstr>
      <vt:lpstr>Helvetica Neue</vt:lpstr>
      <vt:lpstr>Calisto MT</vt:lpstr>
      <vt:lpstr>Times New Roman</vt:lpstr>
      <vt:lpstr>Arimo</vt:lpstr>
      <vt:lpstr>Roboto</vt:lpstr>
      <vt:lpstr>Montserrat Light</vt:lpstr>
      <vt:lpstr>Calibri</vt:lpstr>
      <vt:lpstr>Tahoma</vt:lpstr>
      <vt:lpstr>Avenir</vt:lpstr>
      <vt:lpstr>Corbel</vt:lpstr>
      <vt:lpstr>Simple Light</vt:lpstr>
      <vt:lpstr>Theme2</vt:lpstr>
      <vt:lpstr>Simple Light</vt:lpstr>
      <vt:lpstr>1_blue_mountain</vt:lpstr>
      <vt:lpstr>blue_mountain</vt:lpstr>
      <vt:lpstr>Simple Light</vt:lpstr>
      <vt:lpstr>Theme2</vt:lpstr>
      <vt:lpstr>Office Theme</vt:lpstr>
      <vt:lpstr>Simple Light</vt:lpstr>
      <vt:lpstr>1_Office Theme</vt:lpstr>
      <vt:lpstr>Simple Light</vt:lpstr>
      <vt:lpstr>1_Office Theme</vt:lpstr>
      <vt:lpstr>Simple Light</vt:lpstr>
      <vt:lpstr>Office Theme</vt:lpstr>
      <vt:lpstr>1_Theme2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majority of patients with COPD will experience an exacerbation</vt:lpstr>
      <vt:lpstr>PowerPoint Presentation</vt:lpstr>
      <vt:lpstr>PowerPoint Presentation</vt:lpstr>
      <vt:lpstr>PowerPoint Presentation</vt:lpstr>
      <vt:lpstr>The CONQUEST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Amy Couper</cp:lastModifiedBy>
  <cp:revision>1</cp:revision>
  <dcterms:modified xsi:type="dcterms:W3CDTF">2022-08-29T07:23:07Z</dcterms:modified>
</cp:coreProperties>
</file>