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6.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14" r:id="rId1"/>
    <p:sldMasterId id="2147483817" r:id="rId2"/>
    <p:sldMasterId id="2147483822" r:id="rId3"/>
    <p:sldMasterId id="2147483823" r:id="rId4"/>
    <p:sldMasterId id="2147483830" r:id="rId5"/>
    <p:sldMasterId id="2147483833" r:id="rId6"/>
    <p:sldMasterId id="2147483875" r:id="rId7"/>
  </p:sldMasterIdLst>
  <p:notesMasterIdLst>
    <p:notesMasterId r:id="rId26"/>
  </p:notesMasterIdLst>
  <p:sldIdLst>
    <p:sldId id="256" r:id="rId8"/>
    <p:sldId id="298" r:id="rId9"/>
    <p:sldId id="2147470753" r:id="rId10"/>
    <p:sldId id="2147470754" r:id="rId11"/>
    <p:sldId id="2147470738" r:id="rId12"/>
    <p:sldId id="2147470750" r:id="rId13"/>
    <p:sldId id="259" r:id="rId14"/>
    <p:sldId id="264" r:id="rId15"/>
    <p:sldId id="261" r:id="rId16"/>
    <p:sldId id="263" r:id="rId17"/>
    <p:sldId id="265" r:id="rId18"/>
    <p:sldId id="267" r:id="rId19"/>
    <p:sldId id="2147470747" r:id="rId20"/>
    <p:sldId id="269" r:id="rId21"/>
    <p:sldId id="2147470743" r:id="rId22"/>
    <p:sldId id="2147470744" r:id="rId23"/>
    <p:sldId id="2147470745" r:id="rId24"/>
    <p:sldId id="289" r:id="rId25"/>
  </p:sldIdLst>
  <p:sldSz cx="9144000" cy="5143500" type="screen16x9"/>
  <p:notesSz cx="6858000" cy="9144000"/>
  <p:embeddedFontLst>
    <p:embeddedFont>
      <p:font typeface="Calibri" panose="020F0502020204030204" pitchFamily="34" charset="0"/>
      <p:regular r:id="rId27"/>
      <p:bold r:id="rId28"/>
      <p:italic r:id="rId29"/>
      <p:boldItalic r:id="rId30"/>
    </p:embeddedFont>
    <p:embeddedFont>
      <p:font typeface="Calisto MT" panose="02040603050505030304" pitchFamily="18" charset="0"/>
      <p:regular r:id="rId31"/>
      <p:bold r:id="rId32"/>
      <p:italic r:id="rId33"/>
      <p:boldItalic r:id="rId34"/>
    </p:embeddedFont>
    <p:embeddedFont>
      <p:font typeface="Roboto" panose="02000000000000000000" pitchFamily="2" charset="0"/>
      <p:regular r:id="rId35"/>
      <p:bold r:id="rId36"/>
      <p:italic r:id="rId37"/>
      <p:boldItalic r:id="rId38"/>
    </p:embeddedFont>
    <p:embeddedFont>
      <p:font typeface="Tahoma" panose="020B0604030504040204" pitchFamily="34" charset="0"/>
      <p:regular r:id="rId39"/>
      <p:bold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1871">
          <p15:clr>
            <a:srgbClr val="9AA0A6"/>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CD7B3E-6D05-57A7-6DB5-1F9BABAB45EC}" name="Rachel Pullen" initials="RP" userId="9521aee86cb637d8" providerId="Windows Live"/>
  <p188:author id="{CFBC7BBD-C4C6-3C60-AEEA-13AE50CB5A03}" name="Amy Couper" initials="AC" userId="bd58c87ef9441d5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75E"/>
    <a:srgbClr val="CFE2F3"/>
    <a:srgbClr val="F0F0F0"/>
    <a:srgbClr val="0853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9F9A0C8-CA28-48E7-90E3-9F254ED09E71}">
  <a:tblStyle styleId="{49F9A0C8-CA28-48E7-90E3-9F254ED09E71}"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25400" cap="flat" cmpd="sng">
              <a:solidFill>
                <a:schemeClr val="dk1"/>
              </a:solidFill>
              <a:prstDash val="solid"/>
              <a:round/>
              <a:headEnd type="none" w="sm" len="sm"/>
              <a:tailEnd type="none" w="sm" len="sm"/>
            </a:ln>
          </a:top>
          <a:bottom>
            <a:ln w="254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lt1"/>
          </a:solidFill>
        </a:fill>
      </a:tcStyle>
    </a:wholeTbl>
    <a:band1H>
      <a:tcTxStyle b="off" i="off"/>
      <a:tcStyle>
        <a:tcBdr/>
        <a:fill>
          <a:solidFill>
            <a:srgbClr val="E6E6E6"/>
          </a:solidFill>
        </a:fill>
      </a:tcStyle>
    </a:band1H>
    <a:band2H>
      <a:tcTxStyle b="off" i="off"/>
      <a:tcStyle>
        <a:tcBdr/>
      </a:tcStyle>
    </a:band2H>
    <a:band1V>
      <a:tcTxStyle b="off" i="off"/>
      <a:tcStyle>
        <a:tcBdr/>
        <a:fill>
          <a:solidFill>
            <a:srgbClr val="E6E6E6"/>
          </a:solidFill>
        </a:fill>
      </a:tcStyle>
    </a:band1V>
    <a:band2V>
      <a:tcTxStyle b="off" i="off"/>
      <a:tcStyle>
        <a:tcBdr/>
      </a:tcStyle>
    </a:band2V>
    <a:lastCol>
      <a:tcTxStyle b="on" i="off">
        <a:font>
          <a:latin typeface="Arial"/>
          <a:ea typeface="Arial"/>
          <a:cs typeface="Arial"/>
        </a:font>
        <a:schemeClr val="lt1"/>
      </a:tcTxStyle>
      <a:tcStyle>
        <a:tcBdr/>
        <a:fill>
          <a:solidFill>
            <a:schemeClr val="accent3"/>
          </a:solidFill>
        </a:fill>
      </a:tcStyle>
    </a:lastCol>
    <a:firstCol>
      <a:tcTxStyle b="on" i="off">
        <a:font>
          <a:latin typeface="Arial"/>
          <a:ea typeface="Arial"/>
          <a:cs typeface="Arial"/>
        </a:font>
        <a:schemeClr val="lt1"/>
      </a:tcTxStyle>
      <a:tcStyle>
        <a:tcBdr/>
        <a:fill>
          <a:solidFill>
            <a:schemeClr val="accent3"/>
          </a:solidFill>
        </a:fill>
      </a:tcStyle>
    </a:firstCol>
    <a:lastRow>
      <a:tcTxStyle b="on" i="off"/>
      <a:tcStyle>
        <a:tcBdr>
          <a:top>
            <a:ln w="50800" cap="flat" cmpd="sng">
              <a:solidFill>
                <a:schemeClr val="dk1"/>
              </a:solidFill>
              <a:prstDash val="solid"/>
              <a:round/>
              <a:headEnd type="none" w="sm" len="sm"/>
              <a:tailEnd type="none" w="sm" len="sm"/>
            </a:ln>
          </a:top>
        </a:tcBdr>
        <a:fill>
          <a:solidFill>
            <a:schemeClr val="lt1"/>
          </a:solidFill>
        </a:fill>
      </a:tcStyle>
    </a:lastRow>
    <a:seCell>
      <a:tcTxStyle b="on" i="off">
        <a:font>
          <a:latin typeface="Arial"/>
          <a:ea typeface="Arial"/>
          <a:cs typeface="Arial"/>
        </a:font>
        <a:schemeClr val="dk1"/>
      </a:tcTxStyle>
      <a:tcStyle>
        <a:tcBdr/>
      </a:tcStyle>
    </a:seCell>
    <a:swCell>
      <a:tcTxStyle b="on" i="off">
        <a:font>
          <a:latin typeface="Arial"/>
          <a:ea typeface="Arial"/>
          <a:cs typeface="Arial"/>
        </a:font>
        <a:schemeClr val="dk1"/>
      </a:tcTxStyle>
      <a:tcStyle>
        <a:tcBdr/>
      </a:tcStyle>
    </a:swCell>
    <a:firstRow>
      <a:tcTxStyle b="on" i="off">
        <a:font>
          <a:latin typeface="Arial"/>
          <a:ea typeface="Arial"/>
          <a:cs typeface="Arial"/>
        </a:font>
        <a:schemeClr val="lt1"/>
      </a:tcTxStyle>
      <a:tcStyle>
        <a:tcBdr>
          <a:bottom>
            <a:ln w="25400" cap="flat" cmpd="sng">
              <a:solidFill>
                <a:schemeClr val="dk1"/>
              </a:solidFill>
              <a:prstDash val="solid"/>
              <a:round/>
              <a:headEnd type="none" w="sm" len="sm"/>
              <a:tailEnd type="none" w="sm" len="sm"/>
            </a:ln>
          </a:bottom>
        </a:tcBdr>
        <a:fill>
          <a:solidFill>
            <a:schemeClr val="accent3"/>
          </a:solidFill>
        </a:fill>
      </a:tcStyle>
    </a:firstRow>
    <a:neCell>
      <a:tcTxStyle b="off" i="off"/>
      <a:tcStyle>
        <a:tcBdr/>
      </a:tcStyle>
    </a:neCell>
    <a:nwCell>
      <a:tcTxStyle b="off" i="off"/>
      <a:tcStyle>
        <a:tcBdr/>
      </a:tcStyle>
    </a:nwCell>
  </a:tblStyle>
  <a:tblStyle styleId="{D5FF2E46-4772-4468-9568-F5AA6E954ECB}"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AF4E7"/>
          </a:solidFill>
        </a:fill>
      </a:tcStyle>
    </a:wholeTbl>
    <a:band1H>
      <a:tcTxStyle b="off" i="off"/>
      <a:tcStyle>
        <a:tcBdr/>
        <a:fill>
          <a:solidFill>
            <a:srgbClr val="F4E8CB"/>
          </a:solidFill>
        </a:fill>
      </a:tcStyle>
    </a:band1H>
    <a:band2H>
      <a:tcTxStyle b="off" i="off"/>
      <a:tcStyle>
        <a:tcBdr/>
      </a:tcStyle>
    </a:band2H>
    <a:band1V>
      <a:tcTxStyle b="off" i="off"/>
      <a:tcStyle>
        <a:tcBdr/>
        <a:fill>
          <a:solidFill>
            <a:srgbClr val="F4E8CB"/>
          </a:solidFill>
        </a:fill>
      </a:tcStyle>
    </a:band1V>
    <a:band2V>
      <a:tcTxStyle b="off" i="off"/>
      <a:tcStyle>
        <a:tcBdr/>
      </a:tcStyle>
    </a:band2V>
    <a:lastCol>
      <a:tcTxStyle b="on" i="off">
        <a:font>
          <a:latin typeface="Arial"/>
          <a:ea typeface="Arial"/>
          <a:cs typeface="Arial"/>
        </a:font>
        <a:schemeClr val="lt1"/>
      </a:tcTxStyle>
      <a:tcStyle>
        <a:tcBdr/>
        <a:fill>
          <a:solidFill>
            <a:schemeClr val="accent2"/>
          </a:solidFill>
        </a:fill>
      </a:tcStyle>
    </a:lastCol>
    <a:firstCol>
      <a:tcTxStyle b="on" i="off">
        <a:font>
          <a:latin typeface="Arial"/>
          <a:ea typeface="Arial"/>
          <a:cs typeface="Arial"/>
        </a:font>
        <a:schemeClr val="lt1"/>
      </a:tcTxStyle>
      <a:tcStyle>
        <a:tcBdr/>
        <a:fill>
          <a:solidFill>
            <a:schemeClr val="accent2"/>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2"/>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2"/>
          </a:solidFill>
        </a:fill>
      </a:tcStyle>
    </a:firstRow>
    <a:neCell>
      <a:tcTxStyle b="off" i="off"/>
      <a:tcStyle>
        <a:tcBdr/>
      </a:tcStyle>
    </a:neCell>
    <a:nwCell>
      <a:tcTxStyle b="off" i="off"/>
      <a:tcStyle>
        <a:tcBdr/>
      </a:tcStyle>
    </a:nwCell>
  </a:tblStyle>
  <a:tblStyle styleId="{04EE4177-0155-4912-BAD6-E389DD42EF91}" styleName="Table_2">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FB1BAFCE-CE76-4EAC-AC66-DD2E28686552}" styleName="Table_3">
    <a:wholeTbl>
      <a:tcTxStyle b="off" i="off">
        <a:font>
          <a:latin typeface="Arial"/>
          <a:ea typeface="Arial"/>
          <a:cs typeface="Arial"/>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CE6E8"/>
          </a:solidFill>
        </a:fill>
      </a:tcStyle>
    </a:wholeTbl>
    <a:band1H>
      <a:tcTxStyle b="off" i="off"/>
      <a:tcStyle>
        <a:tcBdr/>
        <a:fill>
          <a:solidFill>
            <a:srgbClr val="D7CACE"/>
          </a:solidFill>
        </a:fill>
      </a:tcStyle>
    </a:band1H>
    <a:band2H>
      <a:tcTxStyle b="off" i="off"/>
      <a:tcStyle>
        <a:tcBdr/>
      </a:tcStyle>
    </a:band2H>
    <a:band1V>
      <a:tcTxStyle b="off" i="off"/>
      <a:tcStyle>
        <a:tcBdr/>
        <a:fill>
          <a:solidFill>
            <a:srgbClr val="D7CACE"/>
          </a:solidFill>
        </a:fill>
      </a:tcStyle>
    </a:band1V>
    <a:band2V>
      <a:tcTxStyle b="off" i="off"/>
      <a:tcStyle>
        <a:tcBdr/>
      </a:tcStyle>
    </a:band2V>
    <a:lastCol>
      <a:tcTxStyle b="on" i="off">
        <a:font>
          <a:latin typeface="Arial"/>
          <a:ea typeface="Arial"/>
          <a:cs typeface="Arial"/>
        </a:font>
        <a:srgbClr val="FFFFFF"/>
      </a:tcTxStyle>
      <a:tcStyle>
        <a:tcBdr/>
        <a:fill>
          <a:solidFill>
            <a:srgbClr val="7F134C"/>
          </a:solidFill>
        </a:fill>
      </a:tcStyle>
    </a:lastCol>
    <a:firstCol>
      <a:tcTxStyle b="on" i="off">
        <a:font>
          <a:latin typeface="Arial"/>
          <a:ea typeface="Arial"/>
          <a:cs typeface="Arial"/>
        </a:font>
        <a:srgbClr val="FFFFFF"/>
      </a:tcTxStyle>
      <a:tcStyle>
        <a:tcBdr/>
        <a:fill>
          <a:solidFill>
            <a:srgbClr val="7F134C"/>
          </a:solidFill>
        </a:fill>
      </a:tcStyle>
    </a:firstCol>
    <a:lastRow>
      <a:tcTxStyle b="on" i="off">
        <a:font>
          <a:latin typeface="Arial"/>
          <a:ea typeface="Arial"/>
          <a:cs typeface="Arial"/>
        </a:font>
        <a:srgbClr val="FFFFFF"/>
      </a:tcTxStyle>
      <a:tcStyle>
        <a:tcBdr>
          <a:top>
            <a:ln w="38100" cap="flat" cmpd="sng">
              <a:solidFill>
                <a:srgbClr val="FFFFFF"/>
              </a:solidFill>
              <a:prstDash val="solid"/>
              <a:round/>
              <a:headEnd type="none" w="sm" len="sm"/>
              <a:tailEnd type="none" w="sm" len="sm"/>
            </a:ln>
          </a:top>
        </a:tcBdr>
        <a:fill>
          <a:solidFill>
            <a:srgbClr val="7F134C"/>
          </a:solidFill>
        </a:fill>
      </a:tcStyle>
    </a:lastRow>
    <a:seCell>
      <a:tcTxStyle b="off" i="off"/>
      <a:tcStyle>
        <a:tcBdr/>
      </a:tcStyle>
    </a:seCell>
    <a:swCell>
      <a:tcTxStyle b="off" i="off"/>
      <a:tcStyle>
        <a:tcBdr/>
      </a:tcStyle>
    </a:swCell>
    <a:firstRow>
      <a:tcTxStyle b="on" i="off">
        <a:font>
          <a:latin typeface="Arial"/>
          <a:ea typeface="Arial"/>
          <a:cs typeface="Arial"/>
        </a:font>
        <a:srgbClr val="FFFFFF"/>
      </a:tcTxStyle>
      <a:tcStyle>
        <a:tcBdr>
          <a:bottom>
            <a:ln w="38100" cap="flat" cmpd="sng">
              <a:solidFill>
                <a:srgbClr val="FFFFFF"/>
              </a:solidFill>
              <a:prstDash val="solid"/>
              <a:round/>
              <a:headEnd type="none" w="sm" len="sm"/>
              <a:tailEnd type="none" w="sm" len="sm"/>
            </a:ln>
          </a:bottom>
        </a:tcBdr>
        <a:fill>
          <a:solidFill>
            <a:srgbClr val="7F134C"/>
          </a:solidFill>
        </a:fill>
      </a:tcStyle>
    </a:firstRow>
    <a:neCell>
      <a:tcTxStyle b="off" i="off"/>
      <a:tcStyle>
        <a:tcBdr/>
      </a:tcStyle>
    </a:neCell>
    <a:nwCell>
      <a:tcTxStyle b="off" i="off"/>
      <a:tcStyle>
        <a:tcBdr/>
      </a:tcStyle>
    </a:nwCell>
  </a:tblStyle>
  <a:tblStyle styleId="{9E8254E0-0BC0-4FB7-9239-266D76CFCD96}" styleName="Table_4">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21" autoAdjust="0"/>
  </p:normalViewPr>
  <p:slideViewPr>
    <p:cSldViewPr snapToGrid="0">
      <p:cViewPr varScale="1">
        <p:scale>
          <a:sx n="148" d="100"/>
          <a:sy n="148" d="100"/>
        </p:scale>
        <p:origin x="456" y="108"/>
      </p:cViewPr>
      <p:guideLst>
        <p:guide orient="horz" pos="1620"/>
        <p:guide pos="2880"/>
        <p:guide pos="187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14.xml"/><Relationship Id="rId34" Type="http://schemas.openxmlformats.org/officeDocument/2006/relationships/font" Target="fonts/font8.fntdata"/><Relationship Id="rId42"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microsoft.com/office/2018/10/relationships/authors" Target="author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font" Target="fonts/font5.fntdata"/><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font" Target="fonts/font7.fntdata"/><Relationship Id="rId38" Type="http://schemas.openxmlformats.org/officeDocument/2006/relationships/font" Target="fonts/font12.fntdata"/><Relationship Id="rId20" Type="http://schemas.openxmlformats.org/officeDocument/2006/relationships/slide" Target="slides/slide13.xml"/><Relationship Id="rId4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8"/>
        <p:cNvGrpSpPr/>
        <p:nvPr/>
      </p:nvGrpSpPr>
      <p:grpSpPr>
        <a:xfrm>
          <a:off x="0" y="0"/>
          <a:ext cx="0" cy="0"/>
          <a:chOff x="0" y="0"/>
          <a:chExt cx="0" cy="0"/>
        </a:xfrm>
      </p:grpSpPr>
      <p:sp>
        <p:nvSpPr>
          <p:cNvPr id="1099" name="Google Shape;1099;g9be8d6519b_0_5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00" name="Google Shape;1100;g9be8d6519b_0_5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9"/>
        <p:cNvGrpSpPr/>
        <p:nvPr/>
      </p:nvGrpSpPr>
      <p:grpSpPr>
        <a:xfrm>
          <a:off x="0" y="0"/>
          <a:ext cx="0" cy="0"/>
          <a:chOff x="0" y="0"/>
          <a:chExt cx="0" cy="0"/>
        </a:xfrm>
      </p:grpSpPr>
      <p:sp>
        <p:nvSpPr>
          <p:cNvPr id="1220" name="Google Shape;1220;g120fa74ae33_2_8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1100"/>
              <a:buFont typeface="Arial"/>
              <a:buNone/>
            </a:pPr>
            <a:endParaRPr dirty="0"/>
          </a:p>
        </p:txBody>
      </p:sp>
      <p:sp>
        <p:nvSpPr>
          <p:cNvPr id="1221" name="Google Shape;1221;g120fa74ae33_2_8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6"/>
        <p:cNvGrpSpPr/>
        <p:nvPr/>
      </p:nvGrpSpPr>
      <p:grpSpPr>
        <a:xfrm>
          <a:off x="0" y="0"/>
          <a:ext cx="0" cy="0"/>
          <a:chOff x="0" y="0"/>
          <a:chExt cx="0" cy="0"/>
        </a:xfrm>
      </p:grpSpPr>
      <p:sp>
        <p:nvSpPr>
          <p:cNvPr id="1257" name="Google Shape;1257;g120efcf097a_0_1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258" name="Google Shape;1258;g120efcf097a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3"/>
        <p:cNvGrpSpPr/>
        <p:nvPr/>
      </p:nvGrpSpPr>
      <p:grpSpPr>
        <a:xfrm>
          <a:off x="0" y="0"/>
          <a:ext cx="0" cy="0"/>
          <a:chOff x="0" y="0"/>
          <a:chExt cx="0" cy="0"/>
        </a:xfrm>
      </p:grpSpPr>
      <p:sp>
        <p:nvSpPr>
          <p:cNvPr id="1284" name="Google Shape;1284;g13324c4f6ad_0_4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85" name="Google Shape;1285;g13324c4f6ad_0_4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100"/>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7"/>
        <p:cNvGrpSpPr/>
        <p:nvPr/>
      </p:nvGrpSpPr>
      <p:grpSpPr>
        <a:xfrm>
          <a:off x="0" y="0"/>
          <a:ext cx="0" cy="0"/>
          <a:chOff x="0" y="0"/>
          <a:chExt cx="0" cy="0"/>
        </a:xfrm>
      </p:grpSpPr>
      <p:sp>
        <p:nvSpPr>
          <p:cNvPr id="2038" name="Google Shape;2038;g1300547724a_0_2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9" name="Google Shape;2039;g1300547724a_0_2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lang="en-US" sz="1800" b="0" i="0" u="none" strike="noStrike" kern="0" cap="none" spc="0" normalizeH="0" baseline="0" noProof="0" dirty="0">
              <a:ln>
                <a:noFill/>
              </a:ln>
              <a:solidFill>
                <a:srgbClr val="000000"/>
              </a:solidFill>
              <a:effectLst/>
              <a:uLnTx/>
              <a:uFillTx/>
              <a:latin typeface="Arial"/>
              <a:cs typeface="Arial"/>
              <a:sym typeface="Arial"/>
            </a:endParaRPr>
          </a:p>
          <a:p>
            <a:pPr marL="0" lvl="0" indent="0" algn="l" rtl="0">
              <a:spcBef>
                <a:spcPts val="0"/>
              </a:spcBef>
              <a:spcAft>
                <a:spcPts val="0"/>
              </a:spcAft>
              <a:buNone/>
            </a:pPr>
            <a:endParaRPr dirty="0"/>
          </a:p>
        </p:txBody>
      </p:sp>
      <p:sp>
        <p:nvSpPr>
          <p:cNvPr id="2040" name="Google Shape;2040;g1300547724a_0_29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13</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0"/>
        <p:cNvGrpSpPr/>
        <p:nvPr/>
      </p:nvGrpSpPr>
      <p:grpSpPr>
        <a:xfrm>
          <a:off x="0" y="0"/>
          <a:ext cx="0" cy="0"/>
          <a:chOff x="0" y="0"/>
          <a:chExt cx="0" cy="0"/>
        </a:xfrm>
      </p:grpSpPr>
      <p:sp>
        <p:nvSpPr>
          <p:cNvPr id="1321" name="Google Shape;1321;g131943a0ff4_0_590:notes"/>
          <p:cNvSpPr>
            <a:spLocks noGrp="1" noRot="1" noChangeAspect="1"/>
          </p:cNvSpPr>
          <p:nvPr>
            <p:ph type="sldImg" idx="2"/>
          </p:nvPr>
        </p:nvSpPr>
        <p:spPr>
          <a:xfrm>
            <a:off x="0" y="0"/>
            <a:ext cx="0" cy="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2" name="Google Shape;1322;g131943a0ff4_0_590:notes"/>
          <p:cNvSpPr txBox="1">
            <a:spLocks noGrp="1"/>
          </p:cNvSpPr>
          <p:nvPr>
            <p:ph type="body" idx="1"/>
          </p:nvPr>
        </p:nvSpPr>
        <p:spPr>
          <a:xfrm>
            <a:off x="0" y="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dirty="0">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0"/>
        <p:cNvGrpSpPr/>
        <p:nvPr/>
      </p:nvGrpSpPr>
      <p:grpSpPr>
        <a:xfrm>
          <a:off x="0" y="0"/>
          <a:ext cx="0" cy="0"/>
          <a:chOff x="0" y="0"/>
          <a:chExt cx="0" cy="0"/>
        </a:xfrm>
      </p:grpSpPr>
      <p:sp>
        <p:nvSpPr>
          <p:cNvPr id="1321" name="Google Shape;1321;g131943a0ff4_0_590:notes"/>
          <p:cNvSpPr>
            <a:spLocks noGrp="1" noRot="1" noChangeAspect="1"/>
          </p:cNvSpPr>
          <p:nvPr>
            <p:ph type="sldImg" idx="2"/>
          </p:nvPr>
        </p:nvSpPr>
        <p:spPr>
          <a:xfrm>
            <a:off x="0" y="0"/>
            <a:ext cx="0" cy="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2" name="Google Shape;1322;g131943a0ff4_0_590:notes"/>
          <p:cNvSpPr txBox="1">
            <a:spLocks noGrp="1"/>
          </p:cNvSpPr>
          <p:nvPr>
            <p:ph type="body" idx="1"/>
          </p:nvPr>
        </p:nvSpPr>
        <p:spPr>
          <a:xfrm>
            <a:off x="0" y="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4097642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0"/>
        <p:cNvGrpSpPr/>
        <p:nvPr/>
      </p:nvGrpSpPr>
      <p:grpSpPr>
        <a:xfrm>
          <a:off x="0" y="0"/>
          <a:ext cx="0" cy="0"/>
          <a:chOff x="0" y="0"/>
          <a:chExt cx="0" cy="0"/>
        </a:xfrm>
      </p:grpSpPr>
      <p:sp>
        <p:nvSpPr>
          <p:cNvPr id="1321" name="Google Shape;1321;g131943a0ff4_0_590:notes"/>
          <p:cNvSpPr>
            <a:spLocks noGrp="1" noRot="1" noChangeAspect="1"/>
          </p:cNvSpPr>
          <p:nvPr>
            <p:ph type="sldImg" idx="2"/>
          </p:nvPr>
        </p:nvSpPr>
        <p:spPr>
          <a:xfrm>
            <a:off x="0" y="0"/>
            <a:ext cx="0" cy="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2" name="Google Shape;1322;g131943a0ff4_0_590:notes"/>
          <p:cNvSpPr txBox="1">
            <a:spLocks noGrp="1"/>
          </p:cNvSpPr>
          <p:nvPr>
            <p:ph type="body" idx="1"/>
          </p:nvPr>
        </p:nvSpPr>
        <p:spPr>
          <a:xfrm>
            <a:off x="0" y="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529467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0"/>
        <p:cNvGrpSpPr/>
        <p:nvPr/>
      </p:nvGrpSpPr>
      <p:grpSpPr>
        <a:xfrm>
          <a:off x="0" y="0"/>
          <a:ext cx="0" cy="0"/>
          <a:chOff x="0" y="0"/>
          <a:chExt cx="0" cy="0"/>
        </a:xfrm>
      </p:grpSpPr>
      <p:sp>
        <p:nvSpPr>
          <p:cNvPr id="1321" name="Google Shape;1321;g131943a0ff4_0_590:notes"/>
          <p:cNvSpPr>
            <a:spLocks noGrp="1" noRot="1" noChangeAspect="1"/>
          </p:cNvSpPr>
          <p:nvPr>
            <p:ph type="sldImg" idx="2"/>
          </p:nvPr>
        </p:nvSpPr>
        <p:spPr>
          <a:xfrm>
            <a:off x="0" y="0"/>
            <a:ext cx="0" cy="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2" name="Google Shape;1322;g131943a0ff4_0_590:notes"/>
          <p:cNvSpPr txBox="1">
            <a:spLocks noGrp="1"/>
          </p:cNvSpPr>
          <p:nvPr>
            <p:ph type="body" idx="1"/>
          </p:nvPr>
        </p:nvSpPr>
        <p:spPr>
          <a:xfrm>
            <a:off x="0" y="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4102843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6"/>
        <p:cNvGrpSpPr/>
        <p:nvPr/>
      </p:nvGrpSpPr>
      <p:grpSpPr>
        <a:xfrm>
          <a:off x="0" y="0"/>
          <a:ext cx="0" cy="0"/>
          <a:chOff x="0" y="0"/>
          <a:chExt cx="0" cy="0"/>
        </a:xfrm>
      </p:grpSpPr>
      <p:sp>
        <p:nvSpPr>
          <p:cNvPr id="1697" name="Google Shape;1697;g12190a0415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8" name="Google Shape;1698;g12190a0415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1"/>
        <p:cNvGrpSpPr/>
        <p:nvPr/>
      </p:nvGrpSpPr>
      <p:grpSpPr>
        <a:xfrm>
          <a:off x="0" y="0"/>
          <a:ext cx="0" cy="0"/>
          <a:chOff x="0" y="0"/>
          <a:chExt cx="0" cy="0"/>
        </a:xfrm>
      </p:grpSpPr>
      <p:sp>
        <p:nvSpPr>
          <p:cNvPr id="1832" name="Google Shape;1832;g120f8420b14_0_350:notes"/>
          <p:cNvSpPr>
            <a:spLocks noGrp="1" noRot="1" noChangeAspect="1"/>
          </p:cNvSpPr>
          <p:nvPr>
            <p:ph type="sldImg" idx="2"/>
          </p:nvPr>
        </p:nvSpPr>
        <p:spPr>
          <a:xfrm>
            <a:off x="0" y="0"/>
            <a:ext cx="0" cy="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3" name="Google Shape;1833;g120f8420b14_0_350:notes"/>
          <p:cNvSpPr txBox="1">
            <a:spLocks noGrp="1"/>
          </p:cNvSpPr>
          <p:nvPr>
            <p:ph type="body" idx="1"/>
          </p:nvPr>
        </p:nvSpPr>
        <p:spPr>
          <a:xfrm>
            <a:off x="0" y="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endParaRPr sz="1200" b="0" i="0" u="none" strike="noStrike" cap="none" dirty="0">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1"/>
        <p:cNvGrpSpPr/>
        <p:nvPr/>
      </p:nvGrpSpPr>
      <p:grpSpPr>
        <a:xfrm>
          <a:off x="0" y="0"/>
          <a:ext cx="0" cy="0"/>
          <a:chOff x="0" y="0"/>
          <a:chExt cx="0" cy="0"/>
        </a:xfrm>
      </p:grpSpPr>
      <p:sp>
        <p:nvSpPr>
          <p:cNvPr id="1832" name="Google Shape;1832;g120f8420b14_0_350:notes"/>
          <p:cNvSpPr>
            <a:spLocks noGrp="1" noRot="1" noChangeAspect="1"/>
          </p:cNvSpPr>
          <p:nvPr>
            <p:ph type="sldImg" idx="2"/>
          </p:nvPr>
        </p:nvSpPr>
        <p:spPr>
          <a:xfrm>
            <a:off x="0" y="0"/>
            <a:ext cx="0" cy="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3" name="Google Shape;1833;g120f8420b14_0_350:notes"/>
          <p:cNvSpPr txBox="1">
            <a:spLocks noGrp="1"/>
          </p:cNvSpPr>
          <p:nvPr>
            <p:ph type="body" idx="1"/>
          </p:nvPr>
        </p:nvSpPr>
        <p:spPr>
          <a:xfrm>
            <a:off x="0" y="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endParaRPr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950078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1"/>
        <p:cNvGrpSpPr/>
        <p:nvPr/>
      </p:nvGrpSpPr>
      <p:grpSpPr>
        <a:xfrm>
          <a:off x="0" y="0"/>
          <a:ext cx="0" cy="0"/>
          <a:chOff x="0" y="0"/>
          <a:chExt cx="0" cy="0"/>
        </a:xfrm>
      </p:grpSpPr>
      <p:sp>
        <p:nvSpPr>
          <p:cNvPr id="1832" name="Google Shape;1832;g120f8420b14_0_350:notes"/>
          <p:cNvSpPr>
            <a:spLocks noGrp="1" noRot="1" noChangeAspect="1"/>
          </p:cNvSpPr>
          <p:nvPr>
            <p:ph type="sldImg" idx="2"/>
          </p:nvPr>
        </p:nvSpPr>
        <p:spPr>
          <a:xfrm>
            <a:off x="0" y="0"/>
            <a:ext cx="0" cy="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3" name="Google Shape;1833;g120f8420b14_0_350:notes"/>
          <p:cNvSpPr txBox="1">
            <a:spLocks noGrp="1"/>
          </p:cNvSpPr>
          <p:nvPr>
            <p:ph type="body" idx="1"/>
          </p:nvPr>
        </p:nvSpPr>
        <p:spPr>
          <a:xfrm>
            <a:off x="0" y="0"/>
            <a:ext cx="5486400" cy="3600600"/>
          </a:xfrm>
          <a:prstGeom prst="rect">
            <a:avLst/>
          </a:prstGeom>
          <a:noFill/>
          <a:ln>
            <a:noFill/>
          </a:ln>
        </p:spPr>
        <p:txBody>
          <a:bodyPr spcFirstLastPara="1" wrap="square" lIns="91425" tIns="45700" rIns="91425" bIns="45700" anchor="t" anchorCtr="0">
            <a:noAutofit/>
          </a:bodyPr>
          <a:lstStyle/>
          <a:p>
            <a:endParaRPr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180589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6"/>
        <p:cNvGrpSpPr/>
        <p:nvPr/>
      </p:nvGrpSpPr>
      <p:grpSpPr>
        <a:xfrm>
          <a:off x="0" y="0"/>
          <a:ext cx="0" cy="0"/>
          <a:chOff x="0" y="0"/>
          <a:chExt cx="0" cy="0"/>
        </a:xfrm>
      </p:grpSpPr>
      <p:sp>
        <p:nvSpPr>
          <p:cNvPr id="1807" name="Google Shape;1807;g124c63c4dbd_0_273:notes"/>
          <p:cNvSpPr>
            <a:spLocks noGrp="1" noRot="1" noChangeAspect="1"/>
          </p:cNvSpPr>
          <p:nvPr>
            <p:ph type="sldImg" idx="2"/>
          </p:nvPr>
        </p:nvSpPr>
        <p:spPr>
          <a:xfrm>
            <a:off x="0" y="0"/>
            <a:ext cx="0" cy="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8" name="Google Shape;1808;g124c63c4dbd_0_273:notes"/>
          <p:cNvSpPr txBox="1">
            <a:spLocks noGrp="1"/>
          </p:cNvSpPr>
          <p:nvPr>
            <p:ph type="body" idx="1"/>
          </p:nvPr>
        </p:nvSpPr>
        <p:spPr>
          <a:xfrm>
            <a:off x="0" y="0"/>
            <a:ext cx="5486400" cy="3600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222222"/>
              </a:buClr>
              <a:buSzPts val="1400"/>
              <a:buFont typeface="Arial"/>
              <a:buNone/>
            </a:pPr>
            <a:endParaRPr sz="1200" dirty="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1"/>
        <p:cNvGrpSpPr/>
        <p:nvPr/>
      </p:nvGrpSpPr>
      <p:grpSpPr>
        <a:xfrm>
          <a:off x="0" y="0"/>
          <a:ext cx="0" cy="0"/>
          <a:chOff x="0" y="0"/>
          <a:chExt cx="0" cy="0"/>
        </a:xfrm>
      </p:grpSpPr>
      <p:sp>
        <p:nvSpPr>
          <p:cNvPr id="1762" name="Google Shape;1762;g13dada2fb4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3" name="Google Shape;1763;g13dada2fb4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4"/>
        <p:cNvGrpSpPr/>
        <p:nvPr/>
      </p:nvGrpSpPr>
      <p:grpSpPr>
        <a:xfrm>
          <a:off x="0" y="0"/>
          <a:ext cx="0" cy="0"/>
          <a:chOff x="0" y="0"/>
          <a:chExt cx="0" cy="0"/>
        </a:xfrm>
      </p:grpSpPr>
      <p:sp>
        <p:nvSpPr>
          <p:cNvPr id="1135" name="Google Shape;1135;g120f8420b14_0_592:notes"/>
          <p:cNvSpPr>
            <a:spLocks noGrp="1" noRot="1" noChangeAspect="1"/>
          </p:cNvSpPr>
          <p:nvPr>
            <p:ph type="sldImg" idx="2"/>
          </p:nvPr>
        </p:nvSpPr>
        <p:spPr>
          <a:xfrm>
            <a:off x="0" y="0"/>
            <a:ext cx="0" cy="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6" name="Google Shape;1136;g120f8420b14_0_592:notes"/>
          <p:cNvSpPr txBox="1">
            <a:spLocks noGrp="1"/>
          </p:cNvSpPr>
          <p:nvPr>
            <p:ph type="body" idx="1"/>
          </p:nvPr>
        </p:nvSpPr>
        <p:spPr>
          <a:xfrm>
            <a:off x="0" y="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1"/>
        <p:cNvGrpSpPr/>
        <p:nvPr/>
      </p:nvGrpSpPr>
      <p:grpSpPr>
        <a:xfrm>
          <a:off x="0" y="0"/>
          <a:ext cx="0" cy="0"/>
          <a:chOff x="0" y="0"/>
          <a:chExt cx="0" cy="0"/>
        </a:xfrm>
      </p:grpSpPr>
      <p:sp>
        <p:nvSpPr>
          <p:cNvPr id="1232" name="Google Shape;1232;g120efcf097a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3" name="Google Shape;1233;g120efcf097a_0_1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sz="1200"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0"/>
        <p:cNvGrpSpPr/>
        <p:nvPr/>
      </p:nvGrpSpPr>
      <p:grpSpPr>
        <a:xfrm>
          <a:off x="0" y="0"/>
          <a:ext cx="0" cy="0"/>
          <a:chOff x="0" y="0"/>
          <a:chExt cx="0" cy="0"/>
        </a:xfrm>
      </p:grpSpPr>
      <p:sp>
        <p:nvSpPr>
          <p:cNvPr id="1201" name="Google Shape;1201;g120efcf097a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02" name="Google Shape;1202;g120efcf097a_0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a:t>In 2020 OPC looked at steroid use in COPD patients between 1990 and 2018. </a:t>
            </a:r>
            <a:endParaRPr/>
          </a:p>
          <a:p>
            <a:pPr marL="0" lvl="0" indent="0" algn="l" rtl="0">
              <a:lnSpc>
                <a:spcPct val="100000"/>
              </a:lnSpc>
              <a:spcBef>
                <a:spcPts val="0"/>
              </a:spcBef>
              <a:spcAft>
                <a:spcPts val="0"/>
              </a:spcAft>
              <a:buSzPts val="1100"/>
              <a:buNone/>
            </a:pPr>
            <a:r>
              <a:rPr lang="en-GB"/>
              <a:t>The different colours represent the number of steroid prescriptions given (more than 1 prescription, more than 2 etc) and the left hand axis shows the percentage of patients receiving that dose level. You can see the overall trend is for an increase in the number of patients getting steroid courses is increasing  at all prescription levels.  This may be due to action plans and rescue packs, combined with increased general use.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4.xml"/><Relationship Id="rId1" Type="http://schemas.openxmlformats.org/officeDocument/2006/relationships/tags" Target="../tags/tag2.xml"/><Relationship Id="rId4" Type="http://schemas.openxmlformats.org/officeDocument/2006/relationships/image" Target="../media/image7.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Master" Target="../slideMasters/slideMaster4.xml"/><Relationship Id="rId1" Type="http://schemas.openxmlformats.org/officeDocument/2006/relationships/tags" Target="../tags/tag3.xml"/><Relationship Id="rId4"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4.xml"/><Relationship Id="rId1" Type="http://schemas.openxmlformats.org/officeDocument/2006/relationships/tags" Target="../tags/tag4.xml"/><Relationship Id="rId4" Type="http://schemas.openxmlformats.org/officeDocument/2006/relationships/image" Target="../media/image7.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4.xml"/><Relationship Id="rId1" Type="http://schemas.openxmlformats.org/officeDocument/2006/relationships/tags" Target="../tags/tag5.xml"/></Relationships>
</file>

<file path=ppt/slideLayouts/_rels/slideLayout6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xml"/></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slide" Target="../slides/slide10.xml"/><Relationship Id="rId2" Type="http://schemas.openxmlformats.org/officeDocument/2006/relationships/image" Target="../media/image9.png"/><Relationship Id="rId1" Type="http://schemas.openxmlformats.org/officeDocument/2006/relationships/slideMaster" Target="../slideMasters/slideMaster5.xml"/><Relationship Id="rId6" Type="http://schemas.openxmlformats.org/officeDocument/2006/relationships/slide" Target="../slides/slide9.xml"/><Relationship Id="rId5" Type="http://schemas.openxmlformats.org/officeDocument/2006/relationships/slide" Target="../slides/slide15.xml"/><Relationship Id="rId4" Type="http://schemas.openxmlformats.org/officeDocument/2006/relationships/image" Target="../media/image11.png"/></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19.svg"/><Relationship Id="rId18" Type="http://schemas.openxmlformats.org/officeDocument/2006/relationships/image" Target="../media/image22.png"/><Relationship Id="rId3" Type="http://schemas.openxmlformats.org/officeDocument/2006/relationships/image" Target="../media/image10.png"/><Relationship Id="rId21" Type="http://schemas.openxmlformats.org/officeDocument/2006/relationships/slide" Target="../slides/slide10.xml"/><Relationship Id="rId7" Type="http://schemas.openxmlformats.org/officeDocument/2006/relationships/image" Target="../media/image14.png"/><Relationship Id="rId12" Type="http://schemas.openxmlformats.org/officeDocument/2006/relationships/image" Target="../media/image18.png"/><Relationship Id="rId17" Type="http://schemas.openxmlformats.org/officeDocument/2006/relationships/slide" Target="../slides/slide15.xml"/><Relationship Id="rId2" Type="http://schemas.openxmlformats.org/officeDocument/2006/relationships/image" Target="../media/image9.png"/><Relationship Id="rId16" Type="http://schemas.openxmlformats.org/officeDocument/2006/relationships/image" Target="../media/image21.svg"/><Relationship Id="rId20" Type="http://schemas.openxmlformats.org/officeDocument/2006/relationships/slide" Target="../slides/slide9.xml"/><Relationship Id="rId1" Type="http://schemas.openxmlformats.org/officeDocument/2006/relationships/slideMaster" Target="../slideMasters/slideMaster5.xml"/><Relationship Id="rId6" Type="http://schemas.openxmlformats.org/officeDocument/2006/relationships/image" Target="../media/image13.svg"/><Relationship Id="rId11" Type="http://schemas.openxmlformats.org/officeDocument/2006/relationships/image" Target="../media/image17.svg"/><Relationship Id="rId5" Type="http://schemas.openxmlformats.org/officeDocument/2006/relationships/image" Target="../media/image12.png"/><Relationship Id="rId15" Type="http://schemas.openxmlformats.org/officeDocument/2006/relationships/image" Target="../media/image20.png"/><Relationship Id="rId10" Type="http://schemas.openxmlformats.org/officeDocument/2006/relationships/image" Target="../media/image16.png"/><Relationship Id="rId19" Type="http://schemas.openxmlformats.org/officeDocument/2006/relationships/image" Target="../media/image23.svg"/><Relationship Id="rId4" Type="http://schemas.openxmlformats.org/officeDocument/2006/relationships/image" Target="../media/image11.png"/><Relationship Id="rId9" Type="http://schemas.openxmlformats.org/officeDocument/2006/relationships/slide" Target="../slides/slide1.xml"/><Relationship Id="rId14" Type="http://schemas.openxmlformats.org/officeDocument/2006/relationships/slide" Target="../slides/slide1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5"/>
        <p:cNvGrpSpPr/>
        <p:nvPr/>
      </p:nvGrpSpPr>
      <p:grpSpPr>
        <a:xfrm>
          <a:off x="0" y="0"/>
          <a:ext cx="0" cy="0"/>
          <a:chOff x="0" y="0"/>
          <a:chExt cx="0" cy="0"/>
        </a:xfrm>
      </p:grpSpPr>
      <p:sp>
        <p:nvSpPr>
          <p:cNvPr id="166" name="Google Shape;166;p17"/>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67" name="Google Shape;167;p17"/>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68" name="Google Shape;168;p17"/>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22"/>
        <p:cNvGrpSpPr/>
        <p:nvPr/>
      </p:nvGrpSpPr>
      <p:grpSpPr>
        <a:xfrm>
          <a:off x="0" y="0"/>
          <a:ext cx="0" cy="0"/>
          <a:chOff x="0" y="0"/>
          <a:chExt cx="0" cy="0"/>
        </a:xfrm>
      </p:grpSpPr>
      <p:sp>
        <p:nvSpPr>
          <p:cNvPr id="223" name="Google Shape;223;p26"/>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Clr>
                <a:schemeClr val="dk1"/>
              </a:buClr>
              <a:buSzPts val="900"/>
              <a:buNone/>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224" name="Google Shape;224;p26"/>
          <p:cNvSpPr txBox="1">
            <a:spLocks noGrp="1"/>
          </p:cNvSpPr>
          <p:nvPr>
            <p:ph type="body" idx="1"/>
          </p:nvPr>
        </p:nvSpPr>
        <p:spPr>
          <a:xfrm rot="5400000">
            <a:off x="1154400" y="-125700"/>
            <a:ext cx="2263200" cy="4114800"/>
          </a:xfrm>
          <a:prstGeom prst="rect">
            <a:avLst/>
          </a:prstGeom>
          <a:noFill/>
          <a:ln>
            <a:noFill/>
          </a:ln>
        </p:spPr>
        <p:txBody>
          <a:bodyPr spcFirstLastPara="1" wrap="square" lIns="45725" tIns="22850" rIns="45725" bIns="22850" anchor="t" anchorCtr="0">
            <a:noAutofit/>
          </a:bodyPr>
          <a:lstStyle>
            <a:lvl1pPr marL="457200" lvl="0" indent="-285750" algn="l" rtl="0">
              <a:spcBef>
                <a:spcPts val="200"/>
              </a:spcBef>
              <a:spcAft>
                <a:spcPts val="0"/>
              </a:spcAft>
              <a:buClr>
                <a:schemeClr val="dk1"/>
              </a:buClr>
              <a:buSzPts val="900"/>
              <a:buChar char="•"/>
              <a:defRPr/>
            </a:lvl1pPr>
            <a:lvl2pPr marL="914400" lvl="1" indent="-285750" algn="l" rtl="0">
              <a:spcBef>
                <a:spcPts val="200"/>
              </a:spcBef>
              <a:spcAft>
                <a:spcPts val="0"/>
              </a:spcAft>
              <a:buClr>
                <a:schemeClr val="dk1"/>
              </a:buClr>
              <a:buSzPts val="900"/>
              <a:buChar char="–"/>
              <a:defRPr/>
            </a:lvl2pPr>
            <a:lvl3pPr marL="1371600" lvl="2" indent="-285750" algn="l" rtl="0">
              <a:spcBef>
                <a:spcPts val="200"/>
              </a:spcBef>
              <a:spcAft>
                <a:spcPts val="0"/>
              </a:spcAft>
              <a:buClr>
                <a:schemeClr val="dk1"/>
              </a:buClr>
              <a:buSzPts val="900"/>
              <a:buChar char="•"/>
              <a:defRPr/>
            </a:lvl3pPr>
            <a:lvl4pPr marL="1828800" lvl="3" indent="-285750" algn="l" rtl="0">
              <a:spcBef>
                <a:spcPts val="200"/>
              </a:spcBef>
              <a:spcAft>
                <a:spcPts val="0"/>
              </a:spcAft>
              <a:buClr>
                <a:schemeClr val="dk1"/>
              </a:buClr>
              <a:buSzPts val="900"/>
              <a:buChar char="–"/>
              <a:defRPr/>
            </a:lvl4pPr>
            <a:lvl5pPr marL="2286000" lvl="4" indent="-285750" algn="l" rtl="0">
              <a:spcBef>
                <a:spcPts val="200"/>
              </a:spcBef>
              <a:spcAft>
                <a:spcPts val="0"/>
              </a:spcAft>
              <a:buClr>
                <a:schemeClr val="dk1"/>
              </a:buClr>
              <a:buSzPts val="900"/>
              <a:buChar char="»"/>
              <a:defRPr/>
            </a:lvl5pPr>
            <a:lvl6pPr marL="2743200" lvl="5" indent="-285750" algn="l" rtl="0">
              <a:spcBef>
                <a:spcPts val="200"/>
              </a:spcBef>
              <a:spcAft>
                <a:spcPts val="0"/>
              </a:spcAft>
              <a:buClr>
                <a:schemeClr val="dk1"/>
              </a:buClr>
              <a:buSzPts val="900"/>
              <a:buChar char="•"/>
              <a:defRPr/>
            </a:lvl6pPr>
            <a:lvl7pPr marL="3200400" lvl="6" indent="-285750" algn="l" rtl="0">
              <a:spcBef>
                <a:spcPts val="200"/>
              </a:spcBef>
              <a:spcAft>
                <a:spcPts val="0"/>
              </a:spcAft>
              <a:buClr>
                <a:schemeClr val="dk1"/>
              </a:buClr>
              <a:buSzPts val="900"/>
              <a:buChar char="•"/>
              <a:defRPr/>
            </a:lvl7pPr>
            <a:lvl8pPr marL="3657600" lvl="7" indent="-285750" algn="l" rtl="0">
              <a:spcBef>
                <a:spcPts val="200"/>
              </a:spcBef>
              <a:spcAft>
                <a:spcPts val="0"/>
              </a:spcAft>
              <a:buClr>
                <a:schemeClr val="dk1"/>
              </a:buClr>
              <a:buSzPts val="900"/>
              <a:buChar char="•"/>
              <a:defRPr/>
            </a:lvl8pPr>
            <a:lvl9pPr marL="4114800" lvl="8" indent="-285750" algn="l" rtl="0">
              <a:spcBef>
                <a:spcPts val="200"/>
              </a:spcBef>
              <a:spcAft>
                <a:spcPts val="0"/>
              </a:spcAft>
              <a:buClr>
                <a:schemeClr val="dk1"/>
              </a:buClr>
              <a:buSzPts val="900"/>
              <a:buChar char="•"/>
              <a:defRPr/>
            </a:lvl9pPr>
          </a:lstStyle>
          <a:p>
            <a:endParaRPr/>
          </a:p>
        </p:txBody>
      </p:sp>
      <p:sp>
        <p:nvSpPr>
          <p:cNvPr id="225" name="Google Shape;225;p26"/>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26" name="Google Shape;226;p26"/>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27" name="Google Shape;227;p26"/>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633"/>
        <p:cNvGrpSpPr/>
        <p:nvPr/>
      </p:nvGrpSpPr>
      <p:grpSpPr>
        <a:xfrm>
          <a:off x="0" y="0"/>
          <a:ext cx="0" cy="0"/>
          <a:chOff x="0" y="0"/>
          <a:chExt cx="0" cy="0"/>
        </a:xfrm>
      </p:grpSpPr>
      <p:sp>
        <p:nvSpPr>
          <p:cNvPr id="634" name="Google Shape;634;p109"/>
          <p:cNvSpPr/>
          <p:nvPr/>
        </p:nvSpPr>
        <p:spPr>
          <a:xfrm>
            <a:off x="670836" y="1043878"/>
            <a:ext cx="8487900" cy="473100"/>
          </a:xfrm>
          <a:prstGeom prst="rect">
            <a:avLst/>
          </a:prstGeom>
          <a:solidFill>
            <a:srgbClr val="DEE6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p:txBody>
      </p:sp>
      <p:sp>
        <p:nvSpPr>
          <p:cNvPr id="635" name="Google Shape;635;p109"/>
          <p:cNvSpPr txBox="1">
            <a:spLocks noGrp="1"/>
          </p:cNvSpPr>
          <p:nvPr>
            <p:ph type="body" idx="1"/>
          </p:nvPr>
        </p:nvSpPr>
        <p:spPr>
          <a:xfrm>
            <a:off x="749901"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36" name="Google Shape;636;p109"/>
          <p:cNvSpPr txBox="1">
            <a:spLocks noGrp="1"/>
          </p:cNvSpPr>
          <p:nvPr>
            <p:ph type="body" idx="2"/>
          </p:nvPr>
        </p:nvSpPr>
        <p:spPr>
          <a:xfrm>
            <a:off x="751502"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37" name="Google Shape;637;p109"/>
          <p:cNvSpPr txBox="1">
            <a:spLocks noGrp="1"/>
          </p:cNvSpPr>
          <p:nvPr>
            <p:ph type="body" idx="3"/>
          </p:nvPr>
        </p:nvSpPr>
        <p:spPr>
          <a:xfrm>
            <a:off x="2307697"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38" name="Google Shape;638;p109"/>
          <p:cNvSpPr txBox="1">
            <a:spLocks noGrp="1"/>
          </p:cNvSpPr>
          <p:nvPr>
            <p:ph type="body" idx="4"/>
          </p:nvPr>
        </p:nvSpPr>
        <p:spPr>
          <a:xfrm>
            <a:off x="2309298"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39" name="Google Shape;639;p109"/>
          <p:cNvSpPr txBox="1">
            <a:spLocks noGrp="1"/>
          </p:cNvSpPr>
          <p:nvPr>
            <p:ph type="body" idx="5"/>
          </p:nvPr>
        </p:nvSpPr>
        <p:spPr>
          <a:xfrm>
            <a:off x="3865492"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40" name="Google Shape;640;p109"/>
          <p:cNvSpPr txBox="1">
            <a:spLocks noGrp="1"/>
          </p:cNvSpPr>
          <p:nvPr>
            <p:ph type="body" idx="6"/>
          </p:nvPr>
        </p:nvSpPr>
        <p:spPr>
          <a:xfrm>
            <a:off x="3867094"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41" name="Google Shape;641;p109"/>
          <p:cNvSpPr txBox="1">
            <a:spLocks noGrp="1"/>
          </p:cNvSpPr>
          <p:nvPr>
            <p:ph type="body" idx="7"/>
          </p:nvPr>
        </p:nvSpPr>
        <p:spPr>
          <a:xfrm>
            <a:off x="5423288"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42" name="Google Shape;642;p109"/>
          <p:cNvSpPr txBox="1">
            <a:spLocks noGrp="1"/>
          </p:cNvSpPr>
          <p:nvPr>
            <p:ph type="body" idx="8"/>
          </p:nvPr>
        </p:nvSpPr>
        <p:spPr>
          <a:xfrm>
            <a:off x="5424889"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43" name="Google Shape;643;p109"/>
          <p:cNvSpPr txBox="1">
            <a:spLocks noGrp="1"/>
          </p:cNvSpPr>
          <p:nvPr>
            <p:ph type="body" idx="9"/>
          </p:nvPr>
        </p:nvSpPr>
        <p:spPr>
          <a:xfrm>
            <a:off x="6981084"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44" name="Google Shape;644;p109"/>
          <p:cNvSpPr txBox="1">
            <a:spLocks noGrp="1"/>
          </p:cNvSpPr>
          <p:nvPr>
            <p:ph type="body" idx="13"/>
          </p:nvPr>
        </p:nvSpPr>
        <p:spPr>
          <a:xfrm>
            <a:off x="6982685"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cxnSp>
        <p:nvCxnSpPr>
          <p:cNvPr id="645" name="Google Shape;645;p109"/>
          <p:cNvCxnSpPr/>
          <p:nvPr/>
        </p:nvCxnSpPr>
        <p:spPr>
          <a:xfrm>
            <a:off x="689498" y="1034012"/>
            <a:ext cx="8478000" cy="9600"/>
          </a:xfrm>
          <a:prstGeom prst="straightConnector1">
            <a:avLst/>
          </a:prstGeom>
          <a:noFill/>
          <a:ln w="19050" cap="flat" cmpd="sng">
            <a:solidFill>
              <a:srgbClr val="9399A1"/>
            </a:solidFill>
            <a:prstDash val="solid"/>
            <a:round/>
            <a:headEnd type="none" w="sm" len="sm"/>
            <a:tailEnd type="none" w="sm" len="sm"/>
          </a:ln>
        </p:spPr>
      </p:cxnSp>
      <p:grpSp>
        <p:nvGrpSpPr>
          <p:cNvPr id="646" name="Google Shape;646;p109"/>
          <p:cNvGrpSpPr/>
          <p:nvPr/>
        </p:nvGrpSpPr>
        <p:grpSpPr>
          <a:xfrm>
            <a:off x="6821321" y="988772"/>
            <a:ext cx="147300" cy="3224412"/>
            <a:chOff x="6821321" y="988772"/>
            <a:chExt cx="147300" cy="3224412"/>
          </a:xfrm>
        </p:grpSpPr>
        <p:cxnSp>
          <p:nvCxnSpPr>
            <p:cNvPr id="647" name="Google Shape;647;p109"/>
            <p:cNvCxnSpPr/>
            <p:nvPr/>
          </p:nvCxnSpPr>
          <p:spPr>
            <a:xfrm>
              <a:off x="6895051" y="1062502"/>
              <a:ext cx="10200" cy="3116400"/>
            </a:xfrm>
            <a:prstGeom prst="straightConnector1">
              <a:avLst/>
            </a:prstGeom>
            <a:noFill/>
            <a:ln w="19050" cap="flat" cmpd="sng">
              <a:solidFill>
                <a:srgbClr val="C0504D"/>
              </a:solidFill>
              <a:prstDash val="solid"/>
              <a:round/>
              <a:headEnd type="none" w="sm" len="sm"/>
              <a:tailEnd type="none" w="sm" len="sm"/>
            </a:ln>
          </p:spPr>
        </p:cxnSp>
        <p:sp>
          <p:nvSpPr>
            <p:cNvPr id="648" name="Google Shape;648;p109"/>
            <p:cNvSpPr/>
            <p:nvPr/>
          </p:nvSpPr>
          <p:spPr>
            <a:xfrm>
              <a:off x="6821321" y="988772"/>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649" name="Google Shape;649;p109"/>
            <p:cNvSpPr/>
            <p:nvPr/>
          </p:nvSpPr>
          <p:spPr>
            <a:xfrm>
              <a:off x="6821321" y="4065884"/>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cxnSp>
        <p:nvCxnSpPr>
          <p:cNvPr id="650" name="Google Shape;650;p109"/>
          <p:cNvCxnSpPr/>
          <p:nvPr/>
        </p:nvCxnSpPr>
        <p:spPr>
          <a:xfrm>
            <a:off x="718556" y="1519631"/>
            <a:ext cx="8430300" cy="9600"/>
          </a:xfrm>
          <a:prstGeom prst="straightConnector1">
            <a:avLst/>
          </a:prstGeom>
          <a:noFill/>
          <a:ln w="72375" cap="flat" cmpd="sng">
            <a:solidFill>
              <a:srgbClr val="4F81BD"/>
            </a:solidFill>
            <a:prstDash val="solid"/>
            <a:round/>
            <a:headEnd type="none" w="sm" len="sm"/>
            <a:tailEnd type="none" w="sm" len="sm"/>
          </a:ln>
        </p:spPr>
      </p:cxnSp>
      <p:grpSp>
        <p:nvGrpSpPr>
          <p:cNvPr id="651" name="Google Shape;651;p109"/>
          <p:cNvGrpSpPr/>
          <p:nvPr/>
        </p:nvGrpSpPr>
        <p:grpSpPr>
          <a:xfrm>
            <a:off x="585805" y="988773"/>
            <a:ext cx="147302" cy="3224412"/>
            <a:chOff x="585805" y="988773"/>
            <a:chExt cx="147302" cy="3224412"/>
          </a:xfrm>
        </p:grpSpPr>
        <p:cxnSp>
          <p:nvCxnSpPr>
            <p:cNvPr id="652" name="Google Shape;652;p109"/>
            <p:cNvCxnSpPr/>
            <p:nvPr/>
          </p:nvCxnSpPr>
          <p:spPr>
            <a:xfrm>
              <a:off x="659537" y="1062503"/>
              <a:ext cx="10200" cy="3116400"/>
            </a:xfrm>
            <a:prstGeom prst="straightConnector1">
              <a:avLst/>
            </a:prstGeom>
            <a:noFill/>
            <a:ln w="19050" cap="flat" cmpd="sng">
              <a:solidFill>
                <a:srgbClr val="C0504D"/>
              </a:solidFill>
              <a:prstDash val="solid"/>
              <a:round/>
              <a:headEnd type="none" w="sm" len="sm"/>
              <a:tailEnd type="none" w="sm" len="sm"/>
            </a:ln>
          </p:spPr>
        </p:cxnSp>
        <p:sp>
          <p:nvSpPr>
            <p:cNvPr id="653" name="Google Shape;653;p109"/>
            <p:cNvSpPr/>
            <p:nvPr/>
          </p:nvSpPr>
          <p:spPr>
            <a:xfrm>
              <a:off x="585805" y="988773"/>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654" name="Google Shape;654;p109"/>
            <p:cNvSpPr/>
            <p:nvPr/>
          </p:nvSpPr>
          <p:spPr>
            <a:xfrm>
              <a:off x="585807" y="4065885"/>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655" name="Google Shape;655;p109"/>
          <p:cNvGrpSpPr/>
          <p:nvPr/>
        </p:nvGrpSpPr>
        <p:grpSpPr>
          <a:xfrm>
            <a:off x="563188" y="1414169"/>
            <a:ext cx="198900" cy="198900"/>
            <a:chOff x="563188" y="1414169"/>
            <a:chExt cx="198900" cy="198900"/>
          </a:xfrm>
        </p:grpSpPr>
        <p:sp>
          <p:nvSpPr>
            <p:cNvPr id="656" name="Google Shape;656;p109"/>
            <p:cNvSpPr/>
            <p:nvPr/>
          </p:nvSpPr>
          <p:spPr>
            <a:xfrm>
              <a:off x="563188"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657" name="Google Shape;657;p109"/>
            <p:cNvSpPr/>
            <p:nvPr/>
          </p:nvSpPr>
          <p:spPr>
            <a:xfrm>
              <a:off x="611194"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658" name="Google Shape;658;p109"/>
          <p:cNvGrpSpPr/>
          <p:nvPr/>
        </p:nvGrpSpPr>
        <p:grpSpPr>
          <a:xfrm>
            <a:off x="2156678" y="988772"/>
            <a:ext cx="147300" cy="3224412"/>
            <a:chOff x="2156678" y="988772"/>
            <a:chExt cx="147300" cy="3224412"/>
          </a:xfrm>
        </p:grpSpPr>
        <p:cxnSp>
          <p:nvCxnSpPr>
            <p:cNvPr id="659" name="Google Shape;659;p109"/>
            <p:cNvCxnSpPr/>
            <p:nvPr/>
          </p:nvCxnSpPr>
          <p:spPr>
            <a:xfrm>
              <a:off x="2230408" y="1062502"/>
              <a:ext cx="10200" cy="3116400"/>
            </a:xfrm>
            <a:prstGeom prst="straightConnector1">
              <a:avLst/>
            </a:prstGeom>
            <a:noFill/>
            <a:ln w="19050" cap="flat" cmpd="sng">
              <a:solidFill>
                <a:srgbClr val="C0504D"/>
              </a:solidFill>
              <a:prstDash val="solid"/>
              <a:round/>
              <a:headEnd type="none" w="sm" len="sm"/>
              <a:tailEnd type="none" w="sm" len="sm"/>
            </a:ln>
          </p:spPr>
        </p:cxnSp>
        <p:sp>
          <p:nvSpPr>
            <p:cNvPr id="660" name="Google Shape;660;p109"/>
            <p:cNvSpPr/>
            <p:nvPr/>
          </p:nvSpPr>
          <p:spPr>
            <a:xfrm>
              <a:off x="2156678" y="988772"/>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661" name="Google Shape;661;p109"/>
            <p:cNvSpPr/>
            <p:nvPr/>
          </p:nvSpPr>
          <p:spPr>
            <a:xfrm>
              <a:off x="2156678" y="4065884"/>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662" name="Google Shape;662;p109"/>
          <p:cNvGrpSpPr/>
          <p:nvPr/>
        </p:nvGrpSpPr>
        <p:grpSpPr>
          <a:xfrm>
            <a:off x="2135435" y="1414169"/>
            <a:ext cx="198900" cy="198900"/>
            <a:chOff x="2135435" y="1414169"/>
            <a:chExt cx="198900" cy="198900"/>
          </a:xfrm>
        </p:grpSpPr>
        <p:sp>
          <p:nvSpPr>
            <p:cNvPr id="663" name="Google Shape;663;p109"/>
            <p:cNvSpPr/>
            <p:nvPr/>
          </p:nvSpPr>
          <p:spPr>
            <a:xfrm>
              <a:off x="2135435"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664" name="Google Shape;664;p109"/>
            <p:cNvSpPr/>
            <p:nvPr/>
          </p:nvSpPr>
          <p:spPr>
            <a:xfrm>
              <a:off x="2183441"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665" name="Google Shape;665;p109"/>
          <p:cNvGrpSpPr/>
          <p:nvPr/>
        </p:nvGrpSpPr>
        <p:grpSpPr>
          <a:xfrm>
            <a:off x="6798713" y="1414169"/>
            <a:ext cx="198900" cy="198900"/>
            <a:chOff x="6798713" y="1414169"/>
            <a:chExt cx="198900" cy="198900"/>
          </a:xfrm>
        </p:grpSpPr>
        <p:sp>
          <p:nvSpPr>
            <p:cNvPr id="666" name="Google Shape;666;p109"/>
            <p:cNvSpPr/>
            <p:nvPr/>
          </p:nvSpPr>
          <p:spPr>
            <a:xfrm>
              <a:off x="6798713"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667" name="Google Shape;667;p109"/>
            <p:cNvSpPr/>
            <p:nvPr/>
          </p:nvSpPr>
          <p:spPr>
            <a:xfrm>
              <a:off x="6846719"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668" name="Google Shape;668;p109"/>
          <p:cNvGrpSpPr/>
          <p:nvPr/>
        </p:nvGrpSpPr>
        <p:grpSpPr>
          <a:xfrm>
            <a:off x="3727561" y="988772"/>
            <a:ext cx="147300" cy="3224412"/>
            <a:chOff x="3727561" y="988772"/>
            <a:chExt cx="147300" cy="3224412"/>
          </a:xfrm>
        </p:grpSpPr>
        <p:cxnSp>
          <p:nvCxnSpPr>
            <p:cNvPr id="669" name="Google Shape;669;p109"/>
            <p:cNvCxnSpPr/>
            <p:nvPr/>
          </p:nvCxnSpPr>
          <p:spPr>
            <a:xfrm>
              <a:off x="3801291" y="1062502"/>
              <a:ext cx="10200" cy="3116400"/>
            </a:xfrm>
            <a:prstGeom prst="straightConnector1">
              <a:avLst/>
            </a:prstGeom>
            <a:noFill/>
            <a:ln w="19050" cap="flat" cmpd="sng">
              <a:solidFill>
                <a:srgbClr val="C0504D"/>
              </a:solidFill>
              <a:prstDash val="solid"/>
              <a:round/>
              <a:headEnd type="none" w="sm" len="sm"/>
              <a:tailEnd type="none" w="sm" len="sm"/>
            </a:ln>
          </p:spPr>
        </p:cxnSp>
        <p:sp>
          <p:nvSpPr>
            <p:cNvPr id="670" name="Google Shape;670;p109"/>
            <p:cNvSpPr/>
            <p:nvPr/>
          </p:nvSpPr>
          <p:spPr>
            <a:xfrm>
              <a:off x="3727561" y="988772"/>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671" name="Google Shape;671;p109"/>
            <p:cNvSpPr/>
            <p:nvPr/>
          </p:nvSpPr>
          <p:spPr>
            <a:xfrm>
              <a:off x="3727561" y="4065884"/>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sp>
        <p:nvSpPr>
          <p:cNvPr id="672" name="Google Shape;672;p109"/>
          <p:cNvSpPr/>
          <p:nvPr/>
        </p:nvSpPr>
        <p:spPr>
          <a:xfrm>
            <a:off x="3703820"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673" name="Google Shape;673;p109"/>
          <p:cNvSpPr/>
          <p:nvPr/>
        </p:nvSpPr>
        <p:spPr>
          <a:xfrm>
            <a:off x="3751825"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nvGrpSpPr>
          <p:cNvPr id="674" name="Google Shape;674;p109"/>
          <p:cNvGrpSpPr/>
          <p:nvPr/>
        </p:nvGrpSpPr>
        <p:grpSpPr>
          <a:xfrm>
            <a:off x="5298443" y="988772"/>
            <a:ext cx="147300" cy="3224412"/>
            <a:chOff x="5298443" y="988772"/>
            <a:chExt cx="147300" cy="3224412"/>
          </a:xfrm>
        </p:grpSpPr>
        <p:cxnSp>
          <p:nvCxnSpPr>
            <p:cNvPr id="675" name="Google Shape;675;p109"/>
            <p:cNvCxnSpPr/>
            <p:nvPr/>
          </p:nvCxnSpPr>
          <p:spPr>
            <a:xfrm>
              <a:off x="5372173" y="1062502"/>
              <a:ext cx="10200" cy="3116400"/>
            </a:xfrm>
            <a:prstGeom prst="straightConnector1">
              <a:avLst/>
            </a:prstGeom>
            <a:noFill/>
            <a:ln w="19050" cap="flat" cmpd="sng">
              <a:solidFill>
                <a:srgbClr val="C0504D"/>
              </a:solidFill>
              <a:prstDash val="solid"/>
              <a:round/>
              <a:headEnd type="none" w="sm" len="sm"/>
              <a:tailEnd type="none" w="sm" len="sm"/>
            </a:ln>
          </p:spPr>
        </p:cxnSp>
        <p:sp>
          <p:nvSpPr>
            <p:cNvPr id="676" name="Google Shape;676;p109"/>
            <p:cNvSpPr/>
            <p:nvPr/>
          </p:nvSpPr>
          <p:spPr>
            <a:xfrm>
              <a:off x="5298443" y="988772"/>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677" name="Google Shape;677;p109"/>
            <p:cNvSpPr/>
            <p:nvPr/>
          </p:nvSpPr>
          <p:spPr>
            <a:xfrm>
              <a:off x="5298443" y="4065884"/>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678" name="Google Shape;678;p109"/>
          <p:cNvGrpSpPr/>
          <p:nvPr/>
        </p:nvGrpSpPr>
        <p:grpSpPr>
          <a:xfrm>
            <a:off x="5277443" y="1414169"/>
            <a:ext cx="198900" cy="198900"/>
            <a:chOff x="5277443" y="1414169"/>
            <a:chExt cx="198900" cy="198900"/>
          </a:xfrm>
        </p:grpSpPr>
        <p:sp>
          <p:nvSpPr>
            <p:cNvPr id="679" name="Google Shape;679;p109"/>
            <p:cNvSpPr/>
            <p:nvPr/>
          </p:nvSpPr>
          <p:spPr>
            <a:xfrm>
              <a:off x="5277443"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680" name="Google Shape;680;p109"/>
            <p:cNvSpPr/>
            <p:nvPr/>
          </p:nvSpPr>
          <p:spPr>
            <a:xfrm>
              <a:off x="5325449"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sp>
        <p:nvSpPr>
          <p:cNvPr id="681" name="Google Shape;681;p109"/>
          <p:cNvSpPr/>
          <p:nvPr/>
        </p:nvSpPr>
        <p:spPr>
          <a:xfrm>
            <a:off x="508183" y="4440432"/>
            <a:ext cx="7953300" cy="315600"/>
          </a:xfrm>
          <a:prstGeom prst="rect">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87290303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682"/>
        <p:cNvGrpSpPr/>
        <p:nvPr/>
      </p:nvGrpSpPr>
      <p:grpSpPr>
        <a:xfrm>
          <a:off x="0" y="0"/>
          <a:ext cx="0" cy="0"/>
          <a:chOff x="0" y="0"/>
          <a:chExt cx="0" cy="0"/>
        </a:xfrm>
      </p:grpSpPr>
      <p:sp>
        <p:nvSpPr>
          <p:cNvPr id="683" name="Google Shape;683;p110"/>
          <p:cNvSpPr txBox="1">
            <a:spLocks noGrp="1"/>
          </p:cNvSpPr>
          <p:nvPr>
            <p:ph type="title"/>
          </p:nvPr>
        </p:nvSpPr>
        <p:spPr>
          <a:xfrm>
            <a:off x="311700" y="445025"/>
            <a:ext cx="8520600" cy="5727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84" name="Google Shape;684;p110"/>
          <p:cNvSpPr txBox="1">
            <a:spLocks noGrp="1"/>
          </p:cNvSpPr>
          <p:nvPr>
            <p:ph type="body" idx="1"/>
          </p:nvPr>
        </p:nvSpPr>
        <p:spPr>
          <a:xfrm>
            <a:off x="311700" y="1152475"/>
            <a:ext cx="8520600" cy="3416400"/>
          </a:xfrm>
          <a:prstGeom prst="rect">
            <a:avLst/>
          </a:prstGeom>
          <a:noFill/>
          <a:ln>
            <a:noFill/>
          </a:ln>
        </p:spPr>
        <p:txBody>
          <a:bodyPr spcFirstLastPara="1" wrap="square" lIns="91425" tIns="45700" rIns="91425" bIns="45700" anchor="t" anchorCtr="0">
            <a:normAutofit/>
          </a:bodyPr>
          <a:lstStyle>
            <a:lvl1pPr marL="457200" lvl="0" indent="-330200" algn="l" rtl="0">
              <a:lnSpc>
                <a:spcPct val="100000"/>
              </a:lnSpc>
              <a:spcBef>
                <a:spcPts val="300"/>
              </a:spcBef>
              <a:spcAft>
                <a:spcPts val="0"/>
              </a:spcAft>
              <a:buClr>
                <a:srgbClr val="000000"/>
              </a:buClr>
              <a:buSzPts val="1600"/>
              <a:buFont typeface="Calibri"/>
              <a:buAutoNum type="arabicPeriod"/>
              <a:defRPr/>
            </a:lvl1pPr>
            <a:lvl2pPr marL="914400" lvl="1" indent="-317500" algn="l" rtl="0">
              <a:lnSpc>
                <a:spcPct val="100000"/>
              </a:lnSpc>
              <a:spcBef>
                <a:spcPts val="300"/>
              </a:spcBef>
              <a:spcAft>
                <a:spcPts val="0"/>
              </a:spcAft>
              <a:buClr>
                <a:srgbClr val="000000"/>
              </a:buClr>
              <a:buSzPts val="1400"/>
              <a:buFont typeface="Calibri"/>
              <a:buAutoNum type="arabicPeriod"/>
              <a:defRPr/>
            </a:lvl2pPr>
            <a:lvl3pPr marL="1371600" lvl="2" indent="-304800" algn="l" rtl="0">
              <a:lnSpc>
                <a:spcPct val="100000"/>
              </a:lnSpc>
              <a:spcBef>
                <a:spcPts val="200"/>
              </a:spcBef>
              <a:spcAft>
                <a:spcPts val="0"/>
              </a:spcAft>
              <a:buClr>
                <a:srgbClr val="000000"/>
              </a:buClr>
              <a:buSzPts val="1200"/>
              <a:buFont typeface="Calibri"/>
              <a:buAutoNum type="arabicPeriod"/>
              <a:defRPr/>
            </a:lvl3pPr>
            <a:lvl4pPr marL="1828800" lvl="3" indent="-292100" algn="l" rtl="0">
              <a:lnSpc>
                <a:spcPct val="100000"/>
              </a:lnSpc>
              <a:spcBef>
                <a:spcPts val="200"/>
              </a:spcBef>
              <a:spcAft>
                <a:spcPts val="0"/>
              </a:spcAft>
              <a:buClr>
                <a:srgbClr val="000000"/>
              </a:buClr>
              <a:buSzPts val="1000"/>
              <a:buFont typeface="Calibri"/>
              <a:buAutoNum type="arabicPeriod"/>
              <a:defRPr/>
            </a:lvl4pPr>
            <a:lvl5pPr marL="2286000" lvl="4" indent="-292100" algn="l" rtl="0">
              <a:lnSpc>
                <a:spcPct val="100000"/>
              </a:lnSpc>
              <a:spcBef>
                <a:spcPts val="200"/>
              </a:spcBef>
              <a:spcAft>
                <a:spcPts val="0"/>
              </a:spcAft>
              <a:buClr>
                <a:srgbClr val="000000"/>
              </a:buClr>
              <a:buSzPts val="1000"/>
              <a:buFont typeface="Calibri"/>
              <a:buAutoNum type="arabicPeriod"/>
              <a:defRPr/>
            </a:lvl5pPr>
            <a:lvl6pPr marL="2743200" lvl="5" indent="-292100" algn="l" rtl="0">
              <a:lnSpc>
                <a:spcPct val="100000"/>
              </a:lnSpc>
              <a:spcBef>
                <a:spcPts val="200"/>
              </a:spcBef>
              <a:spcAft>
                <a:spcPts val="0"/>
              </a:spcAft>
              <a:buClr>
                <a:srgbClr val="000000"/>
              </a:buClr>
              <a:buSzPts val="1000"/>
              <a:buFont typeface="Calibri"/>
              <a:buAutoNum type="arabicPeriod"/>
              <a:defRPr/>
            </a:lvl6pPr>
            <a:lvl7pPr marL="3200400" lvl="6" indent="-292100" algn="l" rtl="0">
              <a:lnSpc>
                <a:spcPct val="100000"/>
              </a:lnSpc>
              <a:spcBef>
                <a:spcPts val="200"/>
              </a:spcBef>
              <a:spcAft>
                <a:spcPts val="0"/>
              </a:spcAft>
              <a:buClr>
                <a:srgbClr val="000000"/>
              </a:buClr>
              <a:buSzPts val="1000"/>
              <a:buFont typeface="Calibri"/>
              <a:buAutoNum type="arabicPeriod"/>
              <a:defRPr/>
            </a:lvl7pPr>
            <a:lvl8pPr marL="3657600" lvl="7" indent="-292100" algn="l" rtl="0">
              <a:lnSpc>
                <a:spcPct val="100000"/>
              </a:lnSpc>
              <a:spcBef>
                <a:spcPts val="200"/>
              </a:spcBef>
              <a:spcAft>
                <a:spcPts val="0"/>
              </a:spcAft>
              <a:buClr>
                <a:srgbClr val="000000"/>
              </a:buClr>
              <a:buSzPts val="1000"/>
              <a:buFont typeface="Calibri"/>
              <a:buAutoNum type="arabicPeriod"/>
              <a:defRPr/>
            </a:lvl8pPr>
            <a:lvl9pPr marL="4114800" lvl="8" indent="-292100" algn="l" rtl="0">
              <a:lnSpc>
                <a:spcPct val="100000"/>
              </a:lnSpc>
              <a:spcBef>
                <a:spcPts val="200"/>
              </a:spcBef>
              <a:spcAft>
                <a:spcPts val="0"/>
              </a:spcAft>
              <a:buClr>
                <a:srgbClr val="000000"/>
              </a:buClr>
              <a:buSzPts val="1000"/>
              <a:buFont typeface="Calibri"/>
              <a:buAutoNum type="arabicPeriod"/>
              <a:defRPr/>
            </a:lvl9pPr>
          </a:lstStyle>
          <a:p>
            <a:endParaRPr/>
          </a:p>
        </p:txBody>
      </p:sp>
      <p:sp>
        <p:nvSpPr>
          <p:cNvPr id="685" name="Google Shape;685;p110"/>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t" anchorCtr="0">
            <a:norm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177201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2 4">
  <p:cSld name="2 4">
    <p:spTree>
      <p:nvGrpSpPr>
        <p:cNvPr id="1" name="Shape 686"/>
        <p:cNvGrpSpPr/>
        <p:nvPr/>
      </p:nvGrpSpPr>
      <p:grpSpPr>
        <a:xfrm>
          <a:off x="0" y="0"/>
          <a:ext cx="0" cy="0"/>
          <a:chOff x="0" y="0"/>
          <a:chExt cx="0" cy="0"/>
        </a:xfrm>
      </p:grpSpPr>
      <p:sp>
        <p:nvSpPr>
          <p:cNvPr id="687" name="Google Shape;687;p111"/>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688" name="Google Shape;688;p111"/>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689" name="Google Shape;689;p111"/>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690" name="Google Shape;690;p111"/>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extLst>
      <p:ext uri="{BB962C8B-B14F-4D97-AF65-F5344CB8AC3E}">
        <p14:creationId xmlns:p14="http://schemas.microsoft.com/office/powerpoint/2010/main" val="297869217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1_Title and Text">
  <p:cSld name="1_Title and Text">
    <p:spTree>
      <p:nvGrpSpPr>
        <p:cNvPr id="1" name="Shape 691"/>
        <p:cNvGrpSpPr/>
        <p:nvPr/>
      </p:nvGrpSpPr>
      <p:grpSpPr>
        <a:xfrm>
          <a:off x="0" y="0"/>
          <a:ext cx="0" cy="0"/>
          <a:chOff x="0" y="0"/>
          <a:chExt cx="0" cy="0"/>
        </a:xfrm>
      </p:grpSpPr>
      <p:sp>
        <p:nvSpPr>
          <p:cNvPr id="692" name="Google Shape;692;p112"/>
          <p:cNvSpPr txBox="1">
            <a:spLocks noGrp="1"/>
          </p:cNvSpPr>
          <p:nvPr>
            <p:ph type="body" idx="1"/>
          </p:nvPr>
        </p:nvSpPr>
        <p:spPr>
          <a:xfrm>
            <a:off x="409904" y="923112"/>
            <a:ext cx="8261100" cy="1440300"/>
          </a:xfrm>
          <a:prstGeom prst="rect">
            <a:avLst/>
          </a:prstGeom>
          <a:noFill/>
          <a:ln>
            <a:noFill/>
          </a:ln>
        </p:spPr>
        <p:txBody>
          <a:bodyPr spcFirstLastPara="1" wrap="square" lIns="68575" tIns="34275" rIns="68575" bIns="34275" anchor="t" anchorCtr="0">
            <a:noAutofit/>
          </a:bodyPr>
          <a:lstStyle>
            <a:lvl1pPr marL="457200" marR="0" lvl="0" indent="-336550" algn="l" rtl="0">
              <a:lnSpc>
                <a:spcPct val="100000"/>
              </a:lnSpc>
              <a:spcBef>
                <a:spcPts val="90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1pPr>
            <a:lvl2pPr marL="914400" marR="0" lvl="1" indent="-336550" algn="l" rtl="0">
              <a:lnSpc>
                <a:spcPct val="100000"/>
              </a:lnSpc>
              <a:spcBef>
                <a:spcPts val="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2pPr>
            <a:lvl3pPr marL="1371600" marR="0" lvl="2" indent="-336550" algn="l" rtl="0">
              <a:lnSpc>
                <a:spcPct val="100000"/>
              </a:lnSpc>
              <a:spcBef>
                <a:spcPts val="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3pPr>
            <a:lvl4pPr marL="1828800" marR="0" lvl="3" indent="-336550" algn="l" rtl="0">
              <a:lnSpc>
                <a:spcPct val="100000"/>
              </a:lnSpc>
              <a:spcBef>
                <a:spcPts val="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lnSpc>
                <a:spcPct val="100000"/>
              </a:lnSpc>
              <a:spcBef>
                <a:spcPts val="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93" name="Google Shape;693;p112"/>
          <p:cNvSpPr/>
          <p:nvPr/>
        </p:nvSpPr>
        <p:spPr>
          <a:xfrm rot="10800000">
            <a:off x="0" y="-24"/>
            <a:ext cx="9144000" cy="641100"/>
          </a:xfrm>
          <a:prstGeom prst="rect">
            <a:avLst/>
          </a:prstGeom>
          <a:solidFill>
            <a:srgbClr val="2189B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694" name="Google Shape;694;p112"/>
          <p:cNvPicPr preferRelativeResize="0"/>
          <p:nvPr/>
        </p:nvPicPr>
        <p:blipFill rotWithShape="1">
          <a:blip r:embed="rId2">
            <a:alphaModFix/>
          </a:blip>
          <a:srcRect/>
          <a:stretch/>
        </p:blipFill>
        <p:spPr>
          <a:xfrm>
            <a:off x="7674710" y="141161"/>
            <a:ext cx="996325" cy="358755"/>
          </a:xfrm>
          <a:prstGeom prst="rect">
            <a:avLst/>
          </a:prstGeom>
          <a:noFill/>
          <a:ln>
            <a:noFill/>
          </a:ln>
        </p:spPr>
      </p:pic>
    </p:spTree>
    <p:extLst>
      <p:ext uri="{BB962C8B-B14F-4D97-AF65-F5344CB8AC3E}">
        <p14:creationId xmlns:p14="http://schemas.microsoft.com/office/powerpoint/2010/main" val="81596968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695"/>
        <p:cNvGrpSpPr/>
        <p:nvPr/>
      </p:nvGrpSpPr>
      <p:grpSpPr>
        <a:xfrm>
          <a:off x="0" y="0"/>
          <a:ext cx="0" cy="0"/>
          <a:chOff x="0" y="0"/>
          <a:chExt cx="0" cy="0"/>
        </a:xfrm>
      </p:grpSpPr>
      <p:sp>
        <p:nvSpPr>
          <p:cNvPr id="696" name="Google Shape;696;p113"/>
          <p:cNvSpPr txBox="1">
            <a:spLocks noGrp="1"/>
          </p:cNvSpPr>
          <p:nvPr>
            <p:ph type="body" idx="1"/>
          </p:nvPr>
        </p:nvSpPr>
        <p:spPr>
          <a:xfrm>
            <a:off x="409904" y="923112"/>
            <a:ext cx="8261100" cy="1440300"/>
          </a:xfrm>
          <a:prstGeom prst="rect">
            <a:avLst/>
          </a:prstGeom>
          <a:noFill/>
          <a:ln>
            <a:noFill/>
          </a:ln>
        </p:spPr>
        <p:txBody>
          <a:bodyPr spcFirstLastPara="1" wrap="square" lIns="68575" tIns="34275" rIns="68575" bIns="34275" anchor="t" anchorCtr="0">
            <a:noAutofit/>
          </a:bodyPr>
          <a:lstStyle>
            <a:lvl1pPr marL="457200" marR="0" lvl="0" indent="-323850" algn="l" rtl="0">
              <a:lnSpc>
                <a:spcPct val="100000"/>
              </a:lnSpc>
              <a:spcBef>
                <a:spcPts val="9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1pPr>
            <a:lvl2pPr marL="914400" marR="0" lvl="1" indent="-323850" algn="l" rtl="0">
              <a:lnSpc>
                <a:spcPct val="100000"/>
              </a:lnSpc>
              <a:spcBef>
                <a:spcPts val="0"/>
              </a:spcBef>
              <a:spcAft>
                <a:spcPts val="0"/>
              </a:spcAft>
              <a:buClr>
                <a:schemeClr val="dk1"/>
              </a:buClr>
              <a:buSzPts val="1500"/>
              <a:buFont typeface="Arimo"/>
              <a:buChar char="−"/>
              <a:defRPr sz="1500" b="0" i="0" u="none" strike="noStrike" cap="none">
                <a:solidFill>
                  <a:schemeClr val="dk1"/>
                </a:solidFill>
                <a:latin typeface="Arial"/>
                <a:ea typeface="Arial"/>
                <a:cs typeface="Arial"/>
                <a:sym typeface="Arial"/>
              </a:defRPr>
            </a:lvl2pPr>
            <a:lvl3pPr marL="1371600" marR="0" lvl="2" indent="-323850" algn="l" rtl="0">
              <a:lnSpc>
                <a:spcPct val="100000"/>
              </a:lnSpc>
              <a:spcBef>
                <a:spcPts val="0"/>
              </a:spcBef>
              <a:spcAft>
                <a:spcPts val="0"/>
              </a:spcAft>
              <a:buClr>
                <a:schemeClr val="dk1"/>
              </a:buClr>
              <a:buSzPts val="1500"/>
              <a:buFont typeface="Arimo"/>
              <a:buChar char="−"/>
              <a:defRPr sz="1500" b="0" i="0" u="none" strike="noStrike" cap="none">
                <a:solidFill>
                  <a:schemeClr val="dk1"/>
                </a:solidFill>
                <a:latin typeface="Arial"/>
                <a:ea typeface="Arial"/>
                <a:cs typeface="Arial"/>
                <a:sym typeface="Arial"/>
              </a:defRPr>
            </a:lvl3pPr>
            <a:lvl4pPr marL="1828800" marR="0" lvl="3" indent="-323850" algn="l" rtl="0">
              <a:lnSpc>
                <a:spcPct val="100000"/>
              </a:lnSpc>
              <a:spcBef>
                <a:spcPts val="0"/>
              </a:spcBef>
              <a:spcAft>
                <a:spcPts val="0"/>
              </a:spcAft>
              <a:buClr>
                <a:schemeClr val="dk1"/>
              </a:buClr>
              <a:buSzPts val="1500"/>
              <a:buFont typeface="Arimo"/>
              <a:buChar char="−"/>
              <a:defRPr sz="1500" b="0" i="0" u="none" strike="noStrike" cap="none">
                <a:solidFill>
                  <a:schemeClr val="dk1"/>
                </a:solidFill>
                <a:latin typeface="Arial"/>
                <a:ea typeface="Arial"/>
                <a:cs typeface="Arial"/>
                <a:sym typeface="Arial"/>
              </a:defRPr>
            </a:lvl4pPr>
            <a:lvl5pPr marL="2286000" marR="0" lvl="4" indent="-323850" algn="l" rtl="0">
              <a:lnSpc>
                <a:spcPct val="100000"/>
              </a:lnSpc>
              <a:spcBef>
                <a:spcPts val="0"/>
              </a:spcBef>
              <a:spcAft>
                <a:spcPts val="0"/>
              </a:spcAft>
              <a:buClr>
                <a:schemeClr val="dk1"/>
              </a:buClr>
              <a:buSzPts val="1500"/>
              <a:buFont typeface="Arimo"/>
              <a:buChar char="−"/>
              <a:defRPr sz="15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97" name="Google Shape;697;p113"/>
          <p:cNvSpPr txBox="1">
            <a:spLocks noGrp="1"/>
          </p:cNvSpPr>
          <p:nvPr>
            <p:ph type="sldNum" idx="12"/>
          </p:nvPr>
        </p:nvSpPr>
        <p:spPr>
          <a:xfrm>
            <a:off x="8524229" y="4776278"/>
            <a:ext cx="588600" cy="226200"/>
          </a:xfrm>
          <a:prstGeom prst="rect">
            <a:avLst/>
          </a:prstGeom>
          <a:noFill/>
          <a:ln>
            <a:noFill/>
          </a:ln>
        </p:spPr>
        <p:txBody>
          <a:bodyPr spcFirstLastPara="1" wrap="square" lIns="68575" tIns="34275" rIns="68575" bIns="34275" anchor="t" anchorCtr="0">
            <a:norm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GB"/>
              <a:t>‹#›</a:t>
            </a:fld>
            <a:endParaRPr/>
          </a:p>
        </p:txBody>
      </p:sp>
      <p:sp>
        <p:nvSpPr>
          <p:cNvPr id="698" name="Google Shape;698;p113"/>
          <p:cNvSpPr/>
          <p:nvPr/>
        </p:nvSpPr>
        <p:spPr>
          <a:xfrm rot="10800000">
            <a:off x="0" y="-24"/>
            <a:ext cx="9144000" cy="641100"/>
          </a:xfrm>
          <a:prstGeom prst="rect">
            <a:avLst/>
          </a:prstGeom>
          <a:solidFill>
            <a:srgbClr val="2189B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699" name="Google Shape;699;p113"/>
          <p:cNvPicPr preferRelativeResize="0"/>
          <p:nvPr/>
        </p:nvPicPr>
        <p:blipFill rotWithShape="1">
          <a:blip r:embed="rId2">
            <a:alphaModFix/>
          </a:blip>
          <a:srcRect/>
          <a:stretch/>
        </p:blipFill>
        <p:spPr>
          <a:xfrm>
            <a:off x="7674710" y="176901"/>
            <a:ext cx="996325" cy="287273"/>
          </a:xfrm>
          <a:prstGeom prst="rect">
            <a:avLst/>
          </a:prstGeom>
          <a:noFill/>
          <a:ln>
            <a:noFill/>
          </a:ln>
        </p:spPr>
      </p:pic>
    </p:spTree>
    <p:extLst>
      <p:ext uri="{BB962C8B-B14F-4D97-AF65-F5344CB8AC3E}">
        <p14:creationId xmlns:p14="http://schemas.microsoft.com/office/powerpoint/2010/main" val="316407157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700"/>
        <p:cNvGrpSpPr/>
        <p:nvPr/>
      </p:nvGrpSpPr>
      <p:grpSpPr>
        <a:xfrm>
          <a:off x="0" y="0"/>
          <a:ext cx="0" cy="0"/>
          <a:chOff x="0" y="0"/>
          <a:chExt cx="0" cy="0"/>
        </a:xfrm>
      </p:grpSpPr>
      <p:sp>
        <p:nvSpPr>
          <p:cNvPr id="701" name="Google Shape;701;p114"/>
          <p:cNvSpPr txBox="1">
            <a:spLocks noGrp="1"/>
          </p:cNvSpPr>
          <p:nvPr>
            <p:ph type="title"/>
          </p:nvPr>
        </p:nvSpPr>
        <p:spPr>
          <a:xfrm>
            <a:off x="311700" y="445025"/>
            <a:ext cx="8520600" cy="5727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SzPts val="33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702" name="Google Shape;702;p114"/>
          <p:cNvSpPr txBox="1">
            <a:spLocks noGrp="1"/>
          </p:cNvSpPr>
          <p:nvPr>
            <p:ph type="body" idx="1"/>
          </p:nvPr>
        </p:nvSpPr>
        <p:spPr>
          <a:xfrm>
            <a:off x="311700" y="1152475"/>
            <a:ext cx="8520600" cy="3416400"/>
          </a:xfrm>
          <a:prstGeom prst="rect">
            <a:avLst/>
          </a:prstGeom>
          <a:noFill/>
          <a:ln>
            <a:noFill/>
          </a:ln>
        </p:spPr>
        <p:txBody>
          <a:bodyPr spcFirstLastPara="1" wrap="square" lIns="68575" tIns="34275" rIns="68575" bIns="34275" anchor="t" anchorCtr="0">
            <a:normAutofit/>
          </a:bodyPr>
          <a:lstStyle>
            <a:lvl1pPr marL="457200" lvl="0" indent="-361950" algn="l" rtl="0">
              <a:lnSpc>
                <a:spcPct val="90000"/>
              </a:lnSpc>
              <a:spcBef>
                <a:spcPts val="800"/>
              </a:spcBef>
              <a:spcAft>
                <a:spcPts val="0"/>
              </a:spcAft>
              <a:buSzPts val="2100"/>
              <a:buChar char="•"/>
              <a:defRPr/>
            </a:lvl1pPr>
            <a:lvl2pPr marL="914400" lvl="1" indent="-342900" algn="l" rtl="0">
              <a:lnSpc>
                <a:spcPct val="90000"/>
              </a:lnSpc>
              <a:spcBef>
                <a:spcPts val="400"/>
              </a:spcBef>
              <a:spcAft>
                <a:spcPts val="0"/>
              </a:spcAft>
              <a:buSzPts val="1800"/>
              <a:buChar char="•"/>
              <a:defRPr/>
            </a:lvl2pPr>
            <a:lvl3pPr marL="1371600" lvl="2" indent="-323850" algn="l" rtl="0">
              <a:lnSpc>
                <a:spcPct val="90000"/>
              </a:lnSpc>
              <a:spcBef>
                <a:spcPts val="400"/>
              </a:spcBef>
              <a:spcAft>
                <a:spcPts val="0"/>
              </a:spcAft>
              <a:buSzPts val="1500"/>
              <a:buChar char="•"/>
              <a:defRPr/>
            </a:lvl3pPr>
            <a:lvl4pPr marL="1828800" lvl="3" indent="-317500" algn="l" rtl="0">
              <a:lnSpc>
                <a:spcPct val="90000"/>
              </a:lnSpc>
              <a:spcBef>
                <a:spcPts val="400"/>
              </a:spcBef>
              <a:spcAft>
                <a:spcPts val="0"/>
              </a:spcAft>
              <a:buSzPts val="1400"/>
              <a:buChar char="•"/>
              <a:defRPr/>
            </a:lvl4pPr>
            <a:lvl5pPr marL="2286000" lvl="4" indent="-317500" algn="l" rtl="0">
              <a:lnSpc>
                <a:spcPct val="90000"/>
              </a:lnSpc>
              <a:spcBef>
                <a:spcPts val="400"/>
              </a:spcBef>
              <a:spcAft>
                <a:spcPts val="0"/>
              </a:spcAft>
              <a:buSzPts val="1400"/>
              <a:buChar char="•"/>
              <a:defRPr/>
            </a:lvl5pPr>
            <a:lvl6pPr marL="2743200" lvl="5" indent="-317500" algn="l" rtl="0">
              <a:lnSpc>
                <a:spcPct val="90000"/>
              </a:lnSpc>
              <a:spcBef>
                <a:spcPts val="400"/>
              </a:spcBef>
              <a:spcAft>
                <a:spcPts val="0"/>
              </a:spcAft>
              <a:buSzPts val="1400"/>
              <a:buChar char="•"/>
              <a:defRPr/>
            </a:lvl6pPr>
            <a:lvl7pPr marL="3200400" lvl="6" indent="-317500" algn="l" rtl="0">
              <a:lnSpc>
                <a:spcPct val="90000"/>
              </a:lnSpc>
              <a:spcBef>
                <a:spcPts val="400"/>
              </a:spcBef>
              <a:spcAft>
                <a:spcPts val="0"/>
              </a:spcAft>
              <a:buSzPts val="1400"/>
              <a:buChar char="•"/>
              <a:defRPr/>
            </a:lvl7pPr>
            <a:lvl8pPr marL="3657600" lvl="7" indent="-317500" algn="l" rtl="0">
              <a:lnSpc>
                <a:spcPct val="90000"/>
              </a:lnSpc>
              <a:spcBef>
                <a:spcPts val="400"/>
              </a:spcBef>
              <a:spcAft>
                <a:spcPts val="0"/>
              </a:spcAft>
              <a:buSzPts val="1400"/>
              <a:buChar char="•"/>
              <a:defRPr/>
            </a:lvl8pPr>
            <a:lvl9pPr marL="4114800" lvl="8" indent="-317500" algn="l" rtl="0">
              <a:lnSpc>
                <a:spcPct val="90000"/>
              </a:lnSpc>
              <a:spcBef>
                <a:spcPts val="400"/>
              </a:spcBef>
              <a:spcAft>
                <a:spcPts val="0"/>
              </a:spcAft>
              <a:buSzPts val="1400"/>
              <a:buChar char="•"/>
              <a:defRPr/>
            </a:lvl9pPr>
          </a:lstStyle>
          <a:p>
            <a:endParaRPr/>
          </a:p>
        </p:txBody>
      </p:sp>
      <p:sp>
        <p:nvSpPr>
          <p:cNvPr id="703" name="Google Shape;703;p114"/>
          <p:cNvSpPr txBox="1">
            <a:spLocks noGrp="1"/>
          </p:cNvSpPr>
          <p:nvPr>
            <p:ph type="sldNum" idx="12"/>
          </p:nvPr>
        </p:nvSpPr>
        <p:spPr>
          <a:xfrm>
            <a:off x="8472458" y="4663216"/>
            <a:ext cx="548700" cy="393600"/>
          </a:xfrm>
          <a:prstGeom prst="rect">
            <a:avLst/>
          </a:prstGeom>
          <a:noFill/>
          <a:ln>
            <a:noFill/>
          </a:ln>
        </p:spPr>
        <p:txBody>
          <a:bodyPr spcFirstLastPara="1" wrap="square" lIns="68575" tIns="34275" rIns="68575" bIns="34275" anchor="ctr" anchorCtr="0">
            <a:norm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52607334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704"/>
        <p:cNvGrpSpPr/>
        <p:nvPr/>
      </p:nvGrpSpPr>
      <p:grpSpPr>
        <a:xfrm>
          <a:off x="0" y="0"/>
          <a:ext cx="0" cy="0"/>
          <a:chOff x="0" y="0"/>
          <a:chExt cx="0" cy="0"/>
        </a:xfrm>
      </p:grpSpPr>
      <p:sp>
        <p:nvSpPr>
          <p:cNvPr id="705" name="Google Shape;705;p115"/>
          <p:cNvSpPr txBox="1">
            <a:spLocks noGrp="1"/>
          </p:cNvSpPr>
          <p:nvPr>
            <p:ph type="title"/>
          </p:nvPr>
        </p:nvSpPr>
        <p:spPr>
          <a:xfrm>
            <a:off x="252581" y="170942"/>
            <a:ext cx="8650200" cy="6000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accent1"/>
              </a:buClr>
              <a:buSzPts val="2400"/>
              <a:buFont typeface="Arial"/>
              <a:buNone/>
              <a:defRPr sz="2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06" name="Google Shape;706;p115"/>
          <p:cNvSpPr txBox="1">
            <a:spLocks noGrp="1"/>
          </p:cNvSpPr>
          <p:nvPr>
            <p:ph type="body" idx="1"/>
          </p:nvPr>
        </p:nvSpPr>
        <p:spPr>
          <a:xfrm>
            <a:off x="265520" y="4732754"/>
            <a:ext cx="8553000" cy="184800"/>
          </a:xfrm>
          <a:prstGeom prst="rect">
            <a:avLst/>
          </a:prstGeom>
          <a:noFill/>
          <a:ln>
            <a:noFill/>
          </a:ln>
        </p:spPr>
        <p:txBody>
          <a:bodyPr spcFirstLastPara="1" wrap="square" lIns="68575" tIns="34275" rIns="68575" bIns="34275" anchor="b" anchorCtr="0">
            <a:spAutoFit/>
          </a:bodyPr>
          <a:lstStyle>
            <a:lvl1pPr marL="457200" lvl="0" indent="-228600" algn="l" rtl="0">
              <a:lnSpc>
                <a:spcPct val="100000"/>
              </a:lnSpc>
              <a:spcBef>
                <a:spcPts val="0"/>
              </a:spcBef>
              <a:spcAft>
                <a:spcPts val="0"/>
              </a:spcAft>
              <a:buSzPts val="800"/>
              <a:buNone/>
              <a:defRPr sz="800"/>
            </a:lvl1pPr>
            <a:lvl2pPr marL="914400" lvl="1" indent="-228600" algn="l" rtl="0">
              <a:lnSpc>
                <a:spcPct val="100000"/>
              </a:lnSpc>
              <a:spcBef>
                <a:spcPts val="200"/>
              </a:spcBef>
              <a:spcAft>
                <a:spcPts val="0"/>
              </a:spcAft>
              <a:buSzPts val="800"/>
              <a:buNone/>
              <a:defRPr sz="800"/>
            </a:lvl2pPr>
            <a:lvl3pPr marL="1371600" lvl="2" indent="-228600" algn="l" rtl="0">
              <a:lnSpc>
                <a:spcPct val="100000"/>
              </a:lnSpc>
              <a:spcBef>
                <a:spcPts val="200"/>
              </a:spcBef>
              <a:spcAft>
                <a:spcPts val="0"/>
              </a:spcAft>
              <a:buSzPts val="800"/>
              <a:buNone/>
              <a:defRPr sz="800"/>
            </a:lvl3pPr>
            <a:lvl4pPr marL="1828800" lvl="3" indent="-228600" algn="l" rtl="0">
              <a:lnSpc>
                <a:spcPct val="100000"/>
              </a:lnSpc>
              <a:spcBef>
                <a:spcPts val="500"/>
              </a:spcBef>
              <a:spcAft>
                <a:spcPts val="0"/>
              </a:spcAft>
              <a:buClr>
                <a:schemeClr val="dk1"/>
              </a:buClr>
              <a:buSzPts val="800"/>
              <a:buNone/>
              <a:defRPr sz="800"/>
            </a:lvl4pPr>
            <a:lvl5pPr marL="2286000" lvl="4" indent="-228600" algn="l" rtl="0">
              <a:lnSpc>
                <a:spcPct val="100000"/>
              </a:lnSpc>
              <a:spcBef>
                <a:spcPts val="500"/>
              </a:spcBef>
              <a:spcAft>
                <a:spcPts val="0"/>
              </a:spcAft>
              <a:buSzPts val="800"/>
              <a:buNone/>
              <a:defRPr sz="800"/>
            </a:lvl5pPr>
            <a:lvl6pPr marL="2743200" lvl="5" indent="-317500" algn="l" rtl="0">
              <a:lnSpc>
                <a:spcPct val="90000"/>
              </a:lnSpc>
              <a:spcBef>
                <a:spcPts val="500"/>
              </a:spcBef>
              <a:spcAft>
                <a:spcPts val="0"/>
              </a:spcAft>
              <a:buClr>
                <a:schemeClr val="dk1"/>
              </a:buClr>
              <a:buSzPts val="1400"/>
              <a:buAutoNum type="arabicPeriod"/>
              <a:defRPr/>
            </a:lvl6pPr>
            <a:lvl7pPr marL="3200400" lvl="6" indent="-317500" algn="l" rtl="0">
              <a:lnSpc>
                <a:spcPct val="90000"/>
              </a:lnSpc>
              <a:spcBef>
                <a:spcPts val="500"/>
              </a:spcBef>
              <a:spcAft>
                <a:spcPts val="0"/>
              </a:spcAft>
              <a:buClr>
                <a:schemeClr val="dk1"/>
              </a:buClr>
              <a:buSzPts val="1400"/>
              <a:buAutoNum type="arabicPeriod"/>
              <a:defRPr/>
            </a:lvl7pPr>
            <a:lvl8pPr marL="3657600" lvl="7" indent="-317500" algn="l" rtl="0">
              <a:lnSpc>
                <a:spcPct val="90000"/>
              </a:lnSpc>
              <a:spcBef>
                <a:spcPts val="500"/>
              </a:spcBef>
              <a:spcAft>
                <a:spcPts val="0"/>
              </a:spcAft>
              <a:buClr>
                <a:schemeClr val="dk1"/>
              </a:buClr>
              <a:buSzPts val="1400"/>
              <a:buAutoNum type="arabicPeriod"/>
              <a:defRPr/>
            </a:lvl8pPr>
            <a:lvl9pPr marL="4114800" lvl="8" indent="-317500" algn="l" rtl="0">
              <a:lnSpc>
                <a:spcPct val="90000"/>
              </a:lnSpc>
              <a:spcBef>
                <a:spcPts val="500"/>
              </a:spcBef>
              <a:spcAft>
                <a:spcPts val="0"/>
              </a:spcAft>
              <a:buClr>
                <a:schemeClr val="dk1"/>
              </a:buClr>
              <a:buSzPts val="1400"/>
              <a:buAutoNum type="arabicPeriod"/>
              <a:defRPr/>
            </a:lvl9pPr>
          </a:lstStyle>
          <a:p>
            <a:endParaRPr/>
          </a:p>
        </p:txBody>
      </p:sp>
    </p:spTree>
    <p:extLst>
      <p:ext uri="{BB962C8B-B14F-4D97-AF65-F5344CB8AC3E}">
        <p14:creationId xmlns:p14="http://schemas.microsoft.com/office/powerpoint/2010/main" val="239239429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707"/>
        <p:cNvGrpSpPr/>
        <p:nvPr/>
      </p:nvGrpSpPr>
      <p:grpSpPr>
        <a:xfrm>
          <a:off x="0" y="0"/>
          <a:ext cx="0" cy="0"/>
          <a:chOff x="0" y="0"/>
          <a:chExt cx="0" cy="0"/>
        </a:xfrm>
      </p:grpSpPr>
      <p:sp>
        <p:nvSpPr>
          <p:cNvPr id="708" name="Google Shape;708;p11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09" name="Google Shape;709;p116"/>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AutoNum type="arabicPeriod"/>
              <a:defRPr/>
            </a:lvl1pPr>
            <a:lvl2pPr marL="914400" lvl="1" indent="-317500" algn="l" rtl="0">
              <a:lnSpc>
                <a:spcPct val="90000"/>
              </a:lnSpc>
              <a:spcBef>
                <a:spcPts val="400"/>
              </a:spcBef>
              <a:spcAft>
                <a:spcPts val="0"/>
              </a:spcAft>
              <a:buClr>
                <a:schemeClr val="dk1"/>
              </a:buClr>
              <a:buSzPts val="1400"/>
              <a:buAutoNum type="arabicPeriod"/>
              <a:defRPr/>
            </a:lvl2pPr>
            <a:lvl3pPr marL="1371600" lvl="2" indent="-317500" algn="l" rtl="0">
              <a:lnSpc>
                <a:spcPct val="90000"/>
              </a:lnSpc>
              <a:spcBef>
                <a:spcPts val="400"/>
              </a:spcBef>
              <a:spcAft>
                <a:spcPts val="0"/>
              </a:spcAft>
              <a:buClr>
                <a:schemeClr val="dk1"/>
              </a:buClr>
              <a:buSzPts val="1400"/>
              <a:buAutoNum type="arabicPeriod"/>
              <a:defRPr/>
            </a:lvl3pPr>
            <a:lvl4pPr marL="1828800" lvl="3" indent="-317500" algn="l" rtl="0">
              <a:lnSpc>
                <a:spcPct val="90000"/>
              </a:lnSpc>
              <a:spcBef>
                <a:spcPts val="400"/>
              </a:spcBef>
              <a:spcAft>
                <a:spcPts val="0"/>
              </a:spcAft>
              <a:buClr>
                <a:schemeClr val="dk1"/>
              </a:buClr>
              <a:buSzPts val="1400"/>
              <a:buAutoNum type="arabicPeriod"/>
              <a:defRPr/>
            </a:lvl4pPr>
            <a:lvl5pPr marL="2286000" lvl="4" indent="-317500" algn="l" rtl="0">
              <a:lnSpc>
                <a:spcPct val="90000"/>
              </a:lnSpc>
              <a:spcBef>
                <a:spcPts val="400"/>
              </a:spcBef>
              <a:spcAft>
                <a:spcPts val="0"/>
              </a:spcAft>
              <a:buClr>
                <a:schemeClr val="dk1"/>
              </a:buClr>
              <a:buSzPts val="1400"/>
              <a:buAutoNum type="arabicPeriod"/>
              <a:defRPr/>
            </a:lvl5pPr>
            <a:lvl6pPr marL="2743200" lvl="5" indent="-317500" algn="l" rtl="0">
              <a:lnSpc>
                <a:spcPct val="90000"/>
              </a:lnSpc>
              <a:spcBef>
                <a:spcPts val="400"/>
              </a:spcBef>
              <a:spcAft>
                <a:spcPts val="0"/>
              </a:spcAft>
              <a:buClr>
                <a:schemeClr val="dk1"/>
              </a:buClr>
              <a:buSzPts val="1400"/>
              <a:buAutoNum type="arabicPeriod"/>
              <a:defRPr/>
            </a:lvl6pPr>
            <a:lvl7pPr marL="3200400" lvl="6" indent="-317500" algn="l" rtl="0">
              <a:lnSpc>
                <a:spcPct val="90000"/>
              </a:lnSpc>
              <a:spcBef>
                <a:spcPts val="400"/>
              </a:spcBef>
              <a:spcAft>
                <a:spcPts val="0"/>
              </a:spcAft>
              <a:buClr>
                <a:schemeClr val="dk1"/>
              </a:buClr>
              <a:buSzPts val="1400"/>
              <a:buAutoNum type="arabicPeriod"/>
              <a:defRPr/>
            </a:lvl7pPr>
            <a:lvl8pPr marL="3657600" lvl="7" indent="-317500" algn="l" rtl="0">
              <a:lnSpc>
                <a:spcPct val="90000"/>
              </a:lnSpc>
              <a:spcBef>
                <a:spcPts val="400"/>
              </a:spcBef>
              <a:spcAft>
                <a:spcPts val="0"/>
              </a:spcAft>
              <a:buClr>
                <a:schemeClr val="dk1"/>
              </a:buClr>
              <a:buSzPts val="1400"/>
              <a:buAutoNum type="arabicPeriod"/>
              <a:defRPr/>
            </a:lvl8pPr>
            <a:lvl9pPr marL="4114800" lvl="8" indent="-317500" algn="l" rtl="0">
              <a:lnSpc>
                <a:spcPct val="90000"/>
              </a:lnSpc>
              <a:spcBef>
                <a:spcPts val="400"/>
              </a:spcBef>
              <a:spcAft>
                <a:spcPts val="0"/>
              </a:spcAft>
              <a:buClr>
                <a:schemeClr val="dk1"/>
              </a:buClr>
              <a:buSzPts val="1400"/>
              <a:buAutoNum type="arabicPeriod"/>
              <a:defRPr/>
            </a:lvl9pPr>
          </a:lstStyle>
          <a:p>
            <a:endParaRPr/>
          </a:p>
        </p:txBody>
      </p:sp>
      <p:sp>
        <p:nvSpPr>
          <p:cNvPr id="710" name="Google Shape;710;p1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1" name="Google Shape;711;p1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2" name="Google Shape;712;p1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536345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8"/>
        <p:cNvGrpSpPr/>
        <p:nvPr/>
      </p:nvGrpSpPr>
      <p:grpSpPr>
        <a:xfrm>
          <a:off x="0" y="0"/>
          <a:ext cx="0" cy="0"/>
          <a:chOff x="0" y="0"/>
          <a:chExt cx="0" cy="0"/>
        </a:xfrm>
      </p:grpSpPr>
      <p:sp>
        <p:nvSpPr>
          <p:cNvPr id="229" name="Google Shape;229;p27"/>
          <p:cNvSpPr txBox="1">
            <a:spLocks noGrp="1"/>
          </p:cNvSpPr>
          <p:nvPr>
            <p:ph type="title"/>
          </p:nvPr>
        </p:nvSpPr>
        <p:spPr>
          <a:xfrm rot="5400000">
            <a:off x="2366250" y="1085769"/>
            <a:ext cx="2925600" cy="1028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Clr>
                <a:schemeClr val="dk1"/>
              </a:buClr>
              <a:buSzPts val="900"/>
              <a:buNone/>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230" name="Google Shape;230;p27"/>
          <p:cNvSpPr txBox="1">
            <a:spLocks noGrp="1"/>
          </p:cNvSpPr>
          <p:nvPr>
            <p:ph type="body" idx="1"/>
          </p:nvPr>
        </p:nvSpPr>
        <p:spPr>
          <a:xfrm rot="5400000">
            <a:off x="270750" y="95169"/>
            <a:ext cx="2925600" cy="3009900"/>
          </a:xfrm>
          <a:prstGeom prst="rect">
            <a:avLst/>
          </a:prstGeom>
          <a:noFill/>
          <a:ln>
            <a:noFill/>
          </a:ln>
        </p:spPr>
        <p:txBody>
          <a:bodyPr spcFirstLastPara="1" wrap="square" lIns="45725" tIns="22850" rIns="45725" bIns="22850" anchor="t" anchorCtr="0">
            <a:noAutofit/>
          </a:bodyPr>
          <a:lstStyle>
            <a:lvl1pPr marL="457200" lvl="0" indent="-285750" algn="l" rtl="0">
              <a:spcBef>
                <a:spcPts val="200"/>
              </a:spcBef>
              <a:spcAft>
                <a:spcPts val="0"/>
              </a:spcAft>
              <a:buClr>
                <a:schemeClr val="dk1"/>
              </a:buClr>
              <a:buSzPts val="900"/>
              <a:buChar char="•"/>
              <a:defRPr/>
            </a:lvl1pPr>
            <a:lvl2pPr marL="914400" lvl="1" indent="-285750" algn="l" rtl="0">
              <a:spcBef>
                <a:spcPts val="200"/>
              </a:spcBef>
              <a:spcAft>
                <a:spcPts val="0"/>
              </a:spcAft>
              <a:buClr>
                <a:schemeClr val="dk1"/>
              </a:buClr>
              <a:buSzPts val="900"/>
              <a:buChar char="–"/>
              <a:defRPr/>
            </a:lvl2pPr>
            <a:lvl3pPr marL="1371600" lvl="2" indent="-285750" algn="l" rtl="0">
              <a:spcBef>
                <a:spcPts val="200"/>
              </a:spcBef>
              <a:spcAft>
                <a:spcPts val="0"/>
              </a:spcAft>
              <a:buClr>
                <a:schemeClr val="dk1"/>
              </a:buClr>
              <a:buSzPts val="900"/>
              <a:buChar char="•"/>
              <a:defRPr/>
            </a:lvl3pPr>
            <a:lvl4pPr marL="1828800" lvl="3" indent="-285750" algn="l" rtl="0">
              <a:spcBef>
                <a:spcPts val="200"/>
              </a:spcBef>
              <a:spcAft>
                <a:spcPts val="0"/>
              </a:spcAft>
              <a:buClr>
                <a:schemeClr val="dk1"/>
              </a:buClr>
              <a:buSzPts val="900"/>
              <a:buChar char="–"/>
              <a:defRPr/>
            </a:lvl4pPr>
            <a:lvl5pPr marL="2286000" lvl="4" indent="-285750" algn="l" rtl="0">
              <a:spcBef>
                <a:spcPts val="200"/>
              </a:spcBef>
              <a:spcAft>
                <a:spcPts val="0"/>
              </a:spcAft>
              <a:buClr>
                <a:schemeClr val="dk1"/>
              </a:buClr>
              <a:buSzPts val="900"/>
              <a:buChar char="»"/>
              <a:defRPr/>
            </a:lvl5pPr>
            <a:lvl6pPr marL="2743200" lvl="5" indent="-285750" algn="l" rtl="0">
              <a:spcBef>
                <a:spcPts val="200"/>
              </a:spcBef>
              <a:spcAft>
                <a:spcPts val="0"/>
              </a:spcAft>
              <a:buClr>
                <a:schemeClr val="dk1"/>
              </a:buClr>
              <a:buSzPts val="900"/>
              <a:buChar char="•"/>
              <a:defRPr/>
            </a:lvl6pPr>
            <a:lvl7pPr marL="3200400" lvl="6" indent="-285750" algn="l" rtl="0">
              <a:spcBef>
                <a:spcPts val="200"/>
              </a:spcBef>
              <a:spcAft>
                <a:spcPts val="0"/>
              </a:spcAft>
              <a:buClr>
                <a:schemeClr val="dk1"/>
              </a:buClr>
              <a:buSzPts val="900"/>
              <a:buChar char="•"/>
              <a:defRPr/>
            </a:lvl7pPr>
            <a:lvl8pPr marL="3657600" lvl="7" indent="-285750" algn="l" rtl="0">
              <a:spcBef>
                <a:spcPts val="200"/>
              </a:spcBef>
              <a:spcAft>
                <a:spcPts val="0"/>
              </a:spcAft>
              <a:buClr>
                <a:schemeClr val="dk1"/>
              </a:buClr>
              <a:buSzPts val="900"/>
              <a:buChar char="•"/>
              <a:defRPr/>
            </a:lvl8pPr>
            <a:lvl9pPr marL="4114800" lvl="8" indent="-285750" algn="l" rtl="0">
              <a:spcBef>
                <a:spcPts val="200"/>
              </a:spcBef>
              <a:spcAft>
                <a:spcPts val="0"/>
              </a:spcAft>
              <a:buClr>
                <a:schemeClr val="dk1"/>
              </a:buClr>
              <a:buSzPts val="900"/>
              <a:buChar char="•"/>
              <a:defRPr/>
            </a:lvl9pPr>
          </a:lstStyle>
          <a:p>
            <a:endParaRPr/>
          </a:p>
        </p:txBody>
      </p:sp>
      <p:sp>
        <p:nvSpPr>
          <p:cNvPr id="231" name="Google Shape;231;p27"/>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32" name="Google Shape;232;p27"/>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33" name="Google Shape;233;p27"/>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eight">
  <p:cSld name="eight">
    <p:spTree>
      <p:nvGrpSpPr>
        <p:cNvPr id="1" name="Shape 234"/>
        <p:cNvGrpSpPr/>
        <p:nvPr/>
      </p:nvGrpSpPr>
      <p:grpSpPr>
        <a:xfrm>
          <a:off x="0" y="0"/>
          <a:ext cx="0" cy="0"/>
          <a:chOff x="0" y="0"/>
          <a:chExt cx="0" cy="0"/>
        </a:xfrm>
      </p:grpSpPr>
      <p:sp>
        <p:nvSpPr>
          <p:cNvPr id="235" name="Google Shape;235;p28"/>
          <p:cNvSpPr>
            <a:spLocks noGrp="1"/>
          </p:cNvSpPr>
          <p:nvPr>
            <p:ph type="pic" idx="2"/>
          </p:nvPr>
        </p:nvSpPr>
        <p:spPr>
          <a:xfrm>
            <a:off x="6491674" y="1840293"/>
            <a:ext cx="665700" cy="6666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800"/>
              <a:buFont typeface="Arial"/>
              <a:buNone/>
              <a:defRPr sz="800" b="0" i="0" u="none" strike="noStrike" cap="none">
                <a:solidFill>
                  <a:schemeClr val="dk1"/>
                </a:solidFill>
                <a:latin typeface="Avenir"/>
                <a:ea typeface="Avenir"/>
                <a:cs typeface="Avenir"/>
                <a:sym typeface="Avenir"/>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9pPr>
          </a:lstStyle>
          <a:p>
            <a:endParaRPr/>
          </a:p>
        </p:txBody>
      </p:sp>
      <p:sp>
        <p:nvSpPr>
          <p:cNvPr id="236" name="Google Shape;236;p28"/>
          <p:cNvSpPr txBox="1">
            <a:spLocks noGrp="1"/>
          </p:cNvSpPr>
          <p:nvPr>
            <p:ph type="body" idx="1"/>
          </p:nvPr>
        </p:nvSpPr>
        <p:spPr>
          <a:xfrm>
            <a:off x="7283071" y="3481116"/>
            <a:ext cx="1603800" cy="4515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800"/>
              <a:buNone/>
              <a:defRPr sz="800">
                <a:solidFill>
                  <a:schemeClr val="dk1"/>
                </a:solidFill>
              </a:defRPr>
            </a:lvl1pPr>
            <a:lvl2pPr marL="914400" lvl="1" indent="-228600" algn="l" rtl="0">
              <a:lnSpc>
                <a:spcPct val="90000"/>
              </a:lnSpc>
              <a:spcBef>
                <a:spcPts val="400"/>
              </a:spcBef>
              <a:spcAft>
                <a:spcPts val="0"/>
              </a:spcAft>
              <a:buClr>
                <a:schemeClr val="dk1"/>
              </a:buClr>
              <a:buSzPts val="800"/>
              <a:buNone/>
              <a:defRPr sz="800"/>
            </a:lvl2pPr>
            <a:lvl3pPr marL="1371600" lvl="2" indent="-228600" algn="l" rtl="0">
              <a:lnSpc>
                <a:spcPct val="90000"/>
              </a:lnSpc>
              <a:spcBef>
                <a:spcPts val="400"/>
              </a:spcBef>
              <a:spcAft>
                <a:spcPts val="0"/>
              </a:spcAft>
              <a:buClr>
                <a:schemeClr val="dk1"/>
              </a:buClr>
              <a:buSzPts val="800"/>
              <a:buNone/>
              <a:defRPr sz="8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37" name="Google Shape;237;p28"/>
          <p:cNvSpPr txBox="1">
            <a:spLocks noGrp="1"/>
          </p:cNvSpPr>
          <p:nvPr>
            <p:ph type="body" idx="3"/>
          </p:nvPr>
        </p:nvSpPr>
        <p:spPr>
          <a:xfrm>
            <a:off x="7283071" y="3180646"/>
            <a:ext cx="1603800" cy="224700"/>
          </a:xfrm>
          <a:prstGeom prst="rect">
            <a:avLst/>
          </a:prstGeom>
          <a:noFill/>
          <a:ln>
            <a:noFill/>
          </a:ln>
        </p:spPr>
        <p:txBody>
          <a:bodyPr spcFirstLastPara="1" wrap="square" lIns="68575" tIns="34275" rIns="68575" bIns="34275" anchor="t" anchorCtr="0">
            <a:noAutofit/>
          </a:bodyPr>
          <a:lstStyle>
            <a:lvl1pPr marL="457200" lvl="0" indent="-228600" algn="l" rtl="0">
              <a:lnSpc>
                <a:spcPct val="100000"/>
              </a:lnSpc>
              <a:spcBef>
                <a:spcPts val="0"/>
              </a:spcBef>
              <a:spcAft>
                <a:spcPts val="0"/>
              </a:spcAft>
              <a:buClr>
                <a:schemeClr val="dk1"/>
              </a:buClr>
              <a:buSzPts val="1400"/>
              <a:buNone/>
              <a:defRPr sz="1400" b="1">
                <a:latin typeface="Arial"/>
                <a:ea typeface="Arial"/>
                <a:cs typeface="Arial"/>
                <a:sym typeface="Arial"/>
              </a:defRPr>
            </a:lvl1pPr>
            <a:lvl2pPr marL="914400" lvl="1" indent="-228600" algn="l" rtl="0">
              <a:lnSpc>
                <a:spcPct val="90000"/>
              </a:lnSpc>
              <a:spcBef>
                <a:spcPts val="400"/>
              </a:spcBef>
              <a:spcAft>
                <a:spcPts val="0"/>
              </a:spcAft>
              <a:buClr>
                <a:schemeClr val="dk1"/>
              </a:buClr>
              <a:buSzPts val="1400"/>
              <a:buNone/>
              <a:defRPr sz="1400"/>
            </a:lvl2pPr>
            <a:lvl3pPr marL="1371600" lvl="2" indent="-228600" algn="l" rtl="0">
              <a:lnSpc>
                <a:spcPct val="90000"/>
              </a:lnSpc>
              <a:spcBef>
                <a:spcPts val="400"/>
              </a:spcBef>
              <a:spcAft>
                <a:spcPts val="0"/>
              </a:spcAft>
              <a:buClr>
                <a:schemeClr val="dk1"/>
              </a:buClr>
              <a:buSzPts val="1400"/>
              <a:buNone/>
              <a:defRPr sz="1400"/>
            </a:lvl3pPr>
            <a:lvl4pPr marL="1828800" lvl="3" indent="-228600" algn="l" rtl="0">
              <a:lnSpc>
                <a:spcPct val="90000"/>
              </a:lnSpc>
              <a:spcBef>
                <a:spcPts val="400"/>
              </a:spcBef>
              <a:spcAft>
                <a:spcPts val="0"/>
              </a:spcAft>
              <a:buClr>
                <a:schemeClr val="dk1"/>
              </a:buClr>
              <a:buSzPts val="1400"/>
              <a:buNone/>
              <a:defRPr sz="1400"/>
            </a:lvl4pPr>
            <a:lvl5pPr marL="2286000" lvl="4" indent="-228600" algn="l" rtl="0">
              <a:lnSpc>
                <a:spcPct val="90000"/>
              </a:lnSpc>
              <a:spcBef>
                <a:spcPts val="400"/>
              </a:spcBef>
              <a:spcAft>
                <a:spcPts val="0"/>
              </a:spcAft>
              <a:buClr>
                <a:schemeClr val="dk1"/>
              </a:buClr>
              <a:buSzPts val="1400"/>
              <a:buNone/>
              <a:defRPr sz="14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38" name="Google Shape;238;p28"/>
          <p:cNvSpPr>
            <a:spLocks noGrp="1"/>
          </p:cNvSpPr>
          <p:nvPr>
            <p:ph type="pic" idx="4"/>
          </p:nvPr>
        </p:nvSpPr>
        <p:spPr>
          <a:xfrm>
            <a:off x="3827599" y="1840293"/>
            <a:ext cx="665700" cy="6666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800"/>
              <a:buFont typeface="Arial"/>
              <a:buNone/>
              <a:defRPr sz="800" b="0" i="0" u="none" strike="noStrike" cap="none">
                <a:solidFill>
                  <a:schemeClr val="dk1"/>
                </a:solidFill>
                <a:latin typeface="Avenir"/>
                <a:ea typeface="Avenir"/>
                <a:cs typeface="Avenir"/>
                <a:sym typeface="Avenir"/>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9pPr>
          </a:lstStyle>
          <a:p>
            <a:endParaRPr/>
          </a:p>
        </p:txBody>
      </p:sp>
      <p:sp>
        <p:nvSpPr>
          <p:cNvPr id="239" name="Google Shape;239;p28"/>
          <p:cNvSpPr>
            <a:spLocks noGrp="1"/>
          </p:cNvSpPr>
          <p:nvPr>
            <p:ph type="pic" idx="5"/>
          </p:nvPr>
        </p:nvSpPr>
        <p:spPr>
          <a:xfrm>
            <a:off x="1163523" y="1840293"/>
            <a:ext cx="665700" cy="6666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800"/>
              <a:buFont typeface="Arial"/>
              <a:buNone/>
              <a:defRPr sz="800" b="0" i="0" u="none" strike="noStrike" cap="none">
                <a:solidFill>
                  <a:schemeClr val="dk1"/>
                </a:solidFill>
                <a:latin typeface="Avenir"/>
                <a:ea typeface="Avenir"/>
                <a:cs typeface="Avenir"/>
                <a:sym typeface="Avenir"/>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9pPr>
          </a:lstStyle>
          <a:p>
            <a:endParaRPr/>
          </a:p>
        </p:txBody>
      </p:sp>
      <p:sp>
        <p:nvSpPr>
          <p:cNvPr id="240" name="Google Shape;240;p28"/>
          <p:cNvSpPr>
            <a:spLocks noGrp="1"/>
          </p:cNvSpPr>
          <p:nvPr>
            <p:ph type="pic" idx="6"/>
          </p:nvPr>
        </p:nvSpPr>
        <p:spPr>
          <a:xfrm>
            <a:off x="6491674" y="3140123"/>
            <a:ext cx="665700" cy="6666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800"/>
              <a:buFont typeface="Arial"/>
              <a:buNone/>
              <a:defRPr sz="800" b="0" i="0" u="none" strike="noStrike" cap="none">
                <a:solidFill>
                  <a:schemeClr val="dk1"/>
                </a:solidFill>
                <a:latin typeface="Avenir"/>
                <a:ea typeface="Avenir"/>
                <a:cs typeface="Avenir"/>
                <a:sym typeface="Avenir"/>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9pPr>
          </a:lstStyle>
          <a:p>
            <a:endParaRPr/>
          </a:p>
        </p:txBody>
      </p:sp>
      <p:sp>
        <p:nvSpPr>
          <p:cNvPr id="241" name="Google Shape;241;p28"/>
          <p:cNvSpPr>
            <a:spLocks noGrp="1"/>
          </p:cNvSpPr>
          <p:nvPr>
            <p:ph type="pic" idx="7"/>
          </p:nvPr>
        </p:nvSpPr>
        <p:spPr>
          <a:xfrm>
            <a:off x="3827599" y="3140123"/>
            <a:ext cx="665700" cy="6666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800"/>
              <a:buFont typeface="Arial"/>
              <a:buNone/>
              <a:defRPr sz="800" b="0" i="0" u="none" strike="noStrike" cap="none">
                <a:solidFill>
                  <a:schemeClr val="dk1"/>
                </a:solidFill>
                <a:latin typeface="Avenir"/>
                <a:ea typeface="Avenir"/>
                <a:cs typeface="Avenir"/>
                <a:sym typeface="Avenir"/>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9pPr>
          </a:lstStyle>
          <a:p>
            <a:endParaRPr/>
          </a:p>
        </p:txBody>
      </p:sp>
      <p:sp>
        <p:nvSpPr>
          <p:cNvPr id="242" name="Google Shape;242;p28"/>
          <p:cNvSpPr>
            <a:spLocks noGrp="1"/>
          </p:cNvSpPr>
          <p:nvPr>
            <p:ph type="pic" idx="8"/>
          </p:nvPr>
        </p:nvSpPr>
        <p:spPr>
          <a:xfrm>
            <a:off x="1163523" y="3140123"/>
            <a:ext cx="665700" cy="6666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800"/>
              <a:buFont typeface="Arial"/>
              <a:buNone/>
              <a:defRPr sz="800" b="0" i="0" u="none" strike="noStrike" cap="none">
                <a:solidFill>
                  <a:schemeClr val="dk1"/>
                </a:solidFill>
                <a:latin typeface="Avenir"/>
                <a:ea typeface="Avenir"/>
                <a:cs typeface="Avenir"/>
                <a:sym typeface="Avenir"/>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9pPr>
          </a:lstStyle>
          <a:p>
            <a:endParaRPr/>
          </a:p>
        </p:txBody>
      </p:sp>
      <p:sp>
        <p:nvSpPr>
          <p:cNvPr id="243" name="Google Shape;243;p28"/>
          <p:cNvSpPr>
            <a:spLocks noGrp="1"/>
          </p:cNvSpPr>
          <p:nvPr>
            <p:ph type="pic" idx="9"/>
          </p:nvPr>
        </p:nvSpPr>
        <p:spPr>
          <a:xfrm>
            <a:off x="571876" y="229540"/>
            <a:ext cx="665700" cy="6666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800"/>
              <a:buFont typeface="Arial"/>
              <a:buNone/>
              <a:defRPr sz="800" b="0" i="0" u="none" strike="noStrike" cap="none">
                <a:solidFill>
                  <a:schemeClr val="dk1"/>
                </a:solidFill>
                <a:latin typeface="Avenir"/>
                <a:ea typeface="Avenir"/>
                <a:cs typeface="Avenir"/>
                <a:sym typeface="Avenir"/>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9pPr>
          </a:lstStyle>
          <a:p>
            <a:endParaRPr/>
          </a:p>
        </p:txBody>
      </p:sp>
      <p:sp>
        <p:nvSpPr>
          <p:cNvPr id="244" name="Google Shape;244;p28"/>
          <p:cNvSpPr>
            <a:spLocks noGrp="1"/>
          </p:cNvSpPr>
          <p:nvPr>
            <p:ph type="pic" idx="13"/>
          </p:nvPr>
        </p:nvSpPr>
        <p:spPr>
          <a:xfrm>
            <a:off x="3827599" y="4312363"/>
            <a:ext cx="665700" cy="6666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800"/>
              <a:buFont typeface="Arial"/>
              <a:buNone/>
              <a:defRPr sz="800" b="0" i="0" u="none" strike="noStrike" cap="none">
                <a:solidFill>
                  <a:schemeClr val="dk1"/>
                </a:solidFill>
                <a:latin typeface="Avenir"/>
                <a:ea typeface="Avenir"/>
                <a:cs typeface="Avenir"/>
                <a:sym typeface="Avenir"/>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venir"/>
                <a:ea typeface="Avenir"/>
                <a:cs typeface="Avenir"/>
                <a:sym typeface="Avenir"/>
              </a:defRPr>
            </a:lvl9pPr>
          </a:lstStyle>
          <a:p>
            <a:endParaRPr/>
          </a:p>
        </p:txBody>
      </p:sp>
      <p:sp>
        <p:nvSpPr>
          <p:cNvPr id="245" name="Google Shape;245;p28"/>
          <p:cNvSpPr txBox="1">
            <a:spLocks noGrp="1"/>
          </p:cNvSpPr>
          <p:nvPr>
            <p:ph type="body" idx="14"/>
          </p:nvPr>
        </p:nvSpPr>
        <p:spPr>
          <a:xfrm>
            <a:off x="7283071" y="2158226"/>
            <a:ext cx="1603800" cy="4515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800"/>
              <a:buNone/>
              <a:defRPr sz="800">
                <a:solidFill>
                  <a:schemeClr val="dk1"/>
                </a:solidFill>
              </a:defRPr>
            </a:lvl1pPr>
            <a:lvl2pPr marL="914400" lvl="1" indent="-228600" algn="l" rtl="0">
              <a:lnSpc>
                <a:spcPct val="90000"/>
              </a:lnSpc>
              <a:spcBef>
                <a:spcPts val="400"/>
              </a:spcBef>
              <a:spcAft>
                <a:spcPts val="0"/>
              </a:spcAft>
              <a:buClr>
                <a:schemeClr val="dk1"/>
              </a:buClr>
              <a:buSzPts val="800"/>
              <a:buNone/>
              <a:defRPr sz="800"/>
            </a:lvl2pPr>
            <a:lvl3pPr marL="1371600" lvl="2" indent="-228600" algn="l" rtl="0">
              <a:lnSpc>
                <a:spcPct val="90000"/>
              </a:lnSpc>
              <a:spcBef>
                <a:spcPts val="400"/>
              </a:spcBef>
              <a:spcAft>
                <a:spcPts val="0"/>
              </a:spcAft>
              <a:buClr>
                <a:schemeClr val="dk1"/>
              </a:buClr>
              <a:buSzPts val="800"/>
              <a:buNone/>
              <a:defRPr sz="8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46" name="Google Shape;246;p28"/>
          <p:cNvSpPr txBox="1">
            <a:spLocks noGrp="1"/>
          </p:cNvSpPr>
          <p:nvPr>
            <p:ph type="body" idx="15"/>
          </p:nvPr>
        </p:nvSpPr>
        <p:spPr>
          <a:xfrm>
            <a:off x="7283071" y="1857756"/>
            <a:ext cx="1603800" cy="224700"/>
          </a:xfrm>
          <a:prstGeom prst="rect">
            <a:avLst/>
          </a:prstGeom>
          <a:noFill/>
          <a:ln>
            <a:noFill/>
          </a:ln>
        </p:spPr>
        <p:txBody>
          <a:bodyPr spcFirstLastPara="1" wrap="square" lIns="68575" tIns="34275" rIns="68575" bIns="34275" anchor="t" anchorCtr="0">
            <a:noAutofit/>
          </a:bodyPr>
          <a:lstStyle>
            <a:lvl1pPr marL="457200" lvl="0" indent="-228600" algn="l" rtl="0">
              <a:lnSpc>
                <a:spcPct val="100000"/>
              </a:lnSpc>
              <a:spcBef>
                <a:spcPts val="0"/>
              </a:spcBef>
              <a:spcAft>
                <a:spcPts val="0"/>
              </a:spcAft>
              <a:buClr>
                <a:schemeClr val="dk1"/>
              </a:buClr>
              <a:buSzPts val="1400"/>
              <a:buNone/>
              <a:defRPr sz="1400" b="1">
                <a:latin typeface="Arial"/>
                <a:ea typeface="Arial"/>
                <a:cs typeface="Arial"/>
                <a:sym typeface="Arial"/>
              </a:defRPr>
            </a:lvl1pPr>
            <a:lvl2pPr marL="914400" lvl="1" indent="-228600" algn="l" rtl="0">
              <a:lnSpc>
                <a:spcPct val="90000"/>
              </a:lnSpc>
              <a:spcBef>
                <a:spcPts val="400"/>
              </a:spcBef>
              <a:spcAft>
                <a:spcPts val="0"/>
              </a:spcAft>
              <a:buClr>
                <a:schemeClr val="dk1"/>
              </a:buClr>
              <a:buSzPts val="1400"/>
              <a:buNone/>
              <a:defRPr sz="1400"/>
            </a:lvl2pPr>
            <a:lvl3pPr marL="1371600" lvl="2" indent="-228600" algn="l" rtl="0">
              <a:lnSpc>
                <a:spcPct val="90000"/>
              </a:lnSpc>
              <a:spcBef>
                <a:spcPts val="400"/>
              </a:spcBef>
              <a:spcAft>
                <a:spcPts val="0"/>
              </a:spcAft>
              <a:buClr>
                <a:schemeClr val="dk1"/>
              </a:buClr>
              <a:buSzPts val="1400"/>
              <a:buNone/>
              <a:defRPr sz="1400"/>
            </a:lvl3pPr>
            <a:lvl4pPr marL="1828800" lvl="3" indent="-228600" algn="l" rtl="0">
              <a:lnSpc>
                <a:spcPct val="90000"/>
              </a:lnSpc>
              <a:spcBef>
                <a:spcPts val="400"/>
              </a:spcBef>
              <a:spcAft>
                <a:spcPts val="0"/>
              </a:spcAft>
              <a:buClr>
                <a:schemeClr val="dk1"/>
              </a:buClr>
              <a:buSzPts val="1400"/>
              <a:buNone/>
              <a:defRPr sz="1400"/>
            </a:lvl4pPr>
            <a:lvl5pPr marL="2286000" lvl="4" indent="-228600" algn="l" rtl="0">
              <a:lnSpc>
                <a:spcPct val="90000"/>
              </a:lnSpc>
              <a:spcBef>
                <a:spcPts val="400"/>
              </a:spcBef>
              <a:spcAft>
                <a:spcPts val="0"/>
              </a:spcAft>
              <a:buClr>
                <a:schemeClr val="dk1"/>
              </a:buClr>
              <a:buSzPts val="1400"/>
              <a:buNone/>
              <a:defRPr sz="14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47" name="Google Shape;247;p28"/>
          <p:cNvSpPr txBox="1">
            <a:spLocks noGrp="1"/>
          </p:cNvSpPr>
          <p:nvPr>
            <p:ph type="body" idx="16"/>
          </p:nvPr>
        </p:nvSpPr>
        <p:spPr>
          <a:xfrm>
            <a:off x="4587717" y="3481116"/>
            <a:ext cx="1603800" cy="4515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800"/>
              <a:buNone/>
              <a:defRPr sz="800">
                <a:solidFill>
                  <a:schemeClr val="dk1"/>
                </a:solidFill>
              </a:defRPr>
            </a:lvl1pPr>
            <a:lvl2pPr marL="914400" lvl="1" indent="-228600" algn="l" rtl="0">
              <a:lnSpc>
                <a:spcPct val="90000"/>
              </a:lnSpc>
              <a:spcBef>
                <a:spcPts val="400"/>
              </a:spcBef>
              <a:spcAft>
                <a:spcPts val="0"/>
              </a:spcAft>
              <a:buClr>
                <a:schemeClr val="dk1"/>
              </a:buClr>
              <a:buSzPts val="800"/>
              <a:buNone/>
              <a:defRPr sz="800"/>
            </a:lvl2pPr>
            <a:lvl3pPr marL="1371600" lvl="2" indent="-228600" algn="l" rtl="0">
              <a:lnSpc>
                <a:spcPct val="90000"/>
              </a:lnSpc>
              <a:spcBef>
                <a:spcPts val="400"/>
              </a:spcBef>
              <a:spcAft>
                <a:spcPts val="0"/>
              </a:spcAft>
              <a:buClr>
                <a:schemeClr val="dk1"/>
              </a:buClr>
              <a:buSzPts val="800"/>
              <a:buNone/>
              <a:defRPr sz="8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48" name="Google Shape;248;p28"/>
          <p:cNvSpPr txBox="1">
            <a:spLocks noGrp="1"/>
          </p:cNvSpPr>
          <p:nvPr>
            <p:ph type="body" idx="17"/>
          </p:nvPr>
        </p:nvSpPr>
        <p:spPr>
          <a:xfrm>
            <a:off x="4587717" y="3180646"/>
            <a:ext cx="1603800" cy="224700"/>
          </a:xfrm>
          <a:prstGeom prst="rect">
            <a:avLst/>
          </a:prstGeom>
          <a:noFill/>
          <a:ln>
            <a:noFill/>
          </a:ln>
        </p:spPr>
        <p:txBody>
          <a:bodyPr spcFirstLastPara="1" wrap="square" lIns="68575" tIns="34275" rIns="68575" bIns="34275" anchor="t" anchorCtr="0">
            <a:noAutofit/>
          </a:bodyPr>
          <a:lstStyle>
            <a:lvl1pPr marL="457200" lvl="0" indent="-228600" algn="l" rtl="0">
              <a:lnSpc>
                <a:spcPct val="100000"/>
              </a:lnSpc>
              <a:spcBef>
                <a:spcPts val="0"/>
              </a:spcBef>
              <a:spcAft>
                <a:spcPts val="0"/>
              </a:spcAft>
              <a:buClr>
                <a:schemeClr val="dk1"/>
              </a:buClr>
              <a:buSzPts val="1400"/>
              <a:buNone/>
              <a:defRPr sz="1400" b="1">
                <a:latin typeface="Arial"/>
                <a:ea typeface="Arial"/>
                <a:cs typeface="Arial"/>
                <a:sym typeface="Arial"/>
              </a:defRPr>
            </a:lvl1pPr>
            <a:lvl2pPr marL="914400" lvl="1" indent="-228600" algn="l" rtl="0">
              <a:lnSpc>
                <a:spcPct val="90000"/>
              </a:lnSpc>
              <a:spcBef>
                <a:spcPts val="400"/>
              </a:spcBef>
              <a:spcAft>
                <a:spcPts val="0"/>
              </a:spcAft>
              <a:buClr>
                <a:schemeClr val="dk1"/>
              </a:buClr>
              <a:buSzPts val="1400"/>
              <a:buNone/>
              <a:defRPr sz="1400"/>
            </a:lvl2pPr>
            <a:lvl3pPr marL="1371600" lvl="2" indent="-228600" algn="l" rtl="0">
              <a:lnSpc>
                <a:spcPct val="90000"/>
              </a:lnSpc>
              <a:spcBef>
                <a:spcPts val="400"/>
              </a:spcBef>
              <a:spcAft>
                <a:spcPts val="0"/>
              </a:spcAft>
              <a:buClr>
                <a:schemeClr val="dk1"/>
              </a:buClr>
              <a:buSzPts val="1400"/>
              <a:buNone/>
              <a:defRPr sz="1400"/>
            </a:lvl3pPr>
            <a:lvl4pPr marL="1828800" lvl="3" indent="-228600" algn="l" rtl="0">
              <a:lnSpc>
                <a:spcPct val="90000"/>
              </a:lnSpc>
              <a:spcBef>
                <a:spcPts val="400"/>
              </a:spcBef>
              <a:spcAft>
                <a:spcPts val="0"/>
              </a:spcAft>
              <a:buClr>
                <a:schemeClr val="dk1"/>
              </a:buClr>
              <a:buSzPts val="1400"/>
              <a:buNone/>
              <a:defRPr sz="1400"/>
            </a:lvl4pPr>
            <a:lvl5pPr marL="2286000" lvl="4" indent="-228600" algn="l" rtl="0">
              <a:lnSpc>
                <a:spcPct val="90000"/>
              </a:lnSpc>
              <a:spcBef>
                <a:spcPts val="400"/>
              </a:spcBef>
              <a:spcAft>
                <a:spcPts val="0"/>
              </a:spcAft>
              <a:buClr>
                <a:schemeClr val="dk1"/>
              </a:buClr>
              <a:buSzPts val="1400"/>
              <a:buNone/>
              <a:defRPr sz="14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49" name="Google Shape;249;p28"/>
          <p:cNvSpPr txBox="1">
            <a:spLocks noGrp="1"/>
          </p:cNvSpPr>
          <p:nvPr>
            <p:ph type="body" idx="18"/>
          </p:nvPr>
        </p:nvSpPr>
        <p:spPr>
          <a:xfrm>
            <a:off x="4587717" y="2158226"/>
            <a:ext cx="1603800" cy="4515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800"/>
              <a:buNone/>
              <a:defRPr sz="800">
                <a:solidFill>
                  <a:schemeClr val="dk1"/>
                </a:solidFill>
              </a:defRPr>
            </a:lvl1pPr>
            <a:lvl2pPr marL="914400" lvl="1" indent="-228600" algn="l" rtl="0">
              <a:lnSpc>
                <a:spcPct val="90000"/>
              </a:lnSpc>
              <a:spcBef>
                <a:spcPts val="400"/>
              </a:spcBef>
              <a:spcAft>
                <a:spcPts val="0"/>
              </a:spcAft>
              <a:buClr>
                <a:schemeClr val="dk1"/>
              </a:buClr>
              <a:buSzPts val="800"/>
              <a:buNone/>
              <a:defRPr sz="800"/>
            </a:lvl2pPr>
            <a:lvl3pPr marL="1371600" lvl="2" indent="-228600" algn="l" rtl="0">
              <a:lnSpc>
                <a:spcPct val="90000"/>
              </a:lnSpc>
              <a:spcBef>
                <a:spcPts val="400"/>
              </a:spcBef>
              <a:spcAft>
                <a:spcPts val="0"/>
              </a:spcAft>
              <a:buClr>
                <a:schemeClr val="dk1"/>
              </a:buClr>
              <a:buSzPts val="800"/>
              <a:buNone/>
              <a:defRPr sz="8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0" name="Google Shape;250;p28"/>
          <p:cNvSpPr txBox="1">
            <a:spLocks noGrp="1"/>
          </p:cNvSpPr>
          <p:nvPr>
            <p:ph type="body" idx="19"/>
          </p:nvPr>
        </p:nvSpPr>
        <p:spPr>
          <a:xfrm>
            <a:off x="4587717" y="1857756"/>
            <a:ext cx="1603800" cy="224700"/>
          </a:xfrm>
          <a:prstGeom prst="rect">
            <a:avLst/>
          </a:prstGeom>
          <a:noFill/>
          <a:ln>
            <a:noFill/>
          </a:ln>
        </p:spPr>
        <p:txBody>
          <a:bodyPr spcFirstLastPara="1" wrap="square" lIns="68575" tIns="34275" rIns="68575" bIns="34275" anchor="t" anchorCtr="0">
            <a:noAutofit/>
          </a:bodyPr>
          <a:lstStyle>
            <a:lvl1pPr marL="457200" lvl="0" indent="-228600" algn="l" rtl="0">
              <a:lnSpc>
                <a:spcPct val="100000"/>
              </a:lnSpc>
              <a:spcBef>
                <a:spcPts val="0"/>
              </a:spcBef>
              <a:spcAft>
                <a:spcPts val="0"/>
              </a:spcAft>
              <a:buClr>
                <a:schemeClr val="dk1"/>
              </a:buClr>
              <a:buSzPts val="1400"/>
              <a:buNone/>
              <a:defRPr sz="1400" b="1">
                <a:latin typeface="Arial"/>
                <a:ea typeface="Arial"/>
                <a:cs typeface="Arial"/>
                <a:sym typeface="Arial"/>
              </a:defRPr>
            </a:lvl1pPr>
            <a:lvl2pPr marL="914400" lvl="1" indent="-228600" algn="l" rtl="0">
              <a:lnSpc>
                <a:spcPct val="90000"/>
              </a:lnSpc>
              <a:spcBef>
                <a:spcPts val="400"/>
              </a:spcBef>
              <a:spcAft>
                <a:spcPts val="0"/>
              </a:spcAft>
              <a:buClr>
                <a:schemeClr val="dk1"/>
              </a:buClr>
              <a:buSzPts val="1400"/>
              <a:buNone/>
              <a:defRPr sz="1400"/>
            </a:lvl2pPr>
            <a:lvl3pPr marL="1371600" lvl="2" indent="-228600" algn="l" rtl="0">
              <a:lnSpc>
                <a:spcPct val="90000"/>
              </a:lnSpc>
              <a:spcBef>
                <a:spcPts val="400"/>
              </a:spcBef>
              <a:spcAft>
                <a:spcPts val="0"/>
              </a:spcAft>
              <a:buClr>
                <a:schemeClr val="dk1"/>
              </a:buClr>
              <a:buSzPts val="1400"/>
              <a:buNone/>
              <a:defRPr sz="1400"/>
            </a:lvl3pPr>
            <a:lvl4pPr marL="1828800" lvl="3" indent="-228600" algn="l" rtl="0">
              <a:lnSpc>
                <a:spcPct val="90000"/>
              </a:lnSpc>
              <a:spcBef>
                <a:spcPts val="400"/>
              </a:spcBef>
              <a:spcAft>
                <a:spcPts val="0"/>
              </a:spcAft>
              <a:buClr>
                <a:schemeClr val="dk1"/>
              </a:buClr>
              <a:buSzPts val="1400"/>
              <a:buNone/>
              <a:defRPr sz="1400"/>
            </a:lvl4pPr>
            <a:lvl5pPr marL="2286000" lvl="4" indent="-228600" algn="l" rtl="0">
              <a:lnSpc>
                <a:spcPct val="90000"/>
              </a:lnSpc>
              <a:spcBef>
                <a:spcPts val="400"/>
              </a:spcBef>
              <a:spcAft>
                <a:spcPts val="0"/>
              </a:spcAft>
              <a:buClr>
                <a:schemeClr val="dk1"/>
              </a:buClr>
              <a:buSzPts val="1400"/>
              <a:buNone/>
              <a:defRPr sz="14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1" name="Google Shape;251;p28"/>
          <p:cNvSpPr txBox="1">
            <a:spLocks noGrp="1"/>
          </p:cNvSpPr>
          <p:nvPr>
            <p:ph type="body" idx="20"/>
          </p:nvPr>
        </p:nvSpPr>
        <p:spPr>
          <a:xfrm>
            <a:off x="4587717" y="4603712"/>
            <a:ext cx="1603800" cy="4515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800"/>
              <a:buNone/>
              <a:defRPr sz="800">
                <a:solidFill>
                  <a:schemeClr val="dk1"/>
                </a:solidFill>
              </a:defRPr>
            </a:lvl1pPr>
            <a:lvl2pPr marL="914400" lvl="1" indent="-228600" algn="l" rtl="0">
              <a:lnSpc>
                <a:spcPct val="90000"/>
              </a:lnSpc>
              <a:spcBef>
                <a:spcPts val="400"/>
              </a:spcBef>
              <a:spcAft>
                <a:spcPts val="0"/>
              </a:spcAft>
              <a:buClr>
                <a:schemeClr val="dk1"/>
              </a:buClr>
              <a:buSzPts val="800"/>
              <a:buNone/>
              <a:defRPr sz="800"/>
            </a:lvl2pPr>
            <a:lvl3pPr marL="1371600" lvl="2" indent="-228600" algn="l" rtl="0">
              <a:lnSpc>
                <a:spcPct val="90000"/>
              </a:lnSpc>
              <a:spcBef>
                <a:spcPts val="400"/>
              </a:spcBef>
              <a:spcAft>
                <a:spcPts val="0"/>
              </a:spcAft>
              <a:buClr>
                <a:schemeClr val="dk1"/>
              </a:buClr>
              <a:buSzPts val="800"/>
              <a:buNone/>
              <a:defRPr sz="8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2" name="Google Shape;252;p28"/>
          <p:cNvSpPr txBox="1">
            <a:spLocks noGrp="1"/>
          </p:cNvSpPr>
          <p:nvPr>
            <p:ph type="body" idx="21"/>
          </p:nvPr>
        </p:nvSpPr>
        <p:spPr>
          <a:xfrm>
            <a:off x="4587717" y="4312813"/>
            <a:ext cx="1603800" cy="224700"/>
          </a:xfrm>
          <a:prstGeom prst="rect">
            <a:avLst/>
          </a:prstGeom>
          <a:noFill/>
          <a:ln>
            <a:noFill/>
          </a:ln>
        </p:spPr>
        <p:txBody>
          <a:bodyPr spcFirstLastPara="1" wrap="square" lIns="68575" tIns="34275" rIns="68575" bIns="34275" anchor="t" anchorCtr="0">
            <a:noAutofit/>
          </a:bodyPr>
          <a:lstStyle>
            <a:lvl1pPr marL="457200" lvl="0" indent="-228600" algn="l" rtl="0">
              <a:lnSpc>
                <a:spcPct val="100000"/>
              </a:lnSpc>
              <a:spcBef>
                <a:spcPts val="0"/>
              </a:spcBef>
              <a:spcAft>
                <a:spcPts val="0"/>
              </a:spcAft>
              <a:buClr>
                <a:schemeClr val="dk1"/>
              </a:buClr>
              <a:buSzPts val="1400"/>
              <a:buNone/>
              <a:defRPr sz="1400" b="1">
                <a:latin typeface="Arial"/>
                <a:ea typeface="Arial"/>
                <a:cs typeface="Arial"/>
                <a:sym typeface="Arial"/>
              </a:defRPr>
            </a:lvl1pPr>
            <a:lvl2pPr marL="914400" lvl="1" indent="-228600" algn="l" rtl="0">
              <a:lnSpc>
                <a:spcPct val="90000"/>
              </a:lnSpc>
              <a:spcBef>
                <a:spcPts val="400"/>
              </a:spcBef>
              <a:spcAft>
                <a:spcPts val="0"/>
              </a:spcAft>
              <a:buClr>
                <a:schemeClr val="dk1"/>
              </a:buClr>
              <a:buSzPts val="1400"/>
              <a:buNone/>
              <a:defRPr sz="1400"/>
            </a:lvl2pPr>
            <a:lvl3pPr marL="1371600" lvl="2" indent="-228600" algn="l" rtl="0">
              <a:lnSpc>
                <a:spcPct val="90000"/>
              </a:lnSpc>
              <a:spcBef>
                <a:spcPts val="400"/>
              </a:spcBef>
              <a:spcAft>
                <a:spcPts val="0"/>
              </a:spcAft>
              <a:buClr>
                <a:schemeClr val="dk1"/>
              </a:buClr>
              <a:buSzPts val="1400"/>
              <a:buNone/>
              <a:defRPr sz="1400"/>
            </a:lvl3pPr>
            <a:lvl4pPr marL="1828800" lvl="3" indent="-228600" algn="l" rtl="0">
              <a:lnSpc>
                <a:spcPct val="90000"/>
              </a:lnSpc>
              <a:spcBef>
                <a:spcPts val="400"/>
              </a:spcBef>
              <a:spcAft>
                <a:spcPts val="0"/>
              </a:spcAft>
              <a:buClr>
                <a:schemeClr val="dk1"/>
              </a:buClr>
              <a:buSzPts val="1400"/>
              <a:buNone/>
              <a:defRPr sz="1400"/>
            </a:lvl4pPr>
            <a:lvl5pPr marL="2286000" lvl="4" indent="-228600" algn="l" rtl="0">
              <a:lnSpc>
                <a:spcPct val="90000"/>
              </a:lnSpc>
              <a:spcBef>
                <a:spcPts val="400"/>
              </a:spcBef>
              <a:spcAft>
                <a:spcPts val="0"/>
              </a:spcAft>
              <a:buClr>
                <a:schemeClr val="dk1"/>
              </a:buClr>
              <a:buSzPts val="1400"/>
              <a:buNone/>
              <a:defRPr sz="14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3" name="Google Shape;253;p28"/>
          <p:cNvSpPr txBox="1">
            <a:spLocks noGrp="1"/>
          </p:cNvSpPr>
          <p:nvPr>
            <p:ph type="body" idx="22"/>
          </p:nvPr>
        </p:nvSpPr>
        <p:spPr>
          <a:xfrm>
            <a:off x="1915031" y="2158226"/>
            <a:ext cx="1603800" cy="4515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800"/>
              <a:buNone/>
              <a:defRPr sz="800">
                <a:solidFill>
                  <a:schemeClr val="dk1"/>
                </a:solidFill>
              </a:defRPr>
            </a:lvl1pPr>
            <a:lvl2pPr marL="914400" lvl="1" indent="-228600" algn="l" rtl="0">
              <a:lnSpc>
                <a:spcPct val="90000"/>
              </a:lnSpc>
              <a:spcBef>
                <a:spcPts val="400"/>
              </a:spcBef>
              <a:spcAft>
                <a:spcPts val="0"/>
              </a:spcAft>
              <a:buClr>
                <a:schemeClr val="dk1"/>
              </a:buClr>
              <a:buSzPts val="800"/>
              <a:buNone/>
              <a:defRPr sz="800"/>
            </a:lvl2pPr>
            <a:lvl3pPr marL="1371600" lvl="2" indent="-228600" algn="l" rtl="0">
              <a:lnSpc>
                <a:spcPct val="90000"/>
              </a:lnSpc>
              <a:spcBef>
                <a:spcPts val="400"/>
              </a:spcBef>
              <a:spcAft>
                <a:spcPts val="0"/>
              </a:spcAft>
              <a:buClr>
                <a:schemeClr val="dk1"/>
              </a:buClr>
              <a:buSzPts val="800"/>
              <a:buNone/>
              <a:defRPr sz="8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4" name="Google Shape;254;p28"/>
          <p:cNvSpPr txBox="1">
            <a:spLocks noGrp="1"/>
          </p:cNvSpPr>
          <p:nvPr>
            <p:ph type="body" idx="23"/>
          </p:nvPr>
        </p:nvSpPr>
        <p:spPr>
          <a:xfrm>
            <a:off x="1915031" y="1857756"/>
            <a:ext cx="1603800" cy="224700"/>
          </a:xfrm>
          <a:prstGeom prst="rect">
            <a:avLst/>
          </a:prstGeom>
          <a:noFill/>
          <a:ln>
            <a:noFill/>
          </a:ln>
        </p:spPr>
        <p:txBody>
          <a:bodyPr spcFirstLastPara="1" wrap="square" lIns="68575" tIns="34275" rIns="68575" bIns="34275" anchor="t" anchorCtr="0">
            <a:noAutofit/>
          </a:bodyPr>
          <a:lstStyle>
            <a:lvl1pPr marL="457200" lvl="0" indent="-228600" algn="l" rtl="0">
              <a:lnSpc>
                <a:spcPct val="100000"/>
              </a:lnSpc>
              <a:spcBef>
                <a:spcPts val="0"/>
              </a:spcBef>
              <a:spcAft>
                <a:spcPts val="0"/>
              </a:spcAft>
              <a:buClr>
                <a:schemeClr val="dk1"/>
              </a:buClr>
              <a:buSzPts val="1400"/>
              <a:buNone/>
              <a:defRPr sz="1400" b="1">
                <a:latin typeface="Arial"/>
                <a:ea typeface="Arial"/>
                <a:cs typeface="Arial"/>
                <a:sym typeface="Arial"/>
              </a:defRPr>
            </a:lvl1pPr>
            <a:lvl2pPr marL="914400" lvl="1" indent="-228600" algn="l" rtl="0">
              <a:lnSpc>
                <a:spcPct val="90000"/>
              </a:lnSpc>
              <a:spcBef>
                <a:spcPts val="400"/>
              </a:spcBef>
              <a:spcAft>
                <a:spcPts val="0"/>
              </a:spcAft>
              <a:buClr>
                <a:schemeClr val="dk1"/>
              </a:buClr>
              <a:buSzPts val="1400"/>
              <a:buNone/>
              <a:defRPr sz="1400"/>
            </a:lvl2pPr>
            <a:lvl3pPr marL="1371600" lvl="2" indent="-228600" algn="l" rtl="0">
              <a:lnSpc>
                <a:spcPct val="90000"/>
              </a:lnSpc>
              <a:spcBef>
                <a:spcPts val="400"/>
              </a:spcBef>
              <a:spcAft>
                <a:spcPts val="0"/>
              </a:spcAft>
              <a:buClr>
                <a:schemeClr val="dk1"/>
              </a:buClr>
              <a:buSzPts val="1400"/>
              <a:buNone/>
              <a:defRPr sz="1400"/>
            </a:lvl3pPr>
            <a:lvl4pPr marL="1828800" lvl="3" indent="-228600" algn="l" rtl="0">
              <a:lnSpc>
                <a:spcPct val="90000"/>
              </a:lnSpc>
              <a:spcBef>
                <a:spcPts val="400"/>
              </a:spcBef>
              <a:spcAft>
                <a:spcPts val="0"/>
              </a:spcAft>
              <a:buClr>
                <a:schemeClr val="dk1"/>
              </a:buClr>
              <a:buSzPts val="1400"/>
              <a:buNone/>
              <a:defRPr sz="1400"/>
            </a:lvl4pPr>
            <a:lvl5pPr marL="2286000" lvl="4" indent="-228600" algn="l" rtl="0">
              <a:lnSpc>
                <a:spcPct val="90000"/>
              </a:lnSpc>
              <a:spcBef>
                <a:spcPts val="400"/>
              </a:spcBef>
              <a:spcAft>
                <a:spcPts val="0"/>
              </a:spcAft>
              <a:buClr>
                <a:schemeClr val="dk1"/>
              </a:buClr>
              <a:buSzPts val="1400"/>
              <a:buNone/>
              <a:defRPr sz="14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5" name="Google Shape;255;p28"/>
          <p:cNvSpPr txBox="1">
            <a:spLocks noGrp="1"/>
          </p:cNvSpPr>
          <p:nvPr>
            <p:ph type="body" idx="24"/>
          </p:nvPr>
        </p:nvSpPr>
        <p:spPr>
          <a:xfrm>
            <a:off x="1915031" y="3481116"/>
            <a:ext cx="1603800" cy="4515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800"/>
              <a:buNone/>
              <a:defRPr sz="800">
                <a:solidFill>
                  <a:schemeClr val="dk1"/>
                </a:solidFill>
              </a:defRPr>
            </a:lvl1pPr>
            <a:lvl2pPr marL="914400" lvl="1" indent="-228600" algn="l" rtl="0">
              <a:lnSpc>
                <a:spcPct val="90000"/>
              </a:lnSpc>
              <a:spcBef>
                <a:spcPts val="400"/>
              </a:spcBef>
              <a:spcAft>
                <a:spcPts val="0"/>
              </a:spcAft>
              <a:buClr>
                <a:schemeClr val="dk1"/>
              </a:buClr>
              <a:buSzPts val="800"/>
              <a:buNone/>
              <a:defRPr sz="800"/>
            </a:lvl2pPr>
            <a:lvl3pPr marL="1371600" lvl="2" indent="-228600" algn="l" rtl="0">
              <a:lnSpc>
                <a:spcPct val="90000"/>
              </a:lnSpc>
              <a:spcBef>
                <a:spcPts val="400"/>
              </a:spcBef>
              <a:spcAft>
                <a:spcPts val="0"/>
              </a:spcAft>
              <a:buClr>
                <a:schemeClr val="dk1"/>
              </a:buClr>
              <a:buSzPts val="800"/>
              <a:buNone/>
              <a:defRPr sz="8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6" name="Google Shape;256;p28"/>
          <p:cNvSpPr txBox="1">
            <a:spLocks noGrp="1"/>
          </p:cNvSpPr>
          <p:nvPr>
            <p:ph type="body" idx="25"/>
          </p:nvPr>
        </p:nvSpPr>
        <p:spPr>
          <a:xfrm>
            <a:off x="1915031" y="3180646"/>
            <a:ext cx="1603800" cy="224700"/>
          </a:xfrm>
          <a:prstGeom prst="rect">
            <a:avLst/>
          </a:prstGeom>
          <a:noFill/>
          <a:ln>
            <a:noFill/>
          </a:ln>
        </p:spPr>
        <p:txBody>
          <a:bodyPr spcFirstLastPara="1" wrap="square" lIns="68575" tIns="34275" rIns="68575" bIns="34275" anchor="t" anchorCtr="0">
            <a:noAutofit/>
          </a:bodyPr>
          <a:lstStyle>
            <a:lvl1pPr marL="457200" lvl="0" indent="-228600" algn="l" rtl="0">
              <a:lnSpc>
                <a:spcPct val="100000"/>
              </a:lnSpc>
              <a:spcBef>
                <a:spcPts val="0"/>
              </a:spcBef>
              <a:spcAft>
                <a:spcPts val="0"/>
              </a:spcAft>
              <a:buClr>
                <a:schemeClr val="dk1"/>
              </a:buClr>
              <a:buSzPts val="1400"/>
              <a:buNone/>
              <a:defRPr sz="1400" b="1">
                <a:latin typeface="Arial"/>
                <a:ea typeface="Arial"/>
                <a:cs typeface="Arial"/>
                <a:sym typeface="Arial"/>
              </a:defRPr>
            </a:lvl1pPr>
            <a:lvl2pPr marL="914400" lvl="1" indent="-228600" algn="l" rtl="0">
              <a:lnSpc>
                <a:spcPct val="90000"/>
              </a:lnSpc>
              <a:spcBef>
                <a:spcPts val="400"/>
              </a:spcBef>
              <a:spcAft>
                <a:spcPts val="0"/>
              </a:spcAft>
              <a:buClr>
                <a:schemeClr val="dk1"/>
              </a:buClr>
              <a:buSzPts val="1400"/>
              <a:buNone/>
              <a:defRPr sz="1400"/>
            </a:lvl2pPr>
            <a:lvl3pPr marL="1371600" lvl="2" indent="-228600" algn="l" rtl="0">
              <a:lnSpc>
                <a:spcPct val="90000"/>
              </a:lnSpc>
              <a:spcBef>
                <a:spcPts val="400"/>
              </a:spcBef>
              <a:spcAft>
                <a:spcPts val="0"/>
              </a:spcAft>
              <a:buClr>
                <a:schemeClr val="dk1"/>
              </a:buClr>
              <a:buSzPts val="1400"/>
              <a:buNone/>
              <a:defRPr sz="1400"/>
            </a:lvl3pPr>
            <a:lvl4pPr marL="1828800" lvl="3" indent="-228600" algn="l" rtl="0">
              <a:lnSpc>
                <a:spcPct val="90000"/>
              </a:lnSpc>
              <a:spcBef>
                <a:spcPts val="400"/>
              </a:spcBef>
              <a:spcAft>
                <a:spcPts val="0"/>
              </a:spcAft>
              <a:buClr>
                <a:schemeClr val="dk1"/>
              </a:buClr>
              <a:buSzPts val="1400"/>
              <a:buNone/>
              <a:defRPr sz="1400"/>
            </a:lvl4pPr>
            <a:lvl5pPr marL="2286000" lvl="4" indent="-228600" algn="l" rtl="0">
              <a:lnSpc>
                <a:spcPct val="90000"/>
              </a:lnSpc>
              <a:spcBef>
                <a:spcPts val="400"/>
              </a:spcBef>
              <a:spcAft>
                <a:spcPts val="0"/>
              </a:spcAft>
              <a:buClr>
                <a:schemeClr val="dk1"/>
              </a:buClr>
              <a:buSzPts val="1400"/>
              <a:buNone/>
              <a:defRPr sz="14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7" name="Google Shape;257;p28"/>
          <p:cNvSpPr txBox="1">
            <a:spLocks noGrp="1"/>
          </p:cNvSpPr>
          <p:nvPr>
            <p:ph type="body" idx="26"/>
          </p:nvPr>
        </p:nvSpPr>
        <p:spPr>
          <a:xfrm>
            <a:off x="1312269" y="611189"/>
            <a:ext cx="1603800" cy="4515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800"/>
              <a:buNone/>
              <a:defRPr sz="800">
                <a:solidFill>
                  <a:schemeClr val="dk1"/>
                </a:solidFill>
              </a:defRPr>
            </a:lvl1pPr>
            <a:lvl2pPr marL="914400" lvl="1" indent="-228600" algn="l" rtl="0">
              <a:lnSpc>
                <a:spcPct val="90000"/>
              </a:lnSpc>
              <a:spcBef>
                <a:spcPts val="400"/>
              </a:spcBef>
              <a:spcAft>
                <a:spcPts val="0"/>
              </a:spcAft>
              <a:buClr>
                <a:schemeClr val="dk1"/>
              </a:buClr>
              <a:buSzPts val="800"/>
              <a:buNone/>
              <a:defRPr sz="800"/>
            </a:lvl2pPr>
            <a:lvl3pPr marL="1371600" lvl="2" indent="-228600" algn="l" rtl="0">
              <a:lnSpc>
                <a:spcPct val="90000"/>
              </a:lnSpc>
              <a:spcBef>
                <a:spcPts val="400"/>
              </a:spcBef>
              <a:spcAft>
                <a:spcPts val="0"/>
              </a:spcAft>
              <a:buClr>
                <a:schemeClr val="dk1"/>
              </a:buClr>
              <a:buSzPts val="800"/>
              <a:buNone/>
              <a:defRPr sz="8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8" name="Google Shape;258;p28"/>
          <p:cNvSpPr txBox="1">
            <a:spLocks noGrp="1"/>
          </p:cNvSpPr>
          <p:nvPr>
            <p:ph type="body" idx="27"/>
          </p:nvPr>
        </p:nvSpPr>
        <p:spPr>
          <a:xfrm>
            <a:off x="1312269" y="308982"/>
            <a:ext cx="1603800" cy="224700"/>
          </a:xfrm>
          <a:prstGeom prst="rect">
            <a:avLst/>
          </a:prstGeom>
          <a:noFill/>
          <a:ln>
            <a:noFill/>
          </a:ln>
        </p:spPr>
        <p:txBody>
          <a:bodyPr spcFirstLastPara="1" wrap="square" lIns="68575" tIns="34275" rIns="68575" bIns="34275" anchor="t" anchorCtr="0">
            <a:noAutofit/>
          </a:bodyPr>
          <a:lstStyle>
            <a:lvl1pPr marL="457200" lvl="0" indent="-228600" algn="l" rtl="0">
              <a:lnSpc>
                <a:spcPct val="100000"/>
              </a:lnSpc>
              <a:spcBef>
                <a:spcPts val="0"/>
              </a:spcBef>
              <a:spcAft>
                <a:spcPts val="0"/>
              </a:spcAft>
              <a:buClr>
                <a:schemeClr val="dk1"/>
              </a:buClr>
              <a:buSzPts val="1400"/>
              <a:buNone/>
              <a:defRPr sz="1400" b="1">
                <a:latin typeface="Arial"/>
                <a:ea typeface="Arial"/>
                <a:cs typeface="Arial"/>
                <a:sym typeface="Arial"/>
              </a:defRPr>
            </a:lvl1pPr>
            <a:lvl2pPr marL="914400" lvl="1" indent="-228600" algn="l" rtl="0">
              <a:lnSpc>
                <a:spcPct val="90000"/>
              </a:lnSpc>
              <a:spcBef>
                <a:spcPts val="400"/>
              </a:spcBef>
              <a:spcAft>
                <a:spcPts val="0"/>
              </a:spcAft>
              <a:buClr>
                <a:schemeClr val="dk1"/>
              </a:buClr>
              <a:buSzPts val="1400"/>
              <a:buNone/>
              <a:defRPr sz="1400"/>
            </a:lvl2pPr>
            <a:lvl3pPr marL="1371600" lvl="2" indent="-228600" algn="l" rtl="0">
              <a:lnSpc>
                <a:spcPct val="90000"/>
              </a:lnSpc>
              <a:spcBef>
                <a:spcPts val="400"/>
              </a:spcBef>
              <a:spcAft>
                <a:spcPts val="0"/>
              </a:spcAft>
              <a:buClr>
                <a:schemeClr val="dk1"/>
              </a:buClr>
              <a:buSzPts val="1400"/>
              <a:buNone/>
              <a:defRPr sz="1400"/>
            </a:lvl3pPr>
            <a:lvl4pPr marL="1828800" lvl="3" indent="-228600" algn="l" rtl="0">
              <a:lnSpc>
                <a:spcPct val="90000"/>
              </a:lnSpc>
              <a:spcBef>
                <a:spcPts val="400"/>
              </a:spcBef>
              <a:spcAft>
                <a:spcPts val="0"/>
              </a:spcAft>
              <a:buClr>
                <a:schemeClr val="dk1"/>
              </a:buClr>
              <a:buSzPts val="1400"/>
              <a:buNone/>
              <a:defRPr sz="1400"/>
            </a:lvl4pPr>
            <a:lvl5pPr marL="2286000" lvl="4" indent="-228600" algn="l" rtl="0">
              <a:lnSpc>
                <a:spcPct val="90000"/>
              </a:lnSpc>
              <a:spcBef>
                <a:spcPts val="400"/>
              </a:spcBef>
              <a:spcAft>
                <a:spcPts val="0"/>
              </a:spcAft>
              <a:buClr>
                <a:schemeClr val="dk1"/>
              </a:buClr>
              <a:buSzPts val="1400"/>
              <a:buNone/>
              <a:defRPr sz="1400"/>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59" name="Google Shape;259;p28"/>
          <p:cNvSpPr txBox="1">
            <a:spLocks noGrp="1"/>
          </p:cNvSpPr>
          <p:nvPr>
            <p:ph type="title"/>
          </p:nvPr>
        </p:nvSpPr>
        <p:spPr>
          <a:xfrm>
            <a:off x="4314824" y="342900"/>
            <a:ext cx="4572000" cy="451500"/>
          </a:xfrm>
          <a:prstGeom prst="rect">
            <a:avLst/>
          </a:prstGeom>
          <a:noFill/>
          <a:ln>
            <a:noFill/>
          </a:ln>
        </p:spPr>
        <p:txBody>
          <a:bodyPr spcFirstLastPara="1" wrap="square" lIns="68575" tIns="34275" rIns="68575" bIns="34275" anchor="t" anchorCtr="0">
            <a:noAutofit/>
          </a:bodyPr>
          <a:lstStyle>
            <a:lvl1pPr lvl="0" algn="r" rtl="0">
              <a:lnSpc>
                <a:spcPct val="90000"/>
              </a:lnSpc>
              <a:spcBef>
                <a:spcPts val="0"/>
              </a:spcBef>
              <a:spcAft>
                <a:spcPts val="0"/>
              </a:spcAft>
              <a:buClr>
                <a:schemeClr val="dk1"/>
              </a:buClr>
              <a:buSzPts val="2700"/>
              <a:buFont typeface="Arial"/>
              <a:buNone/>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Tree>
  </p:cSld>
  <p:clrMapOvr>
    <a:masterClrMapping/>
  </p:clrMapOvr>
  <p:extLst>
    <p:ext uri="{DCECCB84-F9BA-43D5-87BE-67443E8EF086}">
      <p15:sldGuideLst xmlns:p15="http://schemas.microsoft.com/office/powerpoint/2012/main">
        <p15:guide id="1" pos="1440">
          <p15:clr>
            <a:srgbClr val="FBAE40"/>
          </p15:clr>
        </p15:guide>
        <p15:guide id="2" pos="2880">
          <p15:clr>
            <a:srgbClr val="FBAE40"/>
          </p15:clr>
        </p15:guide>
        <p15:guide id="3" pos="4320">
          <p15:clr>
            <a:srgbClr val="FBAE40"/>
          </p15:clr>
        </p15:guide>
        <p15:guide id="4" pos="2988">
          <p15:clr>
            <a:srgbClr val="5ACBF0"/>
          </p15:clr>
        </p15:guide>
        <p15:guide id="5" pos="2754">
          <p15:clr>
            <a:srgbClr val="5ACBF0"/>
          </p15:clr>
        </p15:guide>
        <p15:guide id="6" pos="1548">
          <p15:clr>
            <a:srgbClr val="5ACBF0"/>
          </p15:clr>
        </p15:guide>
        <p15:guide id="7" pos="1332">
          <p15:clr>
            <a:srgbClr val="5ACBF0"/>
          </p15:clr>
        </p15:guide>
        <p15:guide id="8" pos="4212">
          <p15:clr>
            <a:srgbClr val="5ACBF0"/>
          </p15:clr>
        </p15:guide>
        <p15:guide id="9" pos="4446">
          <p15:clr>
            <a:srgbClr val="5ACBF0"/>
          </p15:clr>
        </p15:guide>
        <p15:guide id="10" pos="108">
          <p15:clr>
            <a:srgbClr val="5ACBF0"/>
          </p15:clr>
        </p15:guide>
        <p15:guide id="11" orient="horz" pos="3150">
          <p15:clr>
            <a:srgbClr val="5ACBF0"/>
          </p15:clr>
        </p15:guide>
        <p15:guide id="12" pos="5652">
          <p15:clr>
            <a:srgbClr val="5ACBF0"/>
          </p15:clr>
        </p15:guide>
        <p15:guide id="13" orient="horz" pos="108">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1">
  <p:cSld name="Title Slide">
    <p:spTree>
      <p:nvGrpSpPr>
        <p:cNvPr id="1" name="Shape 260"/>
        <p:cNvGrpSpPr/>
        <p:nvPr/>
      </p:nvGrpSpPr>
      <p:grpSpPr>
        <a:xfrm>
          <a:off x="0" y="0"/>
          <a:ext cx="0" cy="0"/>
          <a:chOff x="0" y="0"/>
          <a:chExt cx="0" cy="0"/>
        </a:xfrm>
      </p:grpSpPr>
      <p:sp>
        <p:nvSpPr>
          <p:cNvPr id="261" name="Google Shape;261;p29"/>
          <p:cNvSpPr/>
          <p:nvPr/>
        </p:nvSpPr>
        <p:spPr>
          <a:xfrm>
            <a:off x="670836" y="1043878"/>
            <a:ext cx="8487900" cy="473100"/>
          </a:xfrm>
          <a:prstGeom prst="rect">
            <a:avLst/>
          </a:prstGeom>
          <a:solidFill>
            <a:srgbClr val="DEE6EE"/>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262" name="Google Shape;262;p29"/>
          <p:cNvSpPr txBox="1">
            <a:spLocks noGrp="1"/>
          </p:cNvSpPr>
          <p:nvPr>
            <p:ph type="body" idx="1"/>
          </p:nvPr>
        </p:nvSpPr>
        <p:spPr>
          <a:xfrm>
            <a:off x="749901" y="1107136"/>
            <a:ext cx="1272900" cy="3381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accent1"/>
              </a:buClr>
              <a:buSzPts val="2100"/>
              <a:buNone/>
              <a:defRPr sz="2100" b="1">
                <a:solidFill>
                  <a:schemeClr val="accent1"/>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63" name="Google Shape;263;p29"/>
          <p:cNvSpPr txBox="1">
            <a:spLocks noGrp="1"/>
          </p:cNvSpPr>
          <p:nvPr>
            <p:ph type="body" idx="2"/>
          </p:nvPr>
        </p:nvSpPr>
        <p:spPr>
          <a:xfrm>
            <a:off x="751502" y="1622273"/>
            <a:ext cx="1272900" cy="2769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accent3"/>
              </a:buClr>
              <a:buSzPts val="1400"/>
              <a:buNone/>
              <a:defRPr sz="1400" b="1">
                <a:solidFill>
                  <a:schemeClr val="accent3"/>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64" name="Google Shape;264;p29"/>
          <p:cNvSpPr txBox="1">
            <a:spLocks noGrp="1"/>
          </p:cNvSpPr>
          <p:nvPr>
            <p:ph type="body" idx="3"/>
          </p:nvPr>
        </p:nvSpPr>
        <p:spPr>
          <a:xfrm>
            <a:off x="2307697" y="1107136"/>
            <a:ext cx="1272900" cy="3381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accent1"/>
              </a:buClr>
              <a:buSzPts val="2100"/>
              <a:buNone/>
              <a:defRPr sz="2100" b="1">
                <a:solidFill>
                  <a:schemeClr val="accent1"/>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65" name="Google Shape;265;p29"/>
          <p:cNvSpPr txBox="1">
            <a:spLocks noGrp="1"/>
          </p:cNvSpPr>
          <p:nvPr>
            <p:ph type="body" idx="4"/>
          </p:nvPr>
        </p:nvSpPr>
        <p:spPr>
          <a:xfrm>
            <a:off x="2309298" y="1622273"/>
            <a:ext cx="1272900" cy="2769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accent3"/>
              </a:buClr>
              <a:buSzPts val="1400"/>
              <a:buNone/>
              <a:defRPr sz="1400" b="1">
                <a:solidFill>
                  <a:schemeClr val="accent3"/>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66" name="Google Shape;266;p29"/>
          <p:cNvSpPr txBox="1">
            <a:spLocks noGrp="1"/>
          </p:cNvSpPr>
          <p:nvPr>
            <p:ph type="body" idx="5"/>
          </p:nvPr>
        </p:nvSpPr>
        <p:spPr>
          <a:xfrm>
            <a:off x="3865492" y="1107136"/>
            <a:ext cx="1272900" cy="3381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accent1"/>
              </a:buClr>
              <a:buSzPts val="2100"/>
              <a:buNone/>
              <a:defRPr sz="2100" b="1">
                <a:solidFill>
                  <a:schemeClr val="accent1"/>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67" name="Google Shape;267;p29"/>
          <p:cNvSpPr txBox="1">
            <a:spLocks noGrp="1"/>
          </p:cNvSpPr>
          <p:nvPr>
            <p:ph type="body" idx="6"/>
          </p:nvPr>
        </p:nvSpPr>
        <p:spPr>
          <a:xfrm>
            <a:off x="3867094" y="1622273"/>
            <a:ext cx="1272900" cy="276900"/>
          </a:xfrm>
          <a:prstGeom prst="rect">
            <a:avLst/>
          </a:prstGeom>
          <a:noFill/>
          <a:ln>
            <a:noFill/>
          </a:ln>
        </p:spPr>
        <p:txBody>
          <a:bodyPr spcFirstLastPara="1" wrap="square" lIns="68575" tIns="34275" rIns="68575" bIns="34275" anchor="t" anchorCtr="0">
            <a:noAutofit/>
          </a:bodyPr>
          <a:lstStyle>
            <a:lvl1pPr marL="457200" marR="0" lvl="0" indent="-228600" algn="l" rtl="0">
              <a:lnSpc>
                <a:spcPct val="90000"/>
              </a:lnSpc>
              <a:spcBef>
                <a:spcPts val="800"/>
              </a:spcBef>
              <a:spcAft>
                <a:spcPts val="0"/>
              </a:spcAft>
              <a:buClr>
                <a:schemeClr val="accent3"/>
              </a:buClr>
              <a:buSzPts val="1400"/>
              <a:buFont typeface="Arial"/>
              <a:buNone/>
              <a:defRPr sz="1400" b="1">
                <a:solidFill>
                  <a:schemeClr val="accent3"/>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68" name="Google Shape;268;p29"/>
          <p:cNvSpPr txBox="1">
            <a:spLocks noGrp="1"/>
          </p:cNvSpPr>
          <p:nvPr>
            <p:ph type="body" idx="7"/>
          </p:nvPr>
        </p:nvSpPr>
        <p:spPr>
          <a:xfrm>
            <a:off x="5423288" y="1107136"/>
            <a:ext cx="1272900" cy="3381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accent1"/>
              </a:buClr>
              <a:buSzPts val="2100"/>
              <a:buNone/>
              <a:defRPr sz="2100" b="1">
                <a:solidFill>
                  <a:schemeClr val="accent1"/>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69" name="Google Shape;269;p29"/>
          <p:cNvSpPr txBox="1">
            <a:spLocks noGrp="1"/>
          </p:cNvSpPr>
          <p:nvPr>
            <p:ph type="body" idx="8"/>
          </p:nvPr>
        </p:nvSpPr>
        <p:spPr>
          <a:xfrm>
            <a:off x="5424889" y="1622273"/>
            <a:ext cx="1272900" cy="276900"/>
          </a:xfrm>
          <a:prstGeom prst="rect">
            <a:avLst/>
          </a:prstGeom>
          <a:noFill/>
          <a:ln>
            <a:noFill/>
          </a:ln>
        </p:spPr>
        <p:txBody>
          <a:bodyPr spcFirstLastPara="1" wrap="square" lIns="68575" tIns="34275" rIns="68575" bIns="34275" anchor="t" anchorCtr="0">
            <a:noAutofit/>
          </a:bodyPr>
          <a:lstStyle>
            <a:lvl1pPr marL="457200" marR="0" lvl="0" indent="-228600" algn="l" rtl="0">
              <a:lnSpc>
                <a:spcPct val="90000"/>
              </a:lnSpc>
              <a:spcBef>
                <a:spcPts val="800"/>
              </a:spcBef>
              <a:spcAft>
                <a:spcPts val="0"/>
              </a:spcAft>
              <a:buClr>
                <a:schemeClr val="accent3"/>
              </a:buClr>
              <a:buSzPts val="1400"/>
              <a:buFont typeface="Arial"/>
              <a:buNone/>
              <a:defRPr sz="1400" b="1">
                <a:solidFill>
                  <a:schemeClr val="accent3"/>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70" name="Google Shape;270;p29"/>
          <p:cNvSpPr txBox="1">
            <a:spLocks noGrp="1"/>
          </p:cNvSpPr>
          <p:nvPr>
            <p:ph type="body" idx="9"/>
          </p:nvPr>
        </p:nvSpPr>
        <p:spPr>
          <a:xfrm>
            <a:off x="6981084" y="1107136"/>
            <a:ext cx="1272900" cy="3381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accent1"/>
              </a:buClr>
              <a:buSzPts val="2100"/>
              <a:buNone/>
              <a:defRPr sz="2100" b="1">
                <a:solidFill>
                  <a:schemeClr val="accent1"/>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71" name="Google Shape;271;p29"/>
          <p:cNvSpPr txBox="1">
            <a:spLocks noGrp="1"/>
          </p:cNvSpPr>
          <p:nvPr>
            <p:ph type="body" idx="13"/>
          </p:nvPr>
        </p:nvSpPr>
        <p:spPr>
          <a:xfrm>
            <a:off x="6982685" y="1622273"/>
            <a:ext cx="1272900" cy="276900"/>
          </a:xfrm>
          <a:prstGeom prst="rect">
            <a:avLst/>
          </a:prstGeom>
          <a:noFill/>
          <a:ln>
            <a:noFill/>
          </a:ln>
        </p:spPr>
        <p:txBody>
          <a:bodyPr spcFirstLastPara="1" wrap="square" lIns="68575" tIns="34275" rIns="68575" bIns="34275" anchor="t" anchorCtr="0">
            <a:noAutofit/>
          </a:bodyPr>
          <a:lstStyle>
            <a:lvl1pPr marL="457200" marR="0" lvl="0" indent="-228600" algn="l" rtl="0">
              <a:lnSpc>
                <a:spcPct val="90000"/>
              </a:lnSpc>
              <a:spcBef>
                <a:spcPts val="800"/>
              </a:spcBef>
              <a:spcAft>
                <a:spcPts val="0"/>
              </a:spcAft>
              <a:buClr>
                <a:schemeClr val="accent3"/>
              </a:buClr>
              <a:buSzPts val="1400"/>
              <a:buFont typeface="Arial"/>
              <a:buNone/>
              <a:defRPr sz="1400" b="1">
                <a:solidFill>
                  <a:schemeClr val="accent3"/>
                </a:solidFill>
                <a:latin typeface="Tahoma"/>
                <a:ea typeface="Tahoma"/>
                <a:cs typeface="Tahoma"/>
                <a:sym typeface="Tahoma"/>
              </a:defRPr>
            </a:lvl1pPr>
            <a:lvl2pPr marL="914400" lvl="1"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2pPr>
            <a:lvl3pPr marL="1371600" lvl="2"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3pPr>
            <a:lvl4pPr marL="1828800" lvl="3"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4pPr>
            <a:lvl5pPr marL="2286000" lvl="4" indent="-361950" algn="l" rtl="0">
              <a:lnSpc>
                <a:spcPct val="90000"/>
              </a:lnSpc>
              <a:spcBef>
                <a:spcPts val="400"/>
              </a:spcBef>
              <a:spcAft>
                <a:spcPts val="0"/>
              </a:spcAft>
              <a:buClr>
                <a:srgbClr val="B4001B"/>
              </a:buClr>
              <a:buSzPts val="2100"/>
              <a:buChar char="»"/>
              <a:defRPr sz="2100" b="1">
                <a:solidFill>
                  <a:srgbClr val="B4001B"/>
                </a:solidFill>
                <a:latin typeface="Tahoma"/>
                <a:ea typeface="Tahoma"/>
                <a:cs typeface="Tahoma"/>
                <a:sym typeface="Tahoma"/>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cxnSp>
        <p:nvCxnSpPr>
          <p:cNvPr id="272" name="Google Shape;272;p29"/>
          <p:cNvCxnSpPr/>
          <p:nvPr/>
        </p:nvCxnSpPr>
        <p:spPr>
          <a:xfrm>
            <a:off x="689498" y="1034012"/>
            <a:ext cx="8478000" cy="0"/>
          </a:xfrm>
          <a:prstGeom prst="straightConnector1">
            <a:avLst/>
          </a:prstGeom>
          <a:noFill/>
          <a:ln w="19050" cap="flat" cmpd="sng">
            <a:solidFill>
              <a:srgbClr val="9399A1"/>
            </a:solidFill>
            <a:prstDash val="solid"/>
            <a:miter lim="800000"/>
            <a:headEnd type="none" w="sm" len="sm"/>
            <a:tailEnd type="none" w="sm" len="sm"/>
          </a:ln>
        </p:spPr>
      </p:cxnSp>
      <p:grpSp>
        <p:nvGrpSpPr>
          <p:cNvPr id="273" name="Google Shape;273;p29"/>
          <p:cNvGrpSpPr/>
          <p:nvPr/>
        </p:nvGrpSpPr>
        <p:grpSpPr>
          <a:xfrm>
            <a:off x="6821321" y="988772"/>
            <a:ext cx="147396" cy="3224508"/>
            <a:chOff x="882917" y="2474883"/>
            <a:chExt cx="137100" cy="2999263"/>
          </a:xfrm>
        </p:grpSpPr>
        <p:cxnSp>
          <p:nvCxnSpPr>
            <p:cNvPr id="274" name="Google Shape;274;p29"/>
            <p:cNvCxnSpPr/>
            <p:nvPr/>
          </p:nvCxnSpPr>
          <p:spPr>
            <a:xfrm>
              <a:off x="951497" y="2543463"/>
              <a:ext cx="0" cy="2898600"/>
            </a:xfrm>
            <a:prstGeom prst="straightConnector1">
              <a:avLst/>
            </a:prstGeom>
            <a:noFill/>
            <a:ln w="19050" cap="flat" cmpd="sng">
              <a:solidFill>
                <a:schemeClr val="accent2"/>
              </a:solidFill>
              <a:prstDash val="solid"/>
              <a:miter lim="800000"/>
              <a:headEnd type="none" w="sm" len="sm"/>
              <a:tailEnd type="none" w="sm" len="sm"/>
            </a:ln>
          </p:spPr>
        </p:cxnSp>
        <p:sp>
          <p:nvSpPr>
            <p:cNvPr id="275" name="Google Shape;275;p29"/>
            <p:cNvSpPr/>
            <p:nvPr/>
          </p:nvSpPr>
          <p:spPr>
            <a:xfrm>
              <a:off x="882917" y="2474883"/>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276" name="Google Shape;276;p29"/>
            <p:cNvSpPr/>
            <p:nvPr/>
          </p:nvSpPr>
          <p:spPr>
            <a:xfrm>
              <a:off x="882917" y="5337046"/>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cxnSp>
        <p:nvCxnSpPr>
          <p:cNvPr id="277" name="Google Shape;277;p29"/>
          <p:cNvCxnSpPr/>
          <p:nvPr/>
        </p:nvCxnSpPr>
        <p:spPr>
          <a:xfrm>
            <a:off x="718556" y="1519631"/>
            <a:ext cx="8430300" cy="0"/>
          </a:xfrm>
          <a:prstGeom prst="straightConnector1">
            <a:avLst/>
          </a:prstGeom>
          <a:noFill/>
          <a:ln w="72375" cap="flat" cmpd="sng">
            <a:solidFill>
              <a:schemeClr val="accent1"/>
            </a:solidFill>
            <a:prstDash val="solid"/>
            <a:miter lim="800000"/>
            <a:headEnd type="none" w="sm" len="sm"/>
            <a:tailEnd type="none" w="sm" len="sm"/>
          </a:ln>
        </p:spPr>
      </p:cxnSp>
      <p:grpSp>
        <p:nvGrpSpPr>
          <p:cNvPr id="278" name="Google Shape;278;p29"/>
          <p:cNvGrpSpPr/>
          <p:nvPr/>
        </p:nvGrpSpPr>
        <p:grpSpPr>
          <a:xfrm>
            <a:off x="585805" y="988773"/>
            <a:ext cx="147398" cy="3224508"/>
            <a:chOff x="882915" y="2453736"/>
            <a:chExt cx="137102" cy="2999263"/>
          </a:xfrm>
        </p:grpSpPr>
        <p:cxnSp>
          <p:nvCxnSpPr>
            <p:cNvPr id="279" name="Google Shape;279;p29"/>
            <p:cNvCxnSpPr/>
            <p:nvPr/>
          </p:nvCxnSpPr>
          <p:spPr>
            <a:xfrm>
              <a:off x="951497" y="2522316"/>
              <a:ext cx="0" cy="2898600"/>
            </a:xfrm>
            <a:prstGeom prst="straightConnector1">
              <a:avLst/>
            </a:prstGeom>
            <a:noFill/>
            <a:ln w="19050" cap="flat" cmpd="sng">
              <a:solidFill>
                <a:schemeClr val="accent2"/>
              </a:solidFill>
              <a:prstDash val="solid"/>
              <a:miter lim="800000"/>
              <a:headEnd type="none" w="sm" len="sm"/>
              <a:tailEnd type="none" w="sm" len="sm"/>
            </a:ln>
          </p:spPr>
        </p:cxnSp>
        <p:sp>
          <p:nvSpPr>
            <p:cNvPr id="280" name="Google Shape;280;p29"/>
            <p:cNvSpPr/>
            <p:nvPr/>
          </p:nvSpPr>
          <p:spPr>
            <a:xfrm>
              <a:off x="882915" y="2453736"/>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281" name="Google Shape;281;p29"/>
            <p:cNvSpPr/>
            <p:nvPr/>
          </p:nvSpPr>
          <p:spPr>
            <a:xfrm>
              <a:off x="882917" y="5315899"/>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grpSp>
        <p:nvGrpSpPr>
          <p:cNvPr id="282" name="Google Shape;282;p29"/>
          <p:cNvGrpSpPr/>
          <p:nvPr/>
        </p:nvGrpSpPr>
        <p:grpSpPr>
          <a:xfrm>
            <a:off x="563188" y="1414169"/>
            <a:ext cx="198900" cy="198900"/>
            <a:chOff x="818907" y="3062958"/>
            <a:chExt cx="265200" cy="265200"/>
          </a:xfrm>
        </p:grpSpPr>
        <p:sp>
          <p:nvSpPr>
            <p:cNvPr id="283" name="Google Shape;283;p29"/>
            <p:cNvSpPr/>
            <p:nvPr/>
          </p:nvSpPr>
          <p:spPr>
            <a:xfrm>
              <a:off x="818907" y="3062958"/>
              <a:ext cx="265200" cy="265200"/>
            </a:xfrm>
            <a:prstGeom prst="ellipse">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284" name="Google Shape;284;p29"/>
            <p:cNvSpPr/>
            <p:nvPr/>
          </p:nvSpPr>
          <p:spPr>
            <a:xfrm>
              <a:off x="882915" y="3126966"/>
              <a:ext cx="137100" cy="137100"/>
            </a:xfrm>
            <a:prstGeom prst="ellipse">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grpSp>
        <p:nvGrpSpPr>
          <p:cNvPr id="285" name="Google Shape;285;p29"/>
          <p:cNvGrpSpPr/>
          <p:nvPr/>
        </p:nvGrpSpPr>
        <p:grpSpPr>
          <a:xfrm>
            <a:off x="2156678" y="988772"/>
            <a:ext cx="147396" cy="3224508"/>
            <a:chOff x="882917" y="2474883"/>
            <a:chExt cx="137100" cy="2999263"/>
          </a:xfrm>
        </p:grpSpPr>
        <p:cxnSp>
          <p:nvCxnSpPr>
            <p:cNvPr id="286" name="Google Shape;286;p29"/>
            <p:cNvCxnSpPr/>
            <p:nvPr/>
          </p:nvCxnSpPr>
          <p:spPr>
            <a:xfrm>
              <a:off x="951497" y="2543463"/>
              <a:ext cx="0" cy="2898600"/>
            </a:xfrm>
            <a:prstGeom prst="straightConnector1">
              <a:avLst/>
            </a:prstGeom>
            <a:noFill/>
            <a:ln w="19050" cap="flat" cmpd="sng">
              <a:solidFill>
                <a:schemeClr val="accent2"/>
              </a:solidFill>
              <a:prstDash val="solid"/>
              <a:miter lim="800000"/>
              <a:headEnd type="none" w="sm" len="sm"/>
              <a:tailEnd type="none" w="sm" len="sm"/>
            </a:ln>
          </p:spPr>
        </p:cxnSp>
        <p:sp>
          <p:nvSpPr>
            <p:cNvPr id="287" name="Google Shape;287;p29"/>
            <p:cNvSpPr/>
            <p:nvPr/>
          </p:nvSpPr>
          <p:spPr>
            <a:xfrm>
              <a:off x="882917" y="2474883"/>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288" name="Google Shape;288;p29"/>
            <p:cNvSpPr/>
            <p:nvPr/>
          </p:nvSpPr>
          <p:spPr>
            <a:xfrm>
              <a:off x="882917" y="5337046"/>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grpSp>
        <p:nvGrpSpPr>
          <p:cNvPr id="289" name="Google Shape;289;p29"/>
          <p:cNvGrpSpPr/>
          <p:nvPr/>
        </p:nvGrpSpPr>
        <p:grpSpPr>
          <a:xfrm>
            <a:off x="2135435" y="1414169"/>
            <a:ext cx="198900" cy="198900"/>
            <a:chOff x="818907" y="3062958"/>
            <a:chExt cx="265200" cy="265200"/>
          </a:xfrm>
        </p:grpSpPr>
        <p:sp>
          <p:nvSpPr>
            <p:cNvPr id="290" name="Google Shape;290;p29"/>
            <p:cNvSpPr/>
            <p:nvPr/>
          </p:nvSpPr>
          <p:spPr>
            <a:xfrm>
              <a:off x="818907" y="3062958"/>
              <a:ext cx="265200" cy="265200"/>
            </a:xfrm>
            <a:prstGeom prst="ellipse">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291" name="Google Shape;291;p29"/>
            <p:cNvSpPr/>
            <p:nvPr/>
          </p:nvSpPr>
          <p:spPr>
            <a:xfrm>
              <a:off x="882915" y="3126966"/>
              <a:ext cx="137100" cy="137100"/>
            </a:xfrm>
            <a:prstGeom prst="ellipse">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grpSp>
        <p:nvGrpSpPr>
          <p:cNvPr id="292" name="Google Shape;292;p29"/>
          <p:cNvGrpSpPr/>
          <p:nvPr/>
        </p:nvGrpSpPr>
        <p:grpSpPr>
          <a:xfrm>
            <a:off x="6798713" y="1414169"/>
            <a:ext cx="198900" cy="198900"/>
            <a:chOff x="818907" y="3062958"/>
            <a:chExt cx="265200" cy="265200"/>
          </a:xfrm>
        </p:grpSpPr>
        <p:sp>
          <p:nvSpPr>
            <p:cNvPr id="293" name="Google Shape;293;p29"/>
            <p:cNvSpPr/>
            <p:nvPr/>
          </p:nvSpPr>
          <p:spPr>
            <a:xfrm>
              <a:off x="818907" y="3062958"/>
              <a:ext cx="265200" cy="265200"/>
            </a:xfrm>
            <a:prstGeom prst="ellipse">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294" name="Google Shape;294;p29"/>
            <p:cNvSpPr/>
            <p:nvPr/>
          </p:nvSpPr>
          <p:spPr>
            <a:xfrm>
              <a:off x="882915" y="3126966"/>
              <a:ext cx="137100" cy="137100"/>
            </a:xfrm>
            <a:prstGeom prst="ellipse">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grpSp>
        <p:nvGrpSpPr>
          <p:cNvPr id="295" name="Google Shape;295;p29"/>
          <p:cNvGrpSpPr/>
          <p:nvPr/>
        </p:nvGrpSpPr>
        <p:grpSpPr>
          <a:xfrm>
            <a:off x="3727561" y="988772"/>
            <a:ext cx="147396" cy="3224508"/>
            <a:chOff x="882917" y="2474883"/>
            <a:chExt cx="137100" cy="2999263"/>
          </a:xfrm>
        </p:grpSpPr>
        <p:cxnSp>
          <p:nvCxnSpPr>
            <p:cNvPr id="296" name="Google Shape;296;p29"/>
            <p:cNvCxnSpPr/>
            <p:nvPr/>
          </p:nvCxnSpPr>
          <p:spPr>
            <a:xfrm>
              <a:off x="951497" y="2543463"/>
              <a:ext cx="0" cy="2898600"/>
            </a:xfrm>
            <a:prstGeom prst="straightConnector1">
              <a:avLst/>
            </a:prstGeom>
            <a:noFill/>
            <a:ln w="19050" cap="flat" cmpd="sng">
              <a:solidFill>
                <a:schemeClr val="accent2"/>
              </a:solidFill>
              <a:prstDash val="solid"/>
              <a:miter lim="800000"/>
              <a:headEnd type="none" w="sm" len="sm"/>
              <a:tailEnd type="none" w="sm" len="sm"/>
            </a:ln>
          </p:spPr>
        </p:cxnSp>
        <p:sp>
          <p:nvSpPr>
            <p:cNvPr id="297" name="Google Shape;297;p29"/>
            <p:cNvSpPr/>
            <p:nvPr/>
          </p:nvSpPr>
          <p:spPr>
            <a:xfrm>
              <a:off x="882917" y="2474883"/>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298" name="Google Shape;298;p29"/>
            <p:cNvSpPr/>
            <p:nvPr/>
          </p:nvSpPr>
          <p:spPr>
            <a:xfrm>
              <a:off x="882917" y="5337046"/>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sp>
        <p:nvSpPr>
          <p:cNvPr id="299" name="Google Shape;299;p29"/>
          <p:cNvSpPr/>
          <p:nvPr/>
        </p:nvSpPr>
        <p:spPr>
          <a:xfrm>
            <a:off x="3703820" y="1414169"/>
            <a:ext cx="198900" cy="198900"/>
          </a:xfrm>
          <a:prstGeom prst="ellipse">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300" name="Google Shape;300;p29"/>
          <p:cNvSpPr/>
          <p:nvPr/>
        </p:nvSpPr>
        <p:spPr>
          <a:xfrm>
            <a:off x="3751825" y="1462175"/>
            <a:ext cx="102900" cy="102900"/>
          </a:xfrm>
          <a:prstGeom prst="ellipse">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nvGrpSpPr>
          <p:cNvPr id="301" name="Google Shape;301;p29"/>
          <p:cNvGrpSpPr/>
          <p:nvPr/>
        </p:nvGrpSpPr>
        <p:grpSpPr>
          <a:xfrm>
            <a:off x="5298443" y="988772"/>
            <a:ext cx="147396" cy="3224508"/>
            <a:chOff x="882917" y="2474883"/>
            <a:chExt cx="137100" cy="2999263"/>
          </a:xfrm>
        </p:grpSpPr>
        <p:cxnSp>
          <p:nvCxnSpPr>
            <p:cNvPr id="302" name="Google Shape;302;p29"/>
            <p:cNvCxnSpPr/>
            <p:nvPr/>
          </p:nvCxnSpPr>
          <p:spPr>
            <a:xfrm>
              <a:off x="951497" y="2543463"/>
              <a:ext cx="0" cy="2898600"/>
            </a:xfrm>
            <a:prstGeom prst="straightConnector1">
              <a:avLst/>
            </a:prstGeom>
            <a:noFill/>
            <a:ln w="19050" cap="flat" cmpd="sng">
              <a:solidFill>
                <a:schemeClr val="accent2"/>
              </a:solidFill>
              <a:prstDash val="solid"/>
              <a:miter lim="800000"/>
              <a:headEnd type="none" w="sm" len="sm"/>
              <a:tailEnd type="none" w="sm" len="sm"/>
            </a:ln>
          </p:spPr>
        </p:cxnSp>
        <p:sp>
          <p:nvSpPr>
            <p:cNvPr id="303" name="Google Shape;303;p29"/>
            <p:cNvSpPr/>
            <p:nvPr/>
          </p:nvSpPr>
          <p:spPr>
            <a:xfrm>
              <a:off x="882917" y="2474883"/>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304" name="Google Shape;304;p29"/>
            <p:cNvSpPr/>
            <p:nvPr/>
          </p:nvSpPr>
          <p:spPr>
            <a:xfrm>
              <a:off x="882917" y="5337046"/>
              <a:ext cx="137100" cy="137100"/>
            </a:xfrm>
            <a:prstGeom prst="ellipse">
              <a:avLst/>
            </a:prstGeom>
            <a:solidFill>
              <a:schemeClr val="accent3"/>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grpSp>
        <p:nvGrpSpPr>
          <p:cNvPr id="305" name="Google Shape;305;p29"/>
          <p:cNvGrpSpPr/>
          <p:nvPr/>
        </p:nvGrpSpPr>
        <p:grpSpPr>
          <a:xfrm>
            <a:off x="5277443" y="1414169"/>
            <a:ext cx="198900" cy="198900"/>
            <a:chOff x="821985" y="3062284"/>
            <a:chExt cx="265200" cy="265200"/>
          </a:xfrm>
        </p:grpSpPr>
        <p:sp>
          <p:nvSpPr>
            <p:cNvPr id="306" name="Google Shape;306;p29"/>
            <p:cNvSpPr/>
            <p:nvPr/>
          </p:nvSpPr>
          <p:spPr>
            <a:xfrm>
              <a:off x="821985" y="3062284"/>
              <a:ext cx="265200" cy="265200"/>
            </a:xfrm>
            <a:prstGeom prst="ellipse">
              <a:avLst/>
            </a:prstGeom>
            <a:solidFill>
              <a:schemeClr val="accen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
          <p:nvSpPr>
            <p:cNvPr id="307" name="Google Shape;307;p29"/>
            <p:cNvSpPr/>
            <p:nvPr/>
          </p:nvSpPr>
          <p:spPr>
            <a:xfrm>
              <a:off x="885993" y="3126292"/>
              <a:ext cx="137100" cy="137100"/>
            </a:xfrm>
            <a:prstGeom prst="ellipse">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grpSp>
      <p:sp>
        <p:nvSpPr>
          <p:cNvPr id="308" name="Google Shape;308;p29"/>
          <p:cNvSpPr/>
          <p:nvPr/>
        </p:nvSpPr>
        <p:spPr>
          <a:xfrm>
            <a:off x="508183" y="4440432"/>
            <a:ext cx="7953300" cy="3156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Times New Roman"/>
              <a:ea typeface="Times New Roman"/>
              <a:cs typeface="Times New Roman"/>
              <a:sym typeface="Times New Roman"/>
            </a:endParaRPr>
          </a:p>
        </p:txBody>
      </p:sp>
    </p:spTree>
  </p:cSld>
  <p:clrMapOvr>
    <a:masterClrMapping/>
  </p:clrMapOvr>
  <p:extLst>
    <p:ext uri="{DCECCB84-F9BA-43D5-87BE-67443E8EF086}">
      <p15:sldGuideLst xmlns:p15="http://schemas.microsoft.com/office/powerpoint/2012/main">
        <p15:guide id="1" orient="horz" pos="429">
          <p15:clr>
            <a:srgbClr val="FBAE40"/>
          </p15:clr>
        </p15:guide>
        <p15:guide id="2" pos="413">
          <p15:clr>
            <a:srgbClr val="FBAE40"/>
          </p15:clr>
        </p15:guide>
        <p15:guide id="3" pos="5310">
          <p15:clr>
            <a:srgbClr val="FBAE40"/>
          </p15:clr>
        </p15:guide>
        <p15:guide id="4" orient="horz" pos="280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09"/>
        <p:cNvGrpSpPr/>
        <p:nvPr/>
      </p:nvGrpSpPr>
      <p:grpSpPr>
        <a:xfrm>
          <a:off x="0" y="0"/>
          <a:ext cx="0" cy="0"/>
          <a:chOff x="0" y="0"/>
          <a:chExt cx="0" cy="0"/>
        </a:xfrm>
      </p:grpSpPr>
      <p:sp>
        <p:nvSpPr>
          <p:cNvPr id="310" name="Google Shape;310;p30"/>
          <p:cNvSpPr txBox="1">
            <a:spLocks noGrp="1"/>
          </p:cNvSpPr>
          <p:nvPr>
            <p:ph type="title"/>
          </p:nvPr>
        </p:nvSpPr>
        <p:spPr>
          <a:xfrm>
            <a:off x="311700" y="445025"/>
            <a:ext cx="8520600" cy="572700"/>
          </a:xfrm>
          <a:prstGeom prst="rect">
            <a:avLst/>
          </a:prstGeom>
        </p:spPr>
        <p:txBody>
          <a:bodyPr spcFirstLastPara="1" wrap="square" lIns="45725" tIns="22850" rIns="45725" bIns="22850" anchor="ctr" anchorCtr="0">
            <a:noAutofit/>
          </a:bodyPr>
          <a:lstStyle>
            <a:lvl1pPr lvl="0" rtl="0">
              <a:spcBef>
                <a:spcPts val="0"/>
              </a:spcBef>
              <a:spcAft>
                <a:spcPts val="0"/>
              </a:spcAft>
              <a:buSzPts val="2200"/>
              <a:buNone/>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311" name="Google Shape;311;p30"/>
          <p:cNvSpPr txBox="1">
            <a:spLocks noGrp="1"/>
          </p:cNvSpPr>
          <p:nvPr>
            <p:ph type="body" idx="1"/>
          </p:nvPr>
        </p:nvSpPr>
        <p:spPr>
          <a:xfrm>
            <a:off x="311700" y="1152475"/>
            <a:ext cx="8520600" cy="3416400"/>
          </a:xfrm>
          <a:prstGeom prst="rect">
            <a:avLst/>
          </a:prstGeom>
        </p:spPr>
        <p:txBody>
          <a:bodyPr spcFirstLastPara="1" wrap="square" lIns="45725" tIns="22850" rIns="45725" bIns="22850" anchor="t" anchorCtr="0">
            <a:noAutofit/>
          </a:bodyPr>
          <a:lstStyle>
            <a:lvl1pPr marL="457200" lvl="0" indent="-330200" rtl="0">
              <a:spcBef>
                <a:spcPts val="300"/>
              </a:spcBef>
              <a:spcAft>
                <a:spcPts val="0"/>
              </a:spcAft>
              <a:buSzPts val="1600"/>
              <a:buChar char="•"/>
              <a:defRPr/>
            </a:lvl1pPr>
            <a:lvl2pPr marL="914400" lvl="1" indent="-317500" rtl="0">
              <a:spcBef>
                <a:spcPts val="300"/>
              </a:spcBef>
              <a:spcAft>
                <a:spcPts val="0"/>
              </a:spcAft>
              <a:buSzPts val="1400"/>
              <a:buChar char="–"/>
              <a:defRPr/>
            </a:lvl2pPr>
            <a:lvl3pPr marL="1371600" lvl="2" indent="-304800" rtl="0">
              <a:spcBef>
                <a:spcPts val="200"/>
              </a:spcBef>
              <a:spcAft>
                <a:spcPts val="0"/>
              </a:spcAft>
              <a:buSzPts val="1200"/>
              <a:buChar char="•"/>
              <a:defRPr/>
            </a:lvl3pPr>
            <a:lvl4pPr marL="1828800" lvl="3" indent="-292100" rtl="0">
              <a:spcBef>
                <a:spcPts val="200"/>
              </a:spcBef>
              <a:spcAft>
                <a:spcPts val="0"/>
              </a:spcAft>
              <a:buSzPts val="1000"/>
              <a:buChar char="–"/>
              <a:defRPr/>
            </a:lvl4pPr>
            <a:lvl5pPr marL="2286000" lvl="4" indent="-292100" rtl="0">
              <a:spcBef>
                <a:spcPts val="200"/>
              </a:spcBef>
              <a:spcAft>
                <a:spcPts val="0"/>
              </a:spcAft>
              <a:buSzPts val="1000"/>
              <a:buChar char="»"/>
              <a:defRPr/>
            </a:lvl5pPr>
            <a:lvl6pPr marL="2743200" lvl="5" indent="-292100" rtl="0">
              <a:spcBef>
                <a:spcPts val="200"/>
              </a:spcBef>
              <a:spcAft>
                <a:spcPts val="0"/>
              </a:spcAft>
              <a:buSzPts val="1000"/>
              <a:buChar char="•"/>
              <a:defRPr/>
            </a:lvl6pPr>
            <a:lvl7pPr marL="3200400" lvl="6" indent="-292100" rtl="0">
              <a:spcBef>
                <a:spcPts val="200"/>
              </a:spcBef>
              <a:spcAft>
                <a:spcPts val="0"/>
              </a:spcAft>
              <a:buSzPts val="1000"/>
              <a:buChar char="•"/>
              <a:defRPr/>
            </a:lvl7pPr>
            <a:lvl8pPr marL="3657600" lvl="7" indent="-292100" rtl="0">
              <a:spcBef>
                <a:spcPts val="200"/>
              </a:spcBef>
              <a:spcAft>
                <a:spcPts val="0"/>
              </a:spcAft>
              <a:buSzPts val="1000"/>
              <a:buChar char="•"/>
              <a:defRPr/>
            </a:lvl8pPr>
            <a:lvl9pPr marL="4114800" lvl="8" indent="-292100" rtl="0">
              <a:spcBef>
                <a:spcPts val="200"/>
              </a:spcBef>
              <a:spcAft>
                <a:spcPts val="0"/>
              </a:spcAft>
              <a:buSzPts val="1000"/>
              <a:buChar char="•"/>
              <a:defRPr/>
            </a:lvl9pPr>
          </a:lstStyle>
          <a:p>
            <a:endParaRPr/>
          </a:p>
        </p:txBody>
      </p:sp>
      <p:sp>
        <p:nvSpPr>
          <p:cNvPr id="312" name="Google Shape;312;p30"/>
          <p:cNvSpPr txBox="1">
            <a:spLocks noGrp="1"/>
          </p:cNvSpPr>
          <p:nvPr>
            <p:ph type="sldNum" idx="12"/>
          </p:nvPr>
        </p:nvSpPr>
        <p:spPr>
          <a:xfrm>
            <a:off x="8472458" y="4663217"/>
            <a:ext cx="548700" cy="393600"/>
          </a:xfrm>
          <a:prstGeom prst="rect">
            <a:avLst/>
          </a:prstGeom>
        </p:spPr>
        <p:txBody>
          <a:bodyPr spcFirstLastPara="1" wrap="square" lIns="45725" tIns="22850" rIns="45725" bIns="2285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5">
  <p:cSld name="5">
    <p:spTree>
      <p:nvGrpSpPr>
        <p:cNvPr id="1" name="Shape 313"/>
        <p:cNvGrpSpPr/>
        <p:nvPr/>
      </p:nvGrpSpPr>
      <p:grpSpPr>
        <a:xfrm>
          <a:off x="0" y="0"/>
          <a:ext cx="0" cy="0"/>
          <a:chOff x="0" y="0"/>
          <a:chExt cx="0" cy="0"/>
        </a:xfrm>
      </p:grpSpPr>
      <p:sp>
        <p:nvSpPr>
          <p:cNvPr id="314" name="Google Shape;314;p31"/>
          <p:cNvSpPr txBox="1">
            <a:spLocks noGrp="1"/>
          </p:cNvSpPr>
          <p:nvPr>
            <p:ph type="body" idx="1"/>
          </p:nvPr>
        </p:nvSpPr>
        <p:spPr>
          <a:xfrm>
            <a:off x="323850" y="1248966"/>
            <a:ext cx="8496300" cy="3173100"/>
          </a:xfrm>
          <a:prstGeom prst="rect">
            <a:avLst/>
          </a:prstGeom>
          <a:noFill/>
          <a:ln>
            <a:noFill/>
          </a:ln>
        </p:spPr>
        <p:txBody>
          <a:bodyPr spcFirstLastPara="1" wrap="square" lIns="68575" tIns="34275" rIns="68575" bIns="34275" anchor="t" anchorCtr="0">
            <a:noAutofit/>
          </a:bodyPr>
          <a:lstStyle>
            <a:lvl1pPr marL="457200" lvl="0" indent="-228600" rtl="0">
              <a:lnSpc>
                <a:spcPct val="100000"/>
              </a:lnSpc>
              <a:spcBef>
                <a:spcPts val="1200"/>
              </a:spcBef>
              <a:spcAft>
                <a:spcPts val="0"/>
              </a:spcAft>
              <a:buSzPts val="1600"/>
              <a:buNone/>
              <a:defRPr sz="1600">
                <a:solidFill>
                  <a:srgbClr val="5B9BD5"/>
                </a:solidFill>
                <a:latin typeface="Arial"/>
                <a:ea typeface="Arial"/>
                <a:cs typeface="Arial"/>
                <a:sym typeface="Arial"/>
              </a:defRPr>
            </a:lvl1pPr>
            <a:lvl2pPr marL="914400" lvl="1" indent="-228600" rtl="0">
              <a:lnSpc>
                <a:spcPct val="100000"/>
              </a:lnSpc>
              <a:spcBef>
                <a:spcPts val="300"/>
              </a:spcBef>
              <a:spcAft>
                <a:spcPts val="0"/>
              </a:spcAft>
              <a:buSzPts val="1400"/>
              <a:buNone/>
              <a:defRPr sz="1400">
                <a:solidFill>
                  <a:srgbClr val="5B9BD5"/>
                </a:solidFill>
                <a:latin typeface="Arial"/>
                <a:ea typeface="Arial"/>
                <a:cs typeface="Arial"/>
                <a:sym typeface="Arial"/>
              </a:defRPr>
            </a:lvl2pPr>
            <a:lvl3pPr marL="1371600" lvl="2" indent="-228600" rtl="0">
              <a:lnSpc>
                <a:spcPct val="100000"/>
              </a:lnSpc>
              <a:spcBef>
                <a:spcPts val="300"/>
              </a:spcBef>
              <a:spcAft>
                <a:spcPts val="0"/>
              </a:spcAft>
              <a:buSzPts val="1200"/>
              <a:buNone/>
              <a:defRPr sz="1200">
                <a:solidFill>
                  <a:srgbClr val="5B9BD5"/>
                </a:solidFill>
                <a:latin typeface="Arial"/>
                <a:ea typeface="Arial"/>
                <a:cs typeface="Arial"/>
                <a:sym typeface="Arial"/>
              </a:defRPr>
            </a:lvl3pPr>
            <a:lvl4pPr marL="1828800" lvl="3" indent="-228600" rtl="0">
              <a:lnSpc>
                <a:spcPct val="100000"/>
              </a:lnSpc>
              <a:spcBef>
                <a:spcPts val="300"/>
              </a:spcBef>
              <a:spcAft>
                <a:spcPts val="0"/>
              </a:spcAft>
              <a:buSzPts val="1000"/>
              <a:buNone/>
              <a:defRPr sz="1000">
                <a:solidFill>
                  <a:srgbClr val="5B9BD5"/>
                </a:solidFill>
                <a:latin typeface="Arial"/>
                <a:ea typeface="Arial"/>
                <a:cs typeface="Arial"/>
                <a:sym typeface="Arial"/>
              </a:defRPr>
            </a:lvl4pPr>
            <a:lvl5pPr marL="2286000" lvl="4" indent="-228600" rtl="0">
              <a:lnSpc>
                <a:spcPct val="100000"/>
              </a:lnSpc>
              <a:spcBef>
                <a:spcPts val="300"/>
              </a:spcBef>
              <a:spcAft>
                <a:spcPts val="0"/>
              </a:spcAft>
              <a:buSzPts val="1000"/>
              <a:buNone/>
              <a:defRPr sz="800">
                <a:solidFill>
                  <a:srgbClr val="5B9BD5"/>
                </a:solidFill>
                <a:latin typeface="Arial"/>
                <a:ea typeface="Arial"/>
                <a:cs typeface="Arial"/>
                <a:sym typeface="Arial"/>
              </a:defRPr>
            </a:lvl5pPr>
            <a:lvl6pPr marL="2743200" lvl="5"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6pPr>
            <a:lvl7pPr marL="3200400" lvl="6"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7pPr>
            <a:lvl8pPr marL="3657600" lvl="7"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8pPr>
            <a:lvl9pPr marL="4114800" lvl="8"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9pPr>
          </a:lstStyle>
          <a:p>
            <a:endParaRPr/>
          </a:p>
        </p:txBody>
      </p:sp>
      <p:sp>
        <p:nvSpPr>
          <p:cNvPr id="315" name="Google Shape;315;p31"/>
          <p:cNvSpPr txBox="1">
            <a:spLocks noGrp="1"/>
          </p:cNvSpPr>
          <p:nvPr>
            <p:ph type="body" idx="2"/>
          </p:nvPr>
        </p:nvSpPr>
        <p:spPr>
          <a:xfrm>
            <a:off x="323193" y="4547013"/>
            <a:ext cx="3852000" cy="402300"/>
          </a:xfrm>
          <a:prstGeom prst="rect">
            <a:avLst/>
          </a:prstGeom>
          <a:noFill/>
          <a:ln>
            <a:noFill/>
          </a:ln>
        </p:spPr>
        <p:txBody>
          <a:bodyPr spcFirstLastPara="1" wrap="square" lIns="68575" tIns="34275" rIns="68575" bIns="34275" anchor="b" anchorCtr="0">
            <a:noAutofit/>
          </a:bodyPr>
          <a:lstStyle>
            <a:lvl1pPr marL="457200" lvl="0" indent="-228600" rtl="0">
              <a:lnSpc>
                <a:spcPct val="100000"/>
              </a:lnSpc>
              <a:spcBef>
                <a:spcPts val="0"/>
              </a:spcBef>
              <a:spcAft>
                <a:spcPts val="0"/>
              </a:spcAft>
              <a:buSzPts val="1600"/>
              <a:buNone/>
              <a:defRPr sz="800">
                <a:solidFill>
                  <a:srgbClr val="5B9BD5"/>
                </a:solidFill>
                <a:latin typeface="Arial"/>
                <a:ea typeface="Arial"/>
                <a:cs typeface="Arial"/>
                <a:sym typeface="Arial"/>
              </a:defRPr>
            </a:lvl1pPr>
            <a:lvl2pPr marL="914400" lvl="1" indent="-228600" rtl="0">
              <a:lnSpc>
                <a:spcPct val="100000"/>
              </a:lnSpc>
              <a:spcBef>
                <a:spcPts val="0"/>
              </a:spcBef>
              <a:spcAft>
                <a:spcPts val="0"/>
              </a:spcAft>
              <a:buSzPts val="1400"/>
              <a:buNone/>
              <a:defRPr sz="900">
                <a:solidFill>
                  <a:srgbClr val="5B9BD5"/>
                </a:solidFill>
                <a:latin typeface="Arial"/>
                <a:ea typeface="Arial"/>
                <a:cs typeface="Arial"/>
                <a:sym typeface="Arial"/>
              </a:defRPr>
            </a:lvl2pPr>
            <a:lvl3pPr marL="1371600" lvl="2" indent="-228600" rtl="0">
              <a:lnSpc>
                <a:spcPct val="100000"/>
              </a:lnSpc>
              <a:spcBef>
                <a:spcPts val="300"/>
              </a:spcBef>
              <a:spcAft>
                <a:spcPts val="0"/>
              </a:spcAft>
              <a:buSzPts val="1200"/>
              <a:buNone/>
              <a:defRPr sz="900">
                <a:solidFill>
                  <a:srgbClr val="5B9BD5"/>
                </a:solidFill>
                <a:latin typeface="Arial"/>
                <a:ea typeface="Arial"/>
                <a:cs typeface="Arial"/>
                <a:sym typeface="Arial"/>
              </a:defRPr>
            </a:lvl3pPr>
            <a:lvl4pPr marL="1828800" lvl="3" indent="-228600" rtl="0">
              <a:lnSpc>
                <a:spcPct val="100000"/>
              </a:lnSpc>
              <a:spcBef>
                <a:spcPts val="300"/>
              </a:spcBef>
              <a:spcAft>
                <a:spcPts val="0"/>
              </a:spcAft>
              <a:buSzPts val="1000"/>
              <a:buNone/>
              <a:defRPr sz="900">
                <a:solidFill>
                  <a:srgbClr val="5B9BD5"/>
                </a:solidFill>
                <a:latin typeface="Arial"/>
                <a:ea typeface="Arial"/>
                <a:cs typeface="Arial"/>
                <a:sym typeface="Arial"/>
              </a:defRPr>
            </a:lvl4pPr>
            <a:lvl5pPr marL="2286000" lvl="4" indent="-228600" rtl="0">
              <a:lnSpc>
                <a:spcPct val="100000"/>
              </a:lnSpc>
              <a:spcBef>
                <a:spcPts val="300"/>
              </a:spcBef>
              <a:spcAft>
                <a:spcPts val="0"/>
              </a:spcAft>
              <a:buSzPts val="1000"/>
              <a:buNone/>
              <a:defRPr sz="900">
                <a:solidFill>
                  <a:srgbClr val="5B9BD5"/>
                </a:solidFill>
                <a:latin typeface="Arial"/>
                <a:ea typeface="Arial"/>
                <a:cs typeface="Arial"/>
                <a:sym typeface="Arial"/>
              </a:defRPr>
            </a:lvl5pPr>
            <a:lvl6pPr marL="2743200" lvl="5"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6pPr>
            <a:lvl7pPr marL="3200400" lvl="6"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7pPr>
            <a:lvl8pPr marL="3657600" lvl="7"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8pPr>
            <a:lvl9pPr marL="4114800" lvl="8"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9pPr>
          </a:lstStyle>
          <a:p>
            <a:endParaRPr/>
          </a:p>
        </p:txBody>
      </p:sp>
      <p:sp>
        <p:nvSpPr>
          <p:cNvPr id="316" name="Google Shape;316;p31"/>
          <p:cNvSpPr txBox="1">
            <a:spLocks noGrp="1"/>
          </p:cNvSpPr>
          <p:nvPr>
            <p:ph type="body" idx="3"/>
          </p:nvPr>
        </p:nvSpPr>
        <p:spPr>
          <a:xfrm>
            <a:off x="4310446" y="4547013"/>
            <a:ext cx="3852000" cy="402300"/>
          </a:xfrm>
          <a:prstGeom prst="rect">
            <a:avLst/>
          </a:prstGeom>
          <a:noFill/>
          <a:ln>
            <a:noFill/>
          </a:ln>
        </p:spPr>
        <p:txBody>
          <a:bodyPr spcFirstLastPara="1" wrap="square" lIns="68575" tIns="34275" rIns="68575" bIns="34275" anchor="b" anchorCtr="0">
            <a:noAutofit/>
          </a:bodyPr>
          <a:lstStyle>
            <a:lvl1pPr marL="457200" lvl="0" indent="-228600" algn="r" rtl="0">
              <a:lnSpc>
                <a:spcPct val="100000"/>
              </a:lnSpc>
              <a:spcBef>
                <a:spcPts val="0"/>
              </a:spcBef>
              <a:spcAft>
                <a:spcPts val="0"/>
              </a:spcAft>
              <a:buSzPts val="1600"/>
              <a:buNone/>
              <a:defRPr sz="800">
                <a:solidFill>
                  <a:srgbClr val="5B9BD5"/>
                </a:solidFill>
                <a:latin typeface="Arial"/>
                <a:ea typeface="Arial"/>
                <a:cs typeface="Arial"/>
                <a:sym typeface="Arial"/>
              </a:defRPr>
            </a:lvl1pPr>
            <a:lvl2pPr marL="914400" lvl="1" indent="-228600" rtl="0">
              <a:lnSpc>
                <a:spcPct val="100000"/>
              </a:lnSpc>
              <a:spcBef>
                <a:spcPts val="0"/>
              </a:spcBef>
              <a:spcAft>
                <a:spcPts val="0"/>
              </a:spcAft>
              <a:buSzPts val="1400"/>
              <a:buNone/>
              <a:defRPr sz="900">
                <a:solidFill>
                  <a:srgbClr val="5B9BD5"/>
                </a:solidFill>
                <a:latin typeface="Arial"/>
                <a:ea typeface="Arial"/>
                <a:cs typeface="Arial"/>
                <a:sym typeface="Arial"/>
              </a:defRPr>
            </a:lvl2pPr>
            <a:lvl3pPr marL="1371600" lvl="2" indent="-228600" rtl="0">
              <a:lnSpc>
                <a:spcPct val="100000"/>
              </a:lnSpc>
              <a:spcBef>
                <a:spcPts val="300"/>
              </a:spcBef>
              <a:spcAft>
                <a:spcPts val="0"/>
              </a:spcAft>
              <a:buSzPts val="1200"/>
              <a:buNone/>
              <a:defRPr sz="900">
                <a:solidFill>
                  <a:srgbClr val="5B9BD5"/>
                </a:solidFill>
                <a:latin typeface="Arial"/>
                <a:ea typeface="Arial"/>
                <a:cs typeface="Arial"/>
                <a:sym typeface="Arial"/>
              </a:defRPr>
            </a:lvl3pPr>
            <a:lvl4pPr marL="1828800" lvl="3" indent="-228600" rtl="0">
              <a:lnSpc>
                <a:spcPct val="100000"/>
              </a:lnSpc>
              <a:spcBef>
                <a:spcPts val="300"/>
              </a:spcBef>
              <a:spcAft>
                <a:spcPts val="0"/>
              </a:spcAft>
              <a:buSzPts val="1000"/>
              <a:buNone/>
              <a:defRPr sz="900">
                <a:solidFill>
                  <a:srgbClr val="5B9BD5"/>
                </a:solidFill>
                <a:latin typeface="Arial"/>
                <a:ea typeface="Arial"/>
                <a:cs typeface="Arial"/>
                <a:sym typeface="Arial"/>
              </a:defRPr>
            </a:lvl4pPr>
            <a:lvl5pPr marL="2286000" lvl="4" indent="-228600" rtl="0">
              <a:lnSpc>
                <a:spcPct val="100000"/>
              </a:lnSpc>
              <a:spcBef>
                <a:spcPts val="300"/>
              </a:spcBef>
              <a:spcAft>
                <a:spcPts val="0"/>
              </a:spcAft>
              <a:buSzPts val="1000"/>
              <a:buNone/>
              <a:defRPr sz="900">
                <a:solidFill>
                  <a:srgbClr val="5B9BD5"/>
                </a:solidFill>
                <a:latin typeface="Arial"/>
                <a:ea typeface="Arial"/>
                <a:cs typeface="Arial"/>
                <a:sym typeface="Arial"/>
              </a:defRPr>
            </a:lvl5pPr>
            <a:lvl6pPr marL="2743200" lvl="5"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6pPr>
            <a:lvl7pPr marL="3200400" lvl="6"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7pPr>
            <a:lvl8pPr marL="3657600" lvl="7"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8pPr>
            <a:lvl9pPr marL="4114800" lvl="8" indent="-228600" rtl="0">
              <a:lnSpc>
                <a:spcPct val="100000"/>
              </a:lnSpc>
              <a:spcBef>
                <a:spcPts val="300"/>
              </a:spcBef>
              <a:spcAft>
                <a:spcPts val="0"/>
              </a:spcAft>
              <a:buSzPts val="1000"/>
              <a:buNone/>
              <a:defRPr sz="1500">
                <a:solidFill>
                  <a:srgbClr val="000000"/>
                </a:solidFill>
                <a:latin typeface="Arial"/>
                <a:ea typeface="Arial"/>
                <a:cs typeface="Arial"/>
                <a:sym typeface="Arial"/>
              </a:defRPr>
            </a:lvl9pPr>
          </a:lstStyle>
          <a:p>
            <a:endParaRPr/>
          </a:p>
        </p:txBody>
      </p:sp>
      <p:sp>
        <p:nvSpPr>
          <p:cNvPr id="317" name="Google Shape;317;p31"/>
          <p:cNvSpPr txBox="1">
            <a:spLocks noGrp="1"/>
          </p:cNvSpPr>
          <p:nvPr>
            <p:ph type="title"/>
          </p:nvPr>
        </p:nvSpPr>
        <p:spPr>
          <a:xfrm>
            <a:off x="323850" y="112987"/>
            <a:ext cx="7944900" cy="474000"/>
          </a:xfrm>
          <a:prstGeom prst="rect">
            <a:avLst/>
          </a:prstGeom>
          <a:noFill/>
          <a:ln>
            <a:noFill/>
          </a:ln>
        </p:spPr>
        <p:txBody>
          <a:bodyPr spcFirstLastPara="1" wrap="square" lIns="68575" tIns="34275" rIns="68575" bIns="34275" anchor="b" anchorCtr="0">
            <a:noAutofit/>
          </a:bodyPr>
          <a:lstStyle>
            <a:lvl1pPr lvl="0" rtl="0">
              <a:lnSpc>
                <a:spcPct val="100000"/>
              </a:lnSpc>
              <a:spcBef>
                <a:spcPts val="0"/>
              </a:spcBef>
              <a:spcAft>
                <a:spcPts val="0"/>
              </a:spcAft>
              <a:buSzPts val="2200"/>
              <a:buNone/>
              <a:defRPr sz="2400" b="1">
                <a:solidFill>
                  <a:srgbClr val="5B9BD5"/>
                </a:solidFill>
                <a:latin typeface="Arial"/>
                <a:ea typeface="Arial"/>
                <a:cs typeface="Arial"/>
                <a:sym typeface="Arial"/>
              </a:defRPr>
            </a:lvl1pPr>
            <a:lvl2pPr lvl="1" rtl="0">
              <a:spcBef>
                <a:spcPts val="0"/>
              </a:spcBef>
              <a:spcAft>
                <a:spcPts val="0"/>
              </a:spcAft>
              <a:buSzPts val="700"/>
              <a:buNone/>
              <a:defRPr sz="1400"/>
            </a:lvl2pPr>
            <a:lvl3pPr lvl="2" rtl="0">
              <a:spcBef>
                <a:spcPts val="0"/>
              </a:spcBef>
              <a:spcAft>
                <a:spcPts val="0"/>
              </a:spcAft>
              <a:buSzPts val="700"/>
              <a:buNone/>
              <a:defRPr sz="1400"/>
            </a:lvl3pPr>
            <a:lvl4pPr lvl="3" rtl="0">
              <a:spcBef>
                <a:spcPts val="0"/>
              </a:spcBef>
              <a:spcAft>
                <a:spcPts val="0"/>
              </a:spcAft>
              <a:buSzPts val="700"/>
              <a:buNone/>
              <a:defRPr sz="1400"/>
            </a:lvl4pPr>
            <a:lvl5pPr lvl="4" rtl="0">
              <a:spcBef>
                <a:spcPts val="0"/>
              </a:spcBef>
              <a:spcAft>
                <a:spcPts val="0"/>
              </a:spcAft>
              <a:buSzPts val="700"/>
              <a:buNone/>
              <a:defRPr sz="1400"/>
            </a:lvl5pPr>
            <a:lvl6pPr lvl="5" rtl="0">
              <a:spcBef>
                <a:spcPts val="0"/>
              </a:spcBef>
              <a:spcAft>
                <a:spcPts val="0"/>
              </a:spcAft>
              <a:buSzPts val="700"/>
              <a:buNone/>
              <a:defRPr sz="1400"/>
            </a:lvl6pPr>
            <a:lvl7pPr lvl="6" rtl="0">
              <a:spcBef>
                <a:spcPts val="0"/>
              </a:spcBef>
              <a:spcAft>
                <a:spcPts val="0"/>
              </a:spcAft>
              <a:buSzPts val="700"/>
              <a:buNone/>
              <a:defRPr sz="1400"/>
            </a:lvl7pPr>
            <a:lvl8pPr lvl="7" rtl="0">
              <a:spcBef>
                <a:spcPts val="0"/>
              </a:spcBef>
              <a:spcAft>
                <a:spcPts val="0"/>
              </a:spcAft>
              <a:buSzPts val="700"/>
              <a:buNone/>
              <a:defRPr sz="1400"/>
            </a:lvl8pPr>
            <a:lvl9pPr lvl="8" rtl="0">
              <a:spcBef>
                <a:spcPts val="0"/>
              </a:spcBef>
              <a:spcAft>
                <a:spcPts val="0"/>
              </a:spcAft>
              <a:buSzPts val="700"/>
              <a:buNone/>
              <a:defRPr sz="1400"/>
            </a:lvl9pPr>
          </a:lstStyle>
          <a:p>
            <a:endParaRPr/>
          </a:p>
        </p:txBody>
      </p:sp>
      <p:pic>
        <p:nvPicPr>
          <p:cNvPr id="318" name="Google Shape;318;p31"/>
          <p:cNvPicPr preferRelativeResize="0"/>
          <p:nvPr/>
        </p:nvPicPr>
        <p:blipFill rotWithShape="1">
          <a:blip r:embed="rId2">
            <a:alphaModFix/>
          </a:blip>
          <a:srcRect/>
          <a:stretch/>
        </p:blipFill>
        <p:spPr>
          <a:xfrm>
            <a:off x="8326129" y="4752038"/>
            <a:ext cx="503250" cy="250336"/>
          </a:xfrm>
          <a:prstGeom prst="rect">
            <a:avLst/>
          </a:prstGeom>
          <a:noFill/>
          <a:ln>
            <a:noFill/>
          </a:ln>
        </p:spPr>
      </p:pic>
      <p:pic>
        <p:nvPicPr>
          <p:cNvPr id="319" name="Google Shape;319;p31"/>
          <p:cNvPicPr preferRelativeResize="0"/>
          <p:nvPr/>
        </p:nvPicPr>
        <p:blipFill rotWithShape="1">
          <a:blip r:embed="rId3">
            <a:alphaModFix/>
          </a:blip>
          <a:srcRect/>
          <a:stretch/>
        </p:blipFill>
        <p:spPr>
          <a:xfrm>
            <a:off x="8232197" y="-23486"/>
            <a:ext cx="871304" cy="643442"/>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_Two Content">
  <p:cSld name="2_Two Content">
    <p:spTree>
      <p:nvGrpSpPr>
        <p:cNvPr id="1" name="Shape 325"/>
        <p:cNvGrpSpPr/>
        <p:nvPr/>
      </p:nvGrpSpPr>
      <p:grpSpPr>
        <a:xfrm>
          <a:off x="0" y="0"/>
          <a:ext cx="0" cy="0"/>
          <a:chOff x="0" y="0"/>
          <a:chExt cx="0" cy="0"/>
        </a:xfrm>
      </p:grpSpPr>
      <p:sp>
        <p:nvSpPr>
          <p:cNvPr id="326" name="Google Shape;326;p33"/>
          <p:cNvSpPr txBox="1">
            <a:spLocks noGrp="1"/>
          </p:cNvSpPr>
          <p:nvPr>
            <p:ph type="body" idx="1"/>
          </p:nvPr>
        </p:nvSpPr>
        <p:spPr>
          <a:xfrm>
            <a:off x="323850" y="1248968"/>
            <a:ext cx="4038600" cy="3172800"/>
          </a:xfrm>
          <a:prstGeom prst="rect">
            <a:avLst/>
          </a:prstGeom>
          <a:noFill/>
          <a:ln>
            <a:noFill/>
          </a:ln>
        </p:spPr>
        <p:txBody>
          <a:bodyPr spcFirstLastPara="1" wrap="square" lIns="68575" tIns="34275" rIns="68575" bIns="34275" anchor="t" anchorCtr="0">
            <a:noAutofit/>
          </a:bodyPr>
          <a:lstStyle>
            <a:lvl1pPr marL="457200" lvl="0" indent="-330200" algn="l" rtl="0">
              <a:lnSpc>
                <a:spcPct val="90000"/>
              </a:lnSpc>
              <a:spcBef>
                <a:spcPts val="1200"/>
              </a:spcBef>
              <a:spcAft>
                <a:spcPts val="0"/>
              </a:spcAft>
              <a:buClr>
                <a:srgbClr val="F1AB00"/>
              </a:buClr>
              <a:buSzPts val="1600"/>
              <a:buChar char="•"/>
              <a:defRPr sz="1600">
                <a:solidFill>
                  <a:srgbClr val="202020"/>
                </a:solidFill>
              </a:defRPr>
            </a:lvl1pPr>
            <a:lvl2pPr marL="914400" lvl="1" indent="-317500" algn="l" rtl="0">
              <a:lnSpc>
                <a:spcPct val="90000"/>
              </a:lnSpc>
              <a:spcBef>
                <a:spcPts val="800"/>
              </a:spcBef>
              <a:spcAft>
                <a:spcPts val="0"/>
              </a:spcAft>
              <a:buClr>
                <a:srgbClr val="F1AB00"/>
              </a:buClr>
              <a:buSzPts val="1400"/>
              <a:buChar char="–"/>
              <a:defRPr sz="1400">
                <a:solidFill>
                  <a:srgbClr val="202020"/>
                </a:solidFill>
              </a:defRPr>
            </a:lvl2pPr>
            <a:lvl3pPr marL="1371600" lvl="2" indent="-304800" algn="l" rtl="0">
              <a:lnSpc>
                <a:spcPct val="90000"/>
              </a:lnSpc>
              <a:spcBef>
                <a:spcPts val="600"/>
              </a:spcBef>
              <a:spcAft>
                <a:spcPts val="0"/>
              </a:spcAft>
              <a:buClr>
                <a:srgbClr val="F1AB00"/>
              </a:buClr>
              <a:buSzPts val="1200"/>
              <a:buChar char="•"/>
              <a:defRPr sz="1200">
                <a:solidFill>
                  <a:srgbClr val="202020"/>
                </a:solidFill>
              </a:defRPr>
            </a:lvl3pPr>
            <a:lvl4pPr marL="1828800" lvl="3" indent="-285750" algn="l" rtl="0">
              <a:lnSpc>
                <a:spcPct val="90000"/>
              </a:lnSpc>
              <a:spcBef>
                <a:spcPts val="600"/>
              </a:spcBef>
              <a:spcAft>
                <a:spcPts val="0"/>
              </a:spcAft>
              <a:buClr>
                <a:srgbClr val="F1AB00"/>
              </a:buClr>
              <a:buSzPts val="900"/>
              <a:buChar char="–"/>
              <a:defRPr sz="900">
                <a:solidFill>
                  <a:srgbClr val="202020"/>
                </a:solidFill>
              </a:defRPr>
            </a:lvl4pPr>
            <a:lvl5pPr marL="2286000" lvl="4" indent="-285750" algn="l" rtl="0">
              <a:lnSpc>
                <a:spcPct val="90000"/>
              </a:lnSpc>
              <a:spcBef>
                <a:spcPts val="600"/>
              </a:spcBef>
              <a:spcAft>
                <a:spcPts val="0"/>
              </a:spcAft>
              <a:buClr>
                <a:srgbClr val="F1AB00"/>
              </a:buClr>
              <a:buSzPts val="900"/>
              <a:buChar char="»"/>
              <a:defRPr sz="900">
                <a:solidFill>
                  <a:srgbClr val="202020"/>
                </a:solidFill>
              </a:defRPr>
            </a:lvl5pPr>
            <a:lvl6pPr marL="2743200" lvl="5" indent="-317500" algn="l" rtl="0">
              <a:lnSpc>
                <a:spcPct val="90000"/>
              </a:lnSpc>
              <a:spcBef>
                <a:spcPts val="600"/>
              </a:spcBef>
              <a:spcAft>
                <a:spcPts val="0"/>
              </a:spcAft>
              <a:buClr>
                <a:schemeClr val="dk2"/>
              </a:buClr>
              <a:buSzPts val="1400"/>
              <a:buChar char="•"/>
              <a:defRPr sz="1400"/>
            </a:lvl6pPr>
            <a:lvl7pPr marL="3200400" lvl="6" indent="-317500" algn="l" rtl="0">
              <a:lnSpc>
                <a:spcPct val="90000"/>
              </a:lnSpc>
              <a:spcBef>
                <a:spcPts val="600"/>
              </a:spcBef>
              <a:spcAft>
                <a:spcPts val="0"/>
              </a:spcAft>
              <a:buClr>
                <a:schemeClr val="dk2"/>
              </a:buClr>
              <a:buSzPts val="1400"/>
              <a:buChar char="•"/>
              <a:defRPr sz="1400"/>
            </a:lvl7pPr>
            <a:lvl8pPr marL="3657600" lvl="7" indent="-317500" algn="l" rtl="0">
              <a:lnSpc>
                <a:spcPct val="90000"/>
              </a:lnSpc>
              <a:spcBef>
                <a:spcPts val="600"/>
              </a:spcBef>
              <a:spcAft>
                <a:spcPts val="0"/>
              </a:spcAft>
              <a:buClr>
                <a:schemeClr val="dk2"/>
              </a:buClr>
              <a:buSzPts val="1400"/>
              <a:buChar char="•"/>
              <a:defRPr sz="1400"/>
            </a:lvl8pPr>
            <a:lvl9pPr marL="4114800" lvl="8" indent="-317500" algn="l" rtl="0">
              <a:lnSpc>
                <a:spcPct val="90000"/>
              </a:lnSpc>
              <a:spcBef>
                <a:spcPts val="600"/>
              </a:spcBef>
              <a:spcAft>
                <a:spcPts val="0"/>
              </a:spcAft>
              <a:buClr>
                <a:schemeClr val="dk2"/>
              </a:buClr>
              <a:buSzPts val="1400"/>
              <a:buChar char="•"/>
              <a:defRPr sz="1400"/>
            </a:lvl9pPr>
          </a:lstStyle>
          <a:p>
            <a:endParaRPr/>
          </a:p>
        </p:txBody>
      </p:sp>
      <p:sp>
        <p:nvSpPr>
          <p:cNvPr id="327" name="Google Shape;327;p33"/>
          <p:cNvSpPr txBox="1">
            <a:spLocks noGrp="1"/>
          </p:cNvSpPr>
          <p:nvPr>
            <p:ph type="body" idx="2"/>
          </p:nvPr>
        </p:nvSpPr>
        <p:spPr>
          <a:xfrm>
            <a:off x="4781550" y="1248968"/>
            <a:ext cx="4038600" cy="3172800"/>
          </a:xfrm>
          <a:prstGeom prst="rect">
            <a:avLst/>
          </a:prstGeom>
          <a:noFill/>
          <a:ln>
            <a:noFill/>
          </a:ln>
        </p:spPr>
        <p:txBody>
          <a:bodyPr spcFirstLastPara="1" wrap="square" lIns="68575" tIns="34275" rIns="68575" bIns="34275" anchor="t" anchorCtr="0">
            <a:noAutofit/>
          </a:bodyPr>
          <a:lstStyle>
            <a:lvl1pPr marL="457200" lvl="0" indent="-330200" algn="l" rtl="0">
              <a:lnSpc>
                <a:spcPct val="90000"/>
              </a:lnSpc>
              <a:spcBef>
                <a:spcPts val="1200"/>
              </a:spcBef>
              <a:spcAft>
                <a:spcPts val="0"/>
              </a:spcAft>
              <a:buClr>
                <a:srgbClr val="F1AB00"/>
              </a:buClr>
              <a:buSzPts val="1600"/>
              <a:buChar char="•"/>
              <a:defRPr sz="1600">
                <a:solidFill>
                  <a:srgbClr val="202020"/>
                </a:solidFill>
              </a:defRPr>
            </a:lvl1pPr>
            <a:lvl2pPr marL="914400" lvl="1" indent="-317500" algn="l" rtl="0">
              <a:lnSpc>
                <a:spcPct val="90000"/>
              </a:lnSpc>
              <a:spcBef>
                <a:spcPts val="800"/>
              </a:spcBef>
              <a:spcAft>
                <a:spcPts val="0"/>
              </a:spcAft>
              <a:buClr>
                <a:srgbClr val="F1AB00"/>
              </a:buClr>
              <a:buSzPts val="1400"/>
              <a:buChar char="–"/>
              <a:defRPr sz="1400">
                <a:solidFill>
                  <a:srgbClr val="202020"/>
                </a:solidFill>
              </a:defRPr>
            </a:lvl2pPr>
            <a:lvl3pPr marL="1371600" lvl="2" indent="-304800" algn="l" rtl="0">
              <a:lnSpc>
                <a:spcPct val="90000"/>
              </a:lnSpc>
              <a:spcBef>
                <a:spcPts val="600"/>
              </a:spcBef>
              <a:spcAft>
                <a:spcPts val="0"/>
              </a:spcAft>
              <a:buClr>
                <a:srgbClr val="F1AB00"/>
              </a:buClr>
              <a:buSzPts val="1200"/>
              <a:buChar char="•"/>
              <a:defRPr sz="1200">
                <a:solidFill>
                  <a:srgbClr val="202020"/>
                </a:solidFill>
              </a:defRPr>
            </a:lvl3pPr>
            <a:lvl4pPr marL="1828800" lvl="3" indent="-285750" algn="l" rtl="0">
              <a:lnSpc>
                <a:spcPct val="90000"/>
              </a:lnSpc>
              <a:spcBef>
                <a:spcPts val="600"/>
              </a:spcBef>
              <a:spcAft>
                <a:spcPts val="0"/>
              </a:spcAft>
              <a:buClr>
                <a:srgbClr val="F1AB00"/>
              </a:buClr>
              <a:buSzPts val="900"/>
              <a:buChar char="–"/>
              <a:defRPr sz="900">
                <a:solidFill>
                  <a:srgbClr val="202020"/>
                </a:solidFill>
              </a:defRPr>
            </a:lvl4pPr>
            <a:lvl5pPr marL="2286000" lvl="4" indent="-285750" algn="l" rtl="0">
              <a:lnSpc>
                <a:spcPct val="90000"/>
              </a:lnSpc>
              <a:spcBef>
                <a:spcPts val="600"/>
              </a:spcBef>
              <a:spcAft>
                <a:spcPts val="0"/>
              </a:spcAft>
              <a:buClr>
                <a:srgbClr val="F1AB00"/>
              </a:buClr>
              <a:buSzPts val="900"/>
              <a:buChar char="»"/>
              <a:defRPr sz="900">
                <a:solidFill>
                  <a:srgbClr val="202020"/>
                </a:solidFill>
              </a:defRPr>
            </a:lvl5pPr>
            <a:lvl6pPr marL="2743200" lvl="5" indent="-317500" algn="l" rtl="0">
              <a:lnSpc>
                <a:spcPct val="90000"/>
              </a:lnSpc>
              <a:spcBef>
                <a:spcPts val="600"/>
              </a:spcBef>
              <a:spcAft>
                <a:spcPts val="0"/>
              </a:spcAft>
              <a:buClr>
                <a:schemeClr val="dk2"/>
              </a:buClr>
              <a:buSzPts val="1400"/>
              <a:buChar char="•"/>
              <a:defRPr sz="1400"/>
            </a:lvl6pPr>
            <a:lvl7pPr marL="3200400" lvl="6" indent="-317500" algn="l" rtl="0">
              <a:lnSpc>
                <a:spcPct val="90000"/>
              </a:lnSpc>
              <a:spcBef>
                <a:spcPts val="600"/>
              </a:spcBef>
              <a:spcAft>
                <a:spcPts val="0"/>
              </a:spcAft>
              <a:buClr>
                <a:schemeClr val="dk2"/>
              </a:buClr>
              <a:buSzPts val="1400"/>
              <a:buChar char="•"/>
              <a:defRPr sz="1400"/>
            </a:lvl7pPr>
            <a:lvl8pPr marL="3657600" lvl="7" indent="-317500" algn="l" rtl="0">
              <a:lnSpc>
                <a:spcPct val="90000"/>
              </a:lnSpc>
              <a:spcBef>
                <a:spcPts val="600"/>
              </a:spcBef>
              <a:spcAft>
                <a:spcPts val="0"/>
              </a:spcAft>
              <a:buClr>
                <a:schemeClr val="dk2"/>
              </a:buClr>
              <a:buSzPts val="1400"/>
              <a:buChar char="•"/>
              <a:defRPr sz="1400"/>
            </a:lvl8pPr>
            <a:lvl9pPr marL="4114800" lvl="8" indent="-317500" algn="l" rtl="0">
              <a:lnSpc>
                <a:spcPct val="90000"/>
              </a:lnSpc>
              <a:spcBef>
                <a:spcPts val="600"/>
              </a:spcBef>
              <a:spcAft>
                <a:spcPts val="0"/>
              </a:spcAft>
              <a:buClr>
                <a:schemeClr val="dk2"/>
              </a:buClr>
              <a:buSzPts val="1400"/>
              <a:buChar char="•"/>
              <a:defRPr sz="1400"/>
            </a:lvl9pPr>
          </a:lstStyle>
          <a:p>
            <a:endParaRPr/>
          </a:p>
        </p:txBody>
      </p:sp>
      <p:sp>
        <p:nvSpPr>
          <p:cNvPr id="328" name="Google Shape;328;p33"/>
          <p:cNvSpPr txBox="1">
            <a:spLocks noGrp="1"/>
          </p:cNvSpPr>
          <p:nvPr>
            <p:ph type="title"/>
          </p:nvPr>
        </p:nvSpPr>
        <p:spPr>
          <a:xfrm>
            <a:off x="1005840" y="350520"/>
            <a:ext cx="7132200" cy="9249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rgbClr val="202020"/>
              </a:buClr>
              <a:buSzPts val="2600"/>
              <a:buNone/>
              <a:defRPr>
                <a:solidFill>
                  <a:srgbClr val="202020"/>
                </a:solidFill>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329" name="Google Shape;329;p33"/>
          <p:cNvSpPr txBox="1">
            <a:spLocks noGrp="1"/>
          </p:cNvSpPr>
          <p:nvPr>
            <p:ph type="body" idx="3"/>
          </p:nvPr>
        </p:nvSpPr>
        <p:spPr>
          <a:xfrm>
            <a:off x="323193" y="4547013"/>
            <a:ext cx="3852000" cy="402600"/>
          </a:xfrm>
          <a:prstGeom prst="rect">
            <a:avLst/>
          </a:prstGeom>
          <a:noFill/>
          <a:ln>
            <a:noFill/>
          </a:ln>
        </p:spPr>
        <p:txBody>
          <a:bodyPr spcFirstLastPara="1" wrap="square" lIns="68575" tIns="34275" rIns="0" bIns="0" anchor="b" anchorCtr="0">
            <a:noAutofit/>
          </a:bodyPr>
          <a:lstStyle>
            <a:lvl1pPr marL="457200" lvl="0" indent="-228600" algn="l" rtl="0">
              <a:lnSpc>
                <a:spcPct val="90000"/>
              </a:lnSpc>
              <a:spcBef>
                <a:spcPts val="0"/>
              </a:spcBef>
              <a:spcAft>
                <a:spcPts val="0"/>
              </a:spcAft>
              <a:buSzPts val="800"/>
              <a:buNone/>
              <a:defRPr sz="800">
                <a:solidFill>
                  <a:srgbClr val="202020"/>
                </a:solidFill>
              </a:defRPr>
            </a:lvl1pPr>
            <a:lvl2pPr marL="914400" lvl="1" indent="-228600" algn="l" rtl="0">
              <a:lnSpc>
                <a:spcPct val="90000"/>
              </a:lnSpc>
              <a:spcBef>
                <a:spcPts val="800"/>
              </a:spcBef>
              <a:spcAft>
                <a:spcPts val="0"/>
              </a:spcAft>
              <a:buSzPts val="900"/>
              <a:buNone/>
              <a:defRPr sz="900"/>
            </a:lvl2pPr>
            <a:lvl3pPr marL="1371600" lvl="2" indent="-228600" algn="l" rtl="0">
              <a:lnSpc>
                <a:spcPct val="90000"/>
              </a:lnSpc>
              <a:spcBef>
                <a:spcPts val="600"/>
              </a:spcBef>
              <a:spcAft>
                <a:spcPts val="0"/>
              </a:spcAft>
              <a:buSzPts val="900"/>
              <a:buNone/>
              <a:defRPr sz="900"/>
            </a:lvl3pPr>
            <a:lvl4pPr marL="1828800" lvl="3" indent="-228600" algn="l" rtl="0">
              <a:lnSpc>
                <a:spcPct val="90000"/>
              </a:lnSpc>
              <a:spcBef>
                <a:spcPts val="600"/>
              </a:spcBef>
              <a:spcAft>
                <a:spcPts val="0"/>
              </a:spcAft>
              <a:buSzPts val="900"/>
              <a:buNone/>
              <a:defRPr sz="900"/>
            </a:lvl4pPr>
            <a:lvl5pPr marL="2286000" lvl="4" indent="-228600" algn="l" rtl="0">
              <a:lnSpc>
                <a:spcPct val="90000"/>
              </a:lnSpc>
              <a:spcBef>
                <a:spcPts val="600"/>
              </a:spcBef>
              <a:spcAft>
                <a:spcPts val="0"/>
              </a:spcAft>
              <a:buSzPts val="900"/>
              <a:buNone/>
              <a:defRPr sz="900"/>
            </a:lvl5pPr>
            <a:lvl6pPr marL="2743200" lvl="5" indent="-317500" algn="l" rtl="0">
              <a:lnSpc>
                <a:spcPct val="90000"/>
              </a:lnSpc>
              <a:spcBef>
                <a:spcPts val="600"/>
              </a:spcBef>
              <a:spcAft>
                <a:spcPts val="0"/>
              </a:spcAft>
              <a:buClr>
                <a:schemeClr val="dk2"/>
              </a:buClr>
              <a:buSzPts val="1400"/>
              <a:buChar char="•"/>
              <a:defRPr/>
            </a:lvl6pPr>
            <a:lvl7pPr marL="3200400" lvl="6" indent="-317500" algn="l" rtl="0">
              <a:lnSpc>
                <a:spcPct val="90000"/>
              </a:lnSpc>
              <a:spcBef>
                <a:spcPts val="600"/>
              </a:spcBef>
              <a:spcAft>
                <a:spcPts val="0"/>
              </a:spcAft>
              <a:buClr>
                <a:schemeClr val="dk2"/>
              </a:buClr>
              <a:buSzPts val="1400"/>
              <a:buChar char="•"/>
              <a:defRPr/>
            </a:lvl7pPr>
            <a:lvl8pPr marL="3657600" lvl="7" indent="-317500" algn="l" rtl="0">
              <a:lnSpc>
                <a:spcPct val="90000"/>
              </a:lnSpc>
              <a:spcBef>
                <a:spcPts val="600"/>
              </a:spcBef>
              <a:spcAft>
                <a:spcPts val="0"/>
              </a:spcAft>
              <a:buClr>
                <a:schemeClr val="dk2"/>
              </a:buClr>
              <a:buSzPts val="1400"/>
              <a:buChar char="•"/>
              <a:defRPr/>
            </a:lvl8pPr>
            <a:lvl9pPr marL="4114800" lvl="8" indent="-317500" algn="l" rtl="0">
              <a:lnSpc>
                <a:spcPct val="90000"/>
              </a:lnSpc>
              <a:spcBef>
                <a:spcPts val="600"/>
              </a:spcBef>
              <a:spcAft>
                <a:spcPts val="0"/>
              </a:spcAft>
              <a:buClr>
                <a:schemeClr val="dk2"/>
              </a:buClr>
              <a:buSzPts val="1400"/>
              <a:buChar char="•"/>
              <a:defRPr/>
            </a:lvl9pPr>
          </a:lstStyle>
          <a:p>
            <a:endParaRPr/>
          </a:p>
        </p:txBody>
      </p:sp>
      <p:sp>
        <p:nvSpPr>
          <p:cNvPr id="330" name="Google Shape;330;p33"/>
          <p:cNvSpPr txBox="1">
            <a:spLocks noGrp="1"/>
          </p:cNvSpPr>
          <p:nvPr>
            <p:ph type="body" idx="4"/>
          </p:nvPr>
        </p:nvSpPr>
        <p:spPr>
          <a:xfrm>
            <a:off x="4310446" y="4547013"/>
            <a:ext cx="3658200" cy="402600"/>
          </a:xfrm>
          <a:prstGeom prst="rect">
            <a:avLst/>
          </a:prstGeom>
          <a:noFill/>
          <a:ln>
            <a:noFill/>
          </a:ln>
        </p:spPr>
        <p:txBody>
          <a:bodyPr spcFirstLastPara="1" wrap="square" lIns="68575" tIns="34275" rIns="0" bIns="0" anchor="b" anchorCtr="0">
            <a:noAutofit/>
          </a:bodyPr>
          <a:lstStyle>
            <a:lvl1pPr marL="457200" lvl="0" indent="-228600" algn="r" rtl="0">
              <a:lnSpc>
                <a:spcPct val="90000"/>
              </a:lnSpc>
              <a:spcBef>
                <a:spcPts val="0"/>
              </a:spcBef>
              <a:spcAft>
                <a:spcPts val="0"/>
              </a:spcAft>
              <a:buSzPts val="800"/>
              <a:buNone/>
              <a:defRPr sz="800">
                <a:solidFill>
                  <a:srgbClr val="202020"/>
                </a:solidFill>
              </a:defRPr>
            </a:lvl1pPr>
            <a:lvl2pPr marL="914400" lvl="1" indent="-228600" algn="l" rtl="0">
              <a:lnSpc>
                <a:spcPct val="90000"/>
              </a:lnSpc>
              <a:spcBef>
                <a:spcPts val="800"/>
              </a:spcBef>
              <a:spcAft>
                <a:spcPts val="0"/>
              </a:spcAft>
              <a:buSzPts val="900"/>
              <a:buNone/>
              <a:defRPr sz="900"/>
            </a:lvl2pPr>
            <a:lvl3pPr marL="1371600" lvl="2" indent="-228600" algn="l" rtl="0">
              <a:lnSpc>
                <a:spcPct val="90000"/>
              </a:lnSpc>
              <a:spcBef>
                <a:spcPts val="600"/>
              </a:spcBef>
              <a:spcAft>
                <a:spcPts val="0"/>
              </a:spcAft>
              <a:buSzPts val="900"/>
              <a:buNone/>
              <a:defRPr sz="900"/>
            </a:lvl3pPr>
            <a:lvl4pPr marL="1828800" lvl="3" indent="-228600" algn="l" rtl="0">
              <a:lnSpc>
                <a:spcPct val="90000"/>
              </a:lnSpc>
              <a:spcBef>
                <a:spcPts val="600"/>
              </a:spcBef>
              <a:spcAft>
                <a:spcPts val="0"/>
              </a:spcAft>
              <a:buSzPts val="900"/>
              <a:buNone/>
              <a:defRPr sz="900"/>
            </a:lvl4pPr>
            <a:lvl5pPr marL="2286000" lvl="4" indent="-228600" algn="l" rtl="0">
              <a:lnSpc>
                <a:spcPct val="90000"/>
              </a:lnSpc>
              <a:spcBef>
                <a:spcPts val="600"/>
              </a:spcBef>
              <a:spcAft>
                <a:spcPts val="0"/>
              </a:spcAft>
              <a:buSzPts val="900"/>
              <a:buNone/>
              <a:defRPr sz="900"/>
            </a:lvl5pPr>
            <a:lvl6pPr marL="2743200" lvl="5" indent="-317500" algn="l" rtl="0">
              <a:lnSpc>
                <a:spcPct val="90000"/>
              </a:lnSpc>
              <a:spcBef>
                <a:spcPts val="600"/>
              </a:spcBef>
              <a:spcAft>
                <a:spcPts val="0"/>
              </a:spcAft>
              <a:buClr>
                <a:schemeClr val="dk2"/>
              </a:buClr>
              <a:buSzPts val="1400"/>
              <a:buChar char="•"/>
              <a:defRPr/>
            </a:lvl6pPr>
            <a:lvl7pPr marL="3200400" lvl="6" indent="-317500" algn="l" rtl="0">
              <a:lnSpc>
                <a:spcPct val="90000"/>
              </a:lnSpc>
              <a:spcBef>
                <a:spcPts val="600"/>
              </a:spcBef>
              <a:spcAft>
                <a:spcPts val="0"/>
              </a:spcAft>
              <a:buClr>
                <a:schemeClr val="dk2"/>
              </a:buClr>
              <a:buSzPts val="1400"/>
              <a:buChar char="•"/>
              <a:defRPr/>
            </a:lvl7pPr>
            <a:lvl8pPr marL="3657600" lvl="7" indent="-317500" algn="l" rtl="0">
              <a:lnSpc>
                <a:spcPct val="90000"/>
              </a:lnSpc>
              <a:spcBef>
                <a:spcPts val="600"/>
              </a:spcBef>
              <a:spcAft>
                <a:spcPts val="0"/>
              </a:spcAft>
              <a:buClr>
                <a:schemeClr val="dk2"/>
              </a:buClr>
              <a:buSzPts val="1400"/>
              <a:buChar char="•"/>
              <a:defRPr/>
            </a:lvl8pPr>
            <a:lvl9pPr marL="4114800" lvl="8" indent="-317500" algn="l" rtl="0">
              <a:lnSpc>
                <a:spcPct val="90000"/>
              </a:lnSpc>
              <a:spcBef>
                <a:spcPts val="600"/>
              </a:spcBef>
              <a:spcAft>
                <a:spcPts val="0"/>
              </a:spcAft>
              <a:buClr>
                <a:schemeClr val="dk2"/>
              </a:buClr>
              <a:buSzPts val="140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331"/>
        <p:cNvGrpSpPr/>
        <p:nvPr/>
      </p:nvGrpSpPr>
      <p:grpSpPr>
        <a:xfrm>
          <a:off x="0" y="0"/>
          <a:ext cx="0" cy="0"/>
          <a:chOff x="0" y="0"/>
          <a:chExt cx="0" cy="0"/>
        </a:xfrm>
      </p:grpSpPr>
      <p:sp>
        <p:nvSpPr>
          <p:cNvPr id="332" name="Google Shape;332;p34"/>
          <p:cNvSpPr txBox="1">
            <a:spLocks noGrp="1"/>
          </p:cNvSpPr>
          <p:nvPr>
            <p:ph type="body" idx="1"/>
          </p:nvPr>
        </p:nvSpPr>
        <p:spPr>
          <a:xfrm>
            <a:off x="1005840" y="1426464"/>
            <a:ext cx="7132200" cy="3095700"/>
          </a:xfrm>
          <a:prstGeom prst="rect">
            <a:avLst/>
          </a:prstGeom>
          <a:noFill/>
          <a:ln>
            <a:noFill/>
          </a:ln>
        </p:spPr>
        <p:txBody>
          <a:bodyPr spcFirstLastPara="1" wrap="square" lIns="68575" tIns="34275" rIns="68575" bIns="34275" anchor="t" anchorCtr="0">
            <a:noAutofit/>
          </a:bodyPr>
          <a:lstStyle>
            <a:lvl1pPr marL="457200" lvl="0" indent="-323850" algn="l" rtl="0">
              <a:lnSpc>
                <a:spcPct val="90000"/>
              </a:lnSpc>
              <a:spcBef>
                <a:spcPts val="1400"/>
              </a:spcBef>
              <a:spcAft>
                <a:spcPts val="0"/>
              </a:spcAft>
              <a:buClr>
                <a:srgbClr val="F1AB00"/>
              </a:buClr>
              <a:buSzPts val="1500"/>
              <a:buChar char="•"/>
              <a:defRPr>
                <a:solidFill>
                  <a:srgbClr val="190E01"/>
                </a:solidFill>
              </a:defRPr>
            </a:lvl1pPr>
            <a:lvl2pPr marL="914400" lvl="1" indent="-317500" algn="l" rtl="0">
              <a:lnSpc>
                <a:spcPct val="90000"/>
              </a:lnSpc>
              <a:spcBef>
                <a:spcPts val="800"/>
              </a:spcBef>
              <a:spcAft>
                <a:spcPts val="0"/>
              </a:spcAft>
              <a:buClr>
                <a:srgbClr val="F1AB00"/>
              </a:buClr>
              <a:buSzPts val="1400"/>
              <a:buChar char="–"/>
              <a:defRPr>
                <a:solidFill>
                  <a:srgbClr val="190E01"/>
                </a:solidFill>
              </a:defRPr>
            </a:lvl2pPr>
            <a:lvl3pPr marL="1371600" lvl="2" indent="-304800" algn="l" rtl="0">
              <a:lnSpc>
                <a:spcPct val="90000"/>
              </a:lnSpc>
              <a:spcBef>
                <a:spcPts val="600"/>
              </a:spcBef>
              <a:spcAft>
                <a:spcPts val="0"/>
              </a:spcAft>
              <a:buClr>
                <a:srgbClr val="F1AB00"/>
              </a:buClr>
              <a:buSzPts val="1200"/>
              <a:buChar char="•"/>
              <a:defRPr>
                <a:solidFill>
                  <a:srgbClr val="190E01"/>
                </a:solidFill>
              </a:defRPr>
            </a:lvl3pPr>
            <a:lvl4pPr marL="1828800" lvl="3" indent="-298450" algn="l" rtl="0">
              <a:lnSpc>
                <a:spcPct val="90000"/>
              </a:lnSpc>
              <a:spcBef>
                <a:spcPts val="600"/>
              </a:spcBef>
              <a:spcAft>
                <a:spcPts val="0"/>
              </a:spcAft>
              <a:buClr>
                <a:srgbClr val="F1AB00"/>
              </a:buClr>
              <a:buSzPts val="1100"/>
              <a:buChar char="–"/>
              <a:defRPr>
                <a:solidFill>
                  <a:srgbClr val="190E01"/>
                </a:solidFill>
              </a:defRPr>
            </a:lvl4pPr>
            <a:lvl5pPr marL="2286000" lvl="4" indent="-298450" algn="l" rtl="0">
              <a:lnSpc>
                <a:spcPct val="90000"/>
              </a:lnSpc>
              <a:spcBef>
                <a:spcPts val="600"/>
              </a:spcBef>
              <a:spcAft>
                <a:spcPts val="0"/>
              </a:spcAft>
              <a:buClr>
                <a:srgbClr val="F1AB00"/>
              </a:buClr>
              <a:buSzPts val="1100"/>
              <a:buChar char="»"/>
              <a:defRPr>
                <a:solidFill>
                  <a:srgbClr val="190E01"/>
                </a:solidFill>
              </a:defRPr>
            </a:lvl5pPr>
            <a:lvl6pPr marL="2743200" lvl="5" indent="-317500" algn="l" rtl="0">
              <a:lnSpc>
                <a:spcPct val="90000"/>
              </a:lnSpc>
              <a:spcBef>
                <a:spcPts val="600"/>
              </a:spcBef>
              <a:spcAft>
                <a:spcPts val="0"/>
              </a:spcAft>
              <a:buClr>
                <a:schemeClr val="dk2"/>
              </a:buClr>
              <a:buSzPts val="1400"/>
              <a:buChar char="•"/>
              <a:defRPr/>
            </a:lvl6pPr>
            <a:lvl7pPr marL="3200400" lvl="6" indent="-317500" algn="l" rtl="0">
              <a:lnSpc>
                <a:spcPct val="90000"/>
              </a:lnSpc>
              <a:spcBef>
                <a:spcPts val="600"/>
              </a:spcBef>
              <a:spcAft>
                <a:spcPts val="0"/>
              </a:spcAft>
              <a:buClr>
                <a:schemeClr val="dk2"/>
              </a:buClr>
              <a:buSzPts val="1400"/>
              <a:buChar char="•"/>
              <a:defRPr/>
            </a:lvl7pPr>
            <a:lvl8pPr marL="3657600" lvl="7" indent="-317500" algn="l" rtl="0">
              <a:lnSpc>
                <a:spcPct val="90000"/>
              </a:lnSpc>
              <a:spcBef>
                <a:spcPts val="600"/>
              </a:spcBef>
              <a:spcAft>
                <a:spcPts val="0"/>
              </a:spcAft>
              <a:buClr>
                <a:schemeClr val="dk2"/>
              </a:buClr>
              <a:buSzPts val="1400"/>
              <a:buChar char="•"/>
              <a:defRPr/>
            </a:lvl8pPr>
            <a:lvl9pPr marL="4114800" lvl="8" indent="-317500" algn="l" rtl="0">
              <a:lnSpc>
                <a:spcPct val="90000"/>
              </a:lnSpc>
              <a:spcBef>
                <a:spcPts val="600"/>
              </a:spcBef>
              <a:spcAft>
                <a:spcPts val="0"/>
              </a:spcAft>
              <a:buClr>
                <a:schemeClr val="dk2"/>
              </a:buClr>
              <a:buSzPts val="1400"/>
              <a:buChar char="•"/>
              <a:defRPr/>
            </a:lvl9pPr>
          </a:lstStyle>
          <a:p>
            <a:endParaRPr/>
          </a:p>
        </p:txBody>
      </p:sp>
      <p:sp>
        <p:nvSpPr>
          <p:cNvPr id="333" name="Google Shape;333;p34"/>
          <p:cNvSpPr txBox="1">
            <a:spLocks noGrp="1"/>
          </p:cNvSpPr>
          <p:nvPr>
            <p:ph type="body" idx="2"/>
          </p:nvPr>
        </p:nvSpPr>
        <p:spPr>
          <a:xfrm>
            <a:off x="323193" y="4547013"/>
            <a:ext cx="3852000" cy="402600"/>
          </a:xfrm>
          <a:prstGeom prst="rect">
            <a:avLst/>
          </a:prstGeom>
          <a:noFill/>
          <a:ln>
            <a:noFill/>
          </a:ln>
        </p:spPr>
        <p:txBody>
          <a:bodyPr spcFirstLastPara="1" wrap="square" lIns="68575" tIns="34275" rIns="0" bIns="0" anchor="b" anchorCtr="0">
            <a:noAutofit/>
          </a:bodyPr>
          <a:lstStyle>
            <a:lvl1pPr marL="457200" lvl="0" indent="-228600" algn="l" rtl="0">
              <a:lnSpc>
                <a:spcPct val="90000"/>
              </a:lnSpc>
              <a:spcBef>
                <a:spcPts val="0"/>
              </a:spcBef>
              <a:spcAft>
                <a:spcPts val="0"/>
              </a:spcAft>
              <a:buSzPts val="800"/>
              <a:buNone/>
              <a:defRPr sz="800">
                <a:solidFill>
                  <a:srgbClr val="190E01"/>
                </a:solidFill>
              </a:defRPr>
            </a:lvl1pPr>
            <a:lvl2pPr marL="914400" lvl="1" indent="-228600" algn="l" rtl="0">
              <a:lnSpc>
                <a:spcPct val="90000"/>
              </a:lnSpc>
              <a:spcBef>
                <a:spcPts val="800"/>
              </a:spcBef>
              <a:spcAft>
                <a:spcPts val="0"/>
              </a:spcAft>
              <a:buSzPts val="900"/>
              <a:buNone/>
              <a:defRPr sz="900"/>
            </a:lvl2pPr>
            <a:lvl3pPr marL="1371600" lvl="2" indent="-228600" algn="l" rtl="0">
              <a:lnSpc>
                <a:spcPct val="90000"/>
              </a:lnSpc>
              <a:spcBef>
                <a:spcPts val="600"/>
              </a:spcBef>
              <a:spcAft>
                <a:spcPts val="0"/>
              </a:spcAft>
              <a:buSzPts val="900"/>
              <a:buNone/>
              <a:defRPr sz="900"/>
            </a:lvl3pPr>
            <a:lvl4pPr marL="1828800" lvl="3" indent="-228600" algn="l" rtl="0">
              <a:lnSpc>
                <a:spcPct val="90000"/>
              </a:lnSpc>
              <a:spcBef>
                <a:spcPts val="600"/>
              </a:spcBef>
              <a:spcAft>
                <a:spcPts val="0"/>
              </a:spcAft>
              <a:buSzPts val="900"/>
              <a:buNone/>
              <a:defRPr sz="900"/>
            </a:lvl4pPr>
            <a:lvl5pPr marL="2286000" lvl="4" indent="-228600" algn="l" rtl="0">
              <a:lnSpc>
                <a:spcPct val="90000"/>
              </a:lnSpc>
              <a:spcBef>
                <a:spcPts val="600"/>
              </a:spcBef>
              <a:spcAft>
                <a:spcPts val="0"/>
              </a:spcAft>
              <a:buSzPts val="900"/>
              <a:buNone/>
              <a:defRPr sz="900"/>
            </a:lvl5pPr>
            <a:lvl6pPr marL="2743200" lvl="5" indent="-317500" algn="l" rtl="0">
              <a:lnSpc>
                <a:spcPct val="90000"/>
              </a:lnSpc>
              <a:spcBef>
                <a:spcPts val="600"/>
              </a:spcBef>
              <a:spcAft>
                <a:spcPts val="0"/>
              </a:spcAft>
              <a:buClr>
                <a:schemeClr val="dk2"/>
              </a:buClr>
              <a:buSzPts val="1400"/>
              <a:buChar char="•"/>
              <a:defRPr/>
            </a:lvl6pPr>
            <a:lvl7pPr marL="3200400" lvl="6" indent="-317500" algn="l" rtl="0">
              <a:lnSpc>
                <a:spcPct val="90000"/>
              </a:lnSpc>
              <a:spcBef>
                <a:spcPts val="600"/>
              </a:spcBef>
              <a:spcAft>
                <a:spcPts val="0"/>
              </a:spcAft>
              <a:buClr>
                <a:schemeClr val="dk2"/>
              </a:buClr>
              <a:buSzPts val="1400"/>
              <a:buChar char="•"/>
              <a:defRPr/>
            </a:lvl7pPr>
            <a:lvl8pPr marL="3657600" lvl="7" indent="-317500" algn="l" rtl="0">
              <a:lnSpc>
                <a:spcPct val="90000"/>
              </a:lnSpc>
              <a:spcBef>
                <a:spcPts val="600"/>
              </a:spcBef>
              <a:spcAft>
                <a:spcPts val="0"/>
              </a:spcAft>
              <a:buClr>
                <a:schemeClr val="dk2"/>
              </a:buClr>
              <a:buSzPts val="1400"/>
              <a:buChar char="•"/>
              <a:defRPr/>
            </a:lvl8pPr>
            <a:lvl9pPr marL="4114800" lvl="8" indent="-317500" algn="l" rtl="0">
              <a:lnSpc>
                <a:spcPct val="90000"/>
              </a:lnSpc>
              <a:spcBef>
                <a:spcPts val="600"/>
              </a:spcBef>
              <a:spcAft>
                <a:spcPts val="0"/>
              </a:spcAft>
              <a:buClr>
                <a:schemeClr val="dk2"/>
              </a:buClr>
              <a:buSzPts val="1400"/>
              <a:buChar char="•"/>
              <a:defRPr/>
            </a:lvl9pPr>
          </a:lstStyle>
          <a:p>
            <a:endParaRPr/>
          </a:p>
        </p:txBody>
      </p:sp>
      <p:sp>
        <p:nvSpPr>
          <p:cNvPr id="334" name="Google Shape;334;p34"/>
          <p:cNvSpPr txBox="1">
            <a:spLocks noGrp="1"/>
          </p:cNvSpPr>
          <p:nvPr>
            <p:ph type="body" idx="3"/>
          </p:nvPr>
        </p:nvSpPr>
        <p:spPr>
          <a:xfrm>
            <a:off x="4310446" y="4547013"/>
            <a:ext cx="3658200" cy="402600"/>
          </a:xfrm>
          <a:prstGeom prst="rect">
            <a:avLst/>
          </a:prstGeom>
          <a:noFill/>
          <a:ln>
            <a:noFill/>
          </a:ln>
        </p:spPr>
        <p:txBody>
          <a:bodyPr spcFirstLastPara="1" wrap="square" lIns="68575" tIns="34275" rIns="0" bIns="0" anchor="b" anchorCtr="0">
            <a:noAutofit/>
          </a:bodyPr>
          <a:lstStyle>
            <a:lvl1pPr marL="457200" lvl="0" indent="-228600" algn="r" rtl="0">
              <a:lnSpc>
                <a:spcPct val="90000"/>
              </a:lnSpc>
              <a:spcBef>
                <a:spcPts val="0"/>
              </a:spcBef>
              <a:spcAft>
                <a:spcPts val="0"/>
              </a:spcAft>
              <a:buSzPts val="800"/>
              <a:buNone/>
              <a:defRPr sz="800">
                <a:solidFill>
                  <a:srgbClr val="190E01"/>
                </a:solidFill>
              </a:defRPr>
            </a:lvl1pPr>
            <a:lvl2pPr marL="914400" lvl="1" indent="-228600" algn="l" rtl="0">
              <a:lnSpc>
                <a:spcPct val="90000"/>
              </a:lnSpc>
              <a:spcBef>
                <a:spcPts val="800"/>
              </a:spcBef>
              <a:spcAft>
                <a:spcPts val="0"/>
              </a:spcAft>
              <a:buSzPts val="900"/>
              <a:buNone/>
              <a:defRPr sz="900"/>
            </a:lvl2pPr>
            <a:lvl3pPr marL="1371600" lvl="2" indent="-228600" algn="l" rtl="0">
              <a:lnSpc>
                <a:spcPct val="90000"/>
              </a:lnSpc>
              <a:spcBef>
                <a:spcPts val="600"/>
              </a:spcBef>
              <a:spcAft>
                <a:spcPts val="0"/>
              </a:spcAft>
              <a:buSzPts val="900"/>
              <a:buNone/>
              <a:defRPr sz="900"/>
            </a:lvl3pPr>
            <a:lvl4pPr marL="1828800" lvl="3" indent="-228600" algn="l" rtl="0">
              <a:lnSpc>
                <a:spcPct val="90000"/>
              </a:lnSpc>
              <a:spcBef>
                <a:spcPts val="600"/>
              </a:spcBef>
              <a:spcAft>
                <a:spcPts val="0"/>
              </a:spcAft>
              <a:buSzPts val="900"/>
              <a:buNone/>
              <a:defRPr sz="900"/>
            </a:lvl4pPr>
            <a:lvl5pPr marL="2286000" lvl="4" indent="-228600" algn="l" rtl="0">
              <a:lnSpc>
                <a:spcPct val="90000"/>
              </a:lnSpc>
              <a:spcBef>
                <a:spcPts val="600"/>
              </a:spcBef>
              <a:spcAft>
                <a:spcPts val="0"/>
              </a:spcAft>
              <a:buSzPts val="900"/>
              <a:buNone/>
              <a:defRPr sz="900"/>
            </a:lvl5pPr>
            <a:lvl6pPr marL="2743200" lvl="5" indent="-317500" algn="l" rtl="0">
              <a:lnSpc>
                <a:spcPct val="90000"/>
              </a:lnSpc>
              <a:spcBef>
                <a:spcPts val="600"/>
              </a:spcBef>
              <a:spcAft>
                <a:spcPts val="0"/>
              </a:spcAft>
              <a:buClr>
                <a:schemeClr val="dk2"/>
              </a:buClr>
              <a:buSzPts val="1400"/>
              <a:buChar char="•"/>
              <a:defRPr/>
            </a:lvl6pPr>
            <a:lvl7pPr marL="3200400" lvl="6" indent="-317500" algn="l" rtl="0">
              <a:lnSpc>
                <a:spcPct val="90000"/>
              </a:lnSpc>
              <a:spcBef>
                <a:spcPts val="600"/>
              </a:spcBef>
              <a:spcAft>
                <a:spcPts val="0"/>
              </a:spcAft>
              <a:buClr>
                <a:schemeClr val="dk2"/>
              </a:buClr>
              <a:buSzPts val="1400"/>
              <a:buChar char="•"/>
              <a:defRPr/>
            </a:lvl7pPr>
            <a:lvl8pPr marL="3657600" lvl="7" indent="-317500" algn="l" rtl="0">
              <a:lnSpc>
                <a:spcPct val="90000"/>
              </a:lnSpc>
              <a:spcBef>
                <a:spcPts val="600"/>
              </a:spcBef>
              <a:spcAft>
                <a:spcPts val="0"/>
              </a:spcAft>
              <a:buClr>
                <a:schemeClr val="dk2"/>
              </a:buClr>
              <a:buSzPts val="1400"/>
              <a:buChar char="•"/>
              <a:defRPr/>
            </a:lvl8pPr>
            <a:lvl9pPr marL="4114800" lvl="8" indent="-317500" algn="l" rtl="0">
              <a:lnSpc>
                <a:spcPct val="90000"/>
              </a:lnSpc>
              <a:spcBef>
                <a:spcPts val="600"/>
              </a:spcBef>
              <a:spcAft>
                <a:spcPts val="0"/>
              </a:spcAft>
              <a:buClr>
                <a:schemeClr val="dk2"/>
              </a:buClr>
              <a:buSzPts val="1400"/>
              <a:buChar char="•"/>
              <a:defRPr/>
            </a:lvl9pPr>
          </a:lstStyle>
          <a:p>
            <a:endParaRPr/>
          </a:p>
        </p:txBody>
      </p:sp>
      <p:sp>
        <p:nvSpPr>
          <p:cNvPr id="335" name="Google Shape;335;p34"/>
          <p:cNvSpPr txBox="1">
            <a:spLocks noGrp="1"/>
          </p:cNvSpPr>
          <p:nvPr>
            <p:ph type="title"/>
          </p:nvPr>
        </p:nvSpPr>
        <p:spPr>
          <a:xfrm>
            <a:off x="1005840" y="350520"/>
            <a:ext cx="7132200" cy="9249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rgbClr val="190E01"/>
              </a:buClr>
              <a:buSzPts val="2600"/>
              <a:buNone/>
              <a:defRPr>
                <a:solidFill>
                  <a:srgbClr val="190E01"/>
                </a:solidFill>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Tree>
  </p:cSld>
  <p:clrMapOvr>
    <a:masterClrMapping/>
  </p:clrMapOvr>
  <p:extLst>
    <p:ext uri="{DCECCB84-F9BA-43D5-87BE-67443E8EF086}">
      <p15:sldGuideLst xmlns:p15="http://schemas.microsoft.com/office/powerpoint/2012/main">
        <p15:guide id="1" orient="horz" pos="1215">
          <p15:clr>
            <a:srgbClr val="FBAE40"/>
          </p15:clr>
        </p15:guide>
        <p15:guide id="2" pos="2160">
          <p15:clr>
            <a:srgbClr val="FBAE40"/>
          </p15:clr>
        </p15:guide>
        <p15:guide id="3" orient="horz" pos="23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Two Content">
  <p:cSld name="1_Two Content">
    <p:spTree>
      <p:nvGrpSpPr>
        <p:cNvPr id="1" name="Shape 336"/>
        <p:cNvGrpSpPr/>
        <p:nvPr/>
      </p:nvGrpSpPr>
      <p:grpSpPr>
        <a:xfrm>
          <a:off x="0" y="0"/>
          <a:ext cx="0" cy="0"/>
          <a:chOff x="0" y="0"/>
          <a:chExt cx="0" cy="0"/>
        </a:xfrm>
      </p:grpSpPr>
      <p:sp>
        <p:nvSpPr>
          <p:cNvPr id="337" name="Google Shape;337;p35"/>
          <p:cNvSpPr txBox="1">
            <a:spLocks noGrp="1"/>
          </p:cNvSpPr>
          <p:nvPr>
            <p:ph type="body" idx="1"/>
          </p:nvPr>
        </p:nvSpPr>
        <p:spPr>
          <a:xfrm>
            <a:off x="323850" y="958906"/>
            <a:ext cx="4038600" cy="3462900"/>
          </a:xfrm>
          <a:prstGeom prst="rect">
            <a:avLst/>
          </a:prstGeom>
          <a:noFill/>
          <a:ln>
            <a:noFill/>
          </a:ln>
        </p:spPr>
        <p:txBody>
          <a:bodyPr spcFirstLastPara="1" wrap="square" lIns="68575" tIns="34275" rIns="68575" bIns="34275" anchor="t" anchorCtr="0">
            <a:noAutofit/>
          </a:bodyPr>
          <a:lstStyle>
            <a:lvl1pPr marL="457200" lvl="0" indent="-330200" algn="l" rtl="0">
              <a:lnSpc>
                <a:spcPct val="90000"/>
              </a:lnSpc>
              <a:spcBef>
                <a:spcPts val="1200"/>
              </a:spcBef>
              <a:spcAft>
                <a:spcPts val="0"/>
              </a:spcAft>
              <a:buClr>
                <a:srgbClr val="F1AB00"/>
              </a:buClr>
              <a:buSzPts val="1600"/>
              <a:buChar char="•"/>
              <a:defRPr sz="1600">
                <a:solidFill>
                  <a:srgbClr val="202020"/>
                </a:solidFill>
              </a:defRPr>
            </a:lvl1pPr>
            <a:lvl2pPr marL="914400" lvl="1" indent="-317500" algn="l" rtl="0">
              <a:lnSpc>
                <a:spcPct val="90000"/>
              </a:lnSpc>
              <a:spcBef>
                <a:spcPts val="800"/>
              </a:spcBef>
              <a:spcAft>
                <a:spcPts val="0"/>
              </a:spcAft>
              <a:buClr>
                <a:srgbClr val="F1AB00"/>
              </a:buClr>
              <a:buSzPts val="1400"/>
              <a:buChar char="–"/>
              <a:defRPr sz="1400">
                <a:solidFill>
                  <a:srgbClr val="202020"/>
                </a:solidFill>
              </a:defRPr>
            </a:lvl2pPr>
            <a:lvl3pPr marL="1371600" lvl="2" indent="-304800" algn="l" rtl="0">
              <a:lnSpc>
                <a:spcPct val="90000"/>
              </a:lnSpc>
              <a:spcBef>
                <a:spcPts val="600"/>
              </a:spcBef>
              <a:spcAft>
                <a:spcPts val="0"/>
              </a:spcAft>
              <a:buClr>
                <a:srgbClr val="F1AB00"/>
              </a:buClr>
              <a:buSzPts val="1200"/>
              <a:buChar char="•"/>
              <a:defRPr sz="1200">
                <a:solidFill>
                  <a:srgbClr val="202020"/>
                </a:solidFill>
              </a:defRPr>
            </a:lvl3pPr>
            <a:lvl4pPr marL="1828800" lvl="3" indent="-285750" algn="l" rtl="0">
              <a:lnSpc>
                <a:spcPct val="90000"/>
              </a:lnSpc>
              <a:spcBef>
                <a:spcPts val="600"/>
              </a:spcBef>
              <a:spcAft>
                <a:spcPts val="0"/>
              </a:spcAft>
              <a:buClr>
                <a:srgbClr val="F1AB00"/>
              </a:buClr>
              <a:buSzPts val="900"/>
              <a:buChar char="–"/>
              <a:defRPr sz="900">
                <a:solidFill>
                  <a:srgbClr val="202020"/>
                </a:solidFill>
              </a:defRPr>
            </a:lvl4pPr>
            <a:lvl5pPr marL="2286000" lvl="4" indent="-285750" algn="l" rtl="0">
              <a:lnSpc>
                <a:spcPct val="90000"/>
              </a:lnSpc>
              <a:spcBef>
                <a:spcPts val="600"/>
              </a:spcBef>
              <a:spcAft>
                <a:spcPts val="0"/>
              </a:spcAft>
              <a:buClr>
                <a:srgbClr val="F1AB00"/>
              </a:buClr>
              <a:buSzPts val="900"/>
              <a:buChar char="»"/>
              <a:defRPr sz="900">
                <a:solidFill>
                  <a:srgbClr val="202020"/>
                </a:solidFill>
              </a:defRPr>
            </a:lvl5pPr>
            <a:lvl6pPr marL="2743200" lvl="5" indent="-317500" algn="l" rtl="0">
              <a:lnSpc>
                <a:spcPct val="90000"/>
              </a:lnSpc>
              <a:spcBef>
                <a:spcPts val="600"/>
              </a:spcBef>
              <a:spcAft>
                <a:spcPts val="0"/>
              </a:spcAft>
              <a:buClr>
                <a:schemeClr val="dk2"/>
              </a:buClr>
              <a:buSzPts val="1400"/>
              <a:buChar char="•"/>
              <a:defRPr sz="1400"/>
            </a:lvl6pPr>
            <a:lvl7pPr marL="3200400" lvl="6" indent="-317500" algn="l" rtl="0">
              <a:lnSpc>
                <a:spcPct val="90000"/>
              </a:lnSpc>
              <a:spcBef>
                <a:spcPts val="600"/>
              </a:spcBef>
              <a:spcAft>
                <a:spcPts val="0"/>
              </a:spcAft>
              <a:buClr>
                <a:schemeClr val="dk2"/>
              </a:buClr>
              <a:buSzPts val="1400"/>
              <a:buChar char="•"/>
              <a:defRPr sz="1400"/>
            </a:lvl7pPr>
            <a:lvl8pPr marL="3657600" lvl="7" indent="-317500" algn="l" rtl="0">
              <a:lnSpc>
                <a:spcPct val="90000"/>
              </a:lnSpc>
              <a:spcBef>
                <a:spcPts val="600"/>
              </a:spcBef>
              <a:spcAft>
                <a:spcPts val="0"/>
              </a:spcAft>
              <a:buClr>
                <a:schemeClr val="dk2"/>
              </a:buClr>
              <a:buSzPts val="1400"/>
              <a:buChar char="•"/>
              <a:defRPr sz="1400"/>
            </a:lvl8pPr>
            <a:lvl9pPr marL="4114800" lvl="8" indent="-317500" algn="l" rtl="0">
              <a:lnSpc>
                <a:spcPct val="90000"/>
              </a:lnSpc>
              <a:spcBef>
                <a:spcPts val="600"/>
              </a:spcBef>
              <a:spcAft>
                <a:spcPts val="0"/>
              </a:spcAft>
              <a:buClr>
                <a:schemeClr val="dk2"/>
              </a:buClr>
              <a:buSzPts val="1400"/>
              <a:buChar char="•"/>
              <a:defRPr sz="1400"/>
            </a:lvl9pPr>
          </a:lstStyle>
          <a:p>
            <a:endParaRPr/>
          </a:p>
        </p:txBody>
      </p:sp>
      <p:sp>
        <p:nvSpPr>
          <p:cNvPr id="338" name="Google Shape;338;p35"/>
          <p:cNvSpPr txBox="1">
            <a:spLocks noGrp="1"/>
          </p:cNvSpPr>
          <p:nvPr>
            <p:ph type="body" idx="2"/>
          </p:nvPr>
        </p:nvSpPr>
        <p:spPr>
          <a:xfrm>
            <a:off x="4781550" y="958906"/>
            <a:ext cx="4038600" cy="3462900"/>
          </a:xfrm>
          <a:prstGeom prst="rect">
            <a:avLst/>
          </a:prstGeom>
          <a:noFill/>
          <a:ln>
            <a:noFill/>
          </a:ln>
        </p:spPr>
        <p:txBody>
          <a:bodyPr spcFirstLastPara="1" wrap="square" lIns="68575" tIns="34275" rIns="68575" bIns="34275" anchor="t" anchorCtr="0">
            <a:noAutofit/>
          </a:bodyPr>
          <a:lstStyle>
            <a:lvl1pPr marL="457200" lvl="0" indent="-330200" algn="l" rtl="0">
              <a:lnSpc>
                <a:spcPct val="90000"/>
              </a:lnSpc>
              <a:spcBef>
                <a:spcPts val="1200"/>
              </a:spcBef>
              <a:spcAft>
                <a:spcPts val="0"/>
              </a:spcAft>
              <a:buClr>
                <a:srgbClr val="F1AB00"/>
              </a:buClr>
              <a:buSzPts val="1600"/>
              <a:buChar char="•"/>
              <a:defRPr sz="1600">
                <a:solidFill>
                  <a:srgbClr val="202020"/>
                </a:solidFill>
              </a:defRPr>
            </a:lvl1pPr>
            <a:lvl2pPr marL="914400" lvl="1" indent="-317500" algn="l" rtl="0">
              <a:lnSpc>
                <a:spcPct val="90000"/>
              </a:lnSpc>
              <a:spcBef>
                <a:spcPts val="800"/>
              </a:spcBef>
              <a:spcAft>
                <a:spcPts val="0"/>
              </a:spcAft>
              <a:buClr>
                <a:srgbClr val="F1AB00"/>
              </a:buClr>
              <a:buSzPts val="1400"/>
              <a:buChar char="–"/>
              <a:defRPr sz="1400">
                <a:solidFill>
                  <a:srgbClr val="202020"/>
                </a:solidFill>
              </a:defRPr>
            </a:lvl2pPr>
            <a:lvl3pPr marL="1371600" lvl="2" indent="-304800" algn="l" rtl="0">
              <a:lnSpc>
                <a:spcPct val="90000"/>
              </a:lnSpc>
              <a:spcBef>
                <a:spcPts val="600"/>
              </a:spcBef>
              <a:spcAft>
                <a:spcPts val="0"/>
              </a:spcAft>
              <a:buClr>
                <a:srgbClr val="F1AB00"/>
              </a:buClr>
              <a:buSzPts val="1200"/>
              <a:buChar char="•"/>
              <a:defRPr sz="1200">
                <a:solidFill>
                  <a:srgbClr val="202020"/>
                </a:solidFill>
              </a:defRPr>
            </a:lvl3pPr>
            <a:lvl4pPr marL="1828800" lvl="3" indent="-285750" algn="l" rtl="0">
              <a:lnSpc>
                <a:spcPct val="90000"/>
              </a:lnSpc>
              <a:spcBef>
                <a:spcPts val="600"/>
              </a:spcBef>
              <a:spcAft>
                <a:spcPts val="0"/>
              </a:spcAft>
              <a:buClr>
                <a:srgbClr val="F1AB00"/>
              </a:buClr>
              <a:buSzPts val="900"/>
              <a:buChar char="–"/>
              <a:defRPr sz="900">
                <a:solidFill>
                  <a:srgbClr val="202020"/>
                </a:solidFill>
              </a:defRPr>
            </a:lvl4pPr>
            <a:lvl5pPr marL="2286000" lvl="4" indent="-285750" algn="l" rtl="0">
              <a:lnSpc>
                <a:spcPct val="90000"/>
              </a:lnSpc>
              <a:spcBef>
                <a:spcPts val="600"/>
              </a:spcBef>
              <a:spcAft>
                <a:spcPts val="0"/>
              </a:spcAft>
              <a:buClr>
                <a:srgbClr val="F1AB00"/>
              </a:buClr>
              <a:buSzPts val="900"/>
              <a:buChar char="»"/>
              <a:defRPr sz="900">
                <a:solidFill>
                  <a:srgbClr val="202020"/>
                </a:solidFill>
              </a:defRPr>
            </a:lvl5pPr>
            <a:lvl6pPr marL="2743200" lvl="5" indent="-317500" algn="l" rtl="0">
              <a:lnSpc>
                <a:spcPct val="90000"/>
              </a:lnSpc>
              <a:spcBef>
                <a:spcPts val="600"/>
              </a:spcBef>
              <a:spcAft>
                <a:spcPts val="0"/>
              </a:spcAft>
              <a:buClr>
                <a:schemeClr val="dk2"/>
              </a:buClr>
              <a:buSzPts val="1400"/>
              <a:buChar char="•"/>
              <a:defRPr sz="1400"/>
            </a:lvl6pPr>
            <a:lvl7pPr marL="3200400" lvl="6" indent="-317500" algn="l" rtl="0">
              <a:lnSpc>
                <a:spcPct val="90000"/>
              </a:lnSpc>
              <a:spcBef>
                <a:spcPts val="600"/>
              </a:spcBef>
              <a:spcAft>
                <a:spcPts val="0"/>
              </a:spcAft>
              <a:buClr>
                <a:schemeClr val="dk2"/>
              </a:buClr>
              <a:buSzPts val="1400"/>
              <a:buChar char="•"/>
              <a:defRPr sz="1400"/>
            </a:lvl7pPr>
            <a:lvl8pPr marL="3657600" lvl="7" indent="-317500" algn="l" rtl="0">
              <a:lnSpc>
                <a:spcPct val="90000"/>
              </a:lnSpc>
              <a:spcBef>
                <a:spcPts val="600"/>
              </a:spcBef>
              <a:spcAft>
                <a:spcPts val="0"/>
              </a:spcAft>
              <a:buClr>
                <a:schemeClr val="dk2"/>
              </a:buClr>
              <a:buSzPts val="1400"/>
              <a:buChar char="•"/>
              <a:defRPr sz="1400"/>
            </a:lvl8pPr>
            <a:lvl9pPr marL="4114800" lvl="8" indent="-317500" algn="l" rtl="0">
              <a:lnSpc>
                <a:spcPct val="90000"/>
              </a:lnSpc>
              <a:spcBef>
                <a:spcPts val="600"/>
              </a:spcBef>
              <a:spcAft>
                <a:spcPts val="0"/>
              </a:spcAft>
              <a:buClr>
                <a:schemeClr val="dk2"/>
              </a:buClr>
              <a:buSzPts val="1400"/>
              <a:buChar char="•"/>
              <a:defRPr sz="1400"/>
            </a:lvl9pPr>
          </a:lstStyle>
          <a:p>
            <a:endParaRPr/>
          </a:p>
        </p:txBody>
      </p:sp>
      <p:sp>
        <p:nvSpPr>
          <p:cNvPr id="339" name="Google Shape;339;p35"/>
          <p:cNvSpPr txBox="1">
            <a:spLocks noGrp="1"/>
          </p:cNvSpPr>
          <p:nvPr>
            <p:ph type="title"/>
          </p:nvPr>
        </p:nvSpPr>
        <p:spPr>
          <a:xfrm>
            <a:off x="1005840" y="350520"/>
            <a:ext cx="7132200" cy="9249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rgbClr val="202020"/>
              </a:buClr>
              <a:buSzPts val="2600"/>
              <a:buNone/>
              <a:defRPr>
                <a:solidFill>
                  <a:srgbClr val="202020"/>
                </a:solidFill>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340" name="Google Shape;340;p35"/>
          <p:cNvSpPr txBox="1">
            <a:spLocks noGrp="1"/>
          </p:cNvSpPr>
          <p:nvPr>
            <p:ph type="body" idx="3"/>
          </p:nvPr>
        </p:nvSpPr>
        <p:spPr>
          <a:xfrm>
            <a:off x="323193" y="4547013"/>
            <a:ext cx="3852000" cy="402600"/>
          </a:xfrm>
          <a:prstGeom prst="rect">
            <a:avLst/>
          </a:prstGeom>
          <a:noFill/>
          <a:ln>
            <a:noFill/>
          </a:ln>
        </p:spPr>
        <p:txBody>
          <a:bodyPr spcFirstLastPara="1" wrap="square" lIns="68575" tIns="34275" rIns="0" bIns="0" anchor="b" anchorCtr="0">
            <a:noAutofit/>
          </a:bodyPr>
          <a:lstStyle>
            <a:lvl1pPr marL="457200" lvl="0" indent="-228600" algn="l" rtl="0">
              <a:lnSpc>
                <a:spcPct val="90000"/>
              </a:lnSpc>
              <a:spcBef>
                <a:spcPts val="0"/>
              </a:spcBef>
              <a:spcAft>
                <a:spcPts val="0"/>
              </a:spcAft>
              <a:buSzPts val="800"/>
              <a:buNone/>
              <a:defRPr sz="800">
                <a:solidFill>
                  <a:srgbClr val="202020"/>
                </a:solidFill>
              </a:defRPr>
            </a:lvl1pPr>
            <a:lvl2pPr marL="914400" lvl="1" indent="-228600" algn="l" rtl="0">
              <a:lnSpc>
                <a:spcPct val="90000"/>
              </a:lnSpc>
              <a:spcBef>
                <a:spcPts val="800"/>
              </a:spcBef>
              <a:spcAft>
                <a:spcPts val="0"/>
              </a:spcAft>
              <a:buSzPts val="900"/>
              <a:buNone/>
              <a:defRPr sz="900"/>
            </a:lvl2pPr>
            <a:lvl3pPr marL="1371600" lvl="2" indent="-228600" algn="l" rtl="0">
              <a:lnSpc>
                <a:spcPct val="90000"/>
              </a:lnSpc>
              <a:spcBef>
                <a:spcPts val="600"/>
              </a:spcBef>
              <a:spcAft>
                <a:spcPts val="0"/>
              </a:spcAft>
              <a:buSzPts val="900"/>
              <a:buNone/>
              <a:defRPr sz="900"/>
            </a:lvl3pPr>
            <a:lvl4pPr marL="1828800" lvl="3" indent="-228600" algn="l" rtl="0">
              <a:lnSpc>
                <a:spcPct val="90000"/>
              </a:lnSpc>
              <a:spcBef>
                <a:spcPts val="600"/>
              </a:spcBef>
              <a:spcAft>
                <a:spcPts val="0"/>
              </a:spcAft>
              <a:buSzPts val="900"/>
              <a:buNone/>
              <a:defRPr sz="900"/>
            </a:lvl4pPr>
            <a:lvl5pPr marL="2286000" lvl="4" indent="-228600" algn="l" rtl="0">
              <a:lnSpc>
                <a:spcPct val="90000"/>
              </a:lnSpc>
              <a:spcBef>
                <a:spcPts val="600"/>
              </a:spcBef>
              <a:spcAft>
                <a:spcPts val="0"/>
              </a:spcAft>
              <a:buSzPts val="900"/>
              <a:buNone/>
              <a:defRPr sz="900"/>
            </a:lvl5pPr>
            <a:lvl6pPr marL="2743200" lvl="5" indent="-317500" algn="l" rtl="0">
              <a:lnSpc>
                <a:spcPct val="90000"/>
              </a:lnSpc>
              <a:spcBef>
                <a:spcPts val="600"/>
              </a:spcBef>
              <a:spcAft>
                <a:spcPts val="0"/>
              </a:spcAft>
              <a:buClr>
                <a:schemeClr val="dk2"/>
              </a:buClr>
              <a:buSzPts val="1400"/>
              <a:buChar char="•"/>
              <a:defRPr/>
            </a:lvl6pPr>
            <a:lvl7pPr marL="3200400" lvl="6" indent="-317500" algn="l" rtl="0">
              <a:lnSpc>
                <a:spcPct val="90000"/>
              </a:lnSpc>
              <a:spcBef>
                <a:spcPts val="600"/>
              </a:spcBef>
              <a:spcAft>
                <a:spcPts val="0"/>
              </a:spcAft>
              <a:buClr>
                <a:schemeClr val="dk2"/>
              </a:buClr>
              <a:buSzPts val="1400"/>
              <a:buChar char="•"/>
              <a:defRPr/>
            </a:lvl7pPr>
            <a:lvl8pPr marL="3657600" lvl="7" indent="-317500" algn="l" rtl="0">
              <a:lnSpc>
                <a:spcPct val="90000"/>
              </a:lnSpc>
              <a:spcBef>
                <a:spcPts val="600"/>
              </a:spcBef>
              <a:spcAft>
                <a:spcPts val="0"/>
              </a:spcAft>
              <a:buClr>
                <a:schemeClr val="dk2"/>
              </a:buClr>
              <a:buSzPts val="1400"/>
              <a:buChar char="•"/>
              <a:defRPr/>
            </a:lvl8pPr>
            <a:lvl9pPr marL="4114800" lvl="8" indent="-317500" algn="l" rtl="0">
              <a:lnSpc>
                <a:spcPct val="90000"/>
              </a:lnSpc>
              <a:spcBef>
                <a:spcPts val="600"/>
              </a:spcBef>
              <a:spcAft>
                <a:spcPts val="0"/>
              </a:spcAft>
              <a:buClr>
                <a:schemeClr val="dk2"/>
              </a:buClr>
              <a:buSzPts val="1400"/>
              <a:buChar char="•"/>
              <a:defRPr/>
            </a:lvl9pPr>
          </a:lstStyle>
          <a:p>
            <a:endParaRPr/>
          </a:p>
        </p:txBody>
      </p:sp>
      <p:sp>
        <p:nvSpPr>
          <p:cNvPr id="341" name="Google Shape;341;p35"/>
          <p:cNvSpPr txBox="1">
            <a:spLocks noGrp="1"/>
          </p:cNvSpPr>
          <p:nvPr>
            <p:ph type="body" idx="4"/>
          </p:nvPr>
        </p:nvSpPr>
        <p:spPr>
          <a:xfrm>
            <a:off x="4310446" y="4547013"/>
            <a:ext cx="3688500" cy="402600"/>
          </a:xfrm>
          <a:prstGeom prst="rect">
            <a:avLst/>
          </a:prstGeom>
          <a:noFill/>
          <a:ln>
            <a:noFill/>
          </a:ln>
        </p:spPr>
        <p:txBody>
          <a:bodyPr spcFirstLastPara="1" wrap="square" lIns="68575" tIns="34275" rIns="0" bIns="0" anchor="b" anchorCtr="0">
            <a:noAutofit/>
          </a:bodyPr>
          <a:lstStyle>
            <a:lvl1pPr marL="457200" lvl="0" indent="-228600" algn="r" rtl="0">
              <a:lnSpc>
                <a:spcPct val="90000"/>
              </a:lnSpc>
              <a:spcBef>
                <a:spcPts val="0"/>
              </a:spcBef>
              <a:spcAft>
                <a:spcPts val="0"/>
              </a:spcAft>
              <a:buSzPts val="800"/>
              <a:buNone/>
              <a:defRPr sz="800">
                <a:solidFill>
                  <a:srgbClr val="202020"/>
                </a:solidFill>
              </a:defRPr>
            </a:lvl1pPr>
            <a:lvl2pPr marL="914400" lvl="1" indent="-228600" algn="l" rtl="0">
              <a:lnSpc>
                <a:spcPct val="90000"/>
              </a:lnSpc>
              <a:spcBef>
                <a:spcPts val="800"/>
              </a:spcBef>
              <a:spcAft>
                <a:spcPts val="0"/>
              </a:spcAft>
              <a:buSzPts val="900"/>
              <a:buNone/>
              <a:defRPr sz="900"/>
            </a:lvl2pPr>
            <a:lvl3pPr marL="1371600" lvl="2" indent="-228600" algn="l" rtl="0">
              <a:lnSpc>
                <a:spcPct val="90000"/>
              </a:lnSpc>
              <a:spcBef>
                <a:spcPts val="600"/>
              </a:spcBef>
              <a:spcAft>
                <a:spcPts val="0"/>
              </a:spcAft>
              <a:buSzPts val="900"/>
              <a:buNone/>
              <a:defRPr sz="900"/>
            </a:lvl3pPr>
            <a:lvl4pPr marL="1828800" lvl="3" indent="-228600" algn="l" rtl="0">
              <a:lnSpc>
                <a:spcPct val="90000"/>
              </a:lnSpc>
              <a:spcBef>
                <a:spcPts val="600"/>
              </a:spcBef>
              <a:spcAft>
                <a:spcPts val="0"/>
              </a:spcAft>
              <a:buSzPts val="900"/>
              <a:buNone/>
              <a:defRPr sz="900"/>
            </a:lvl4pPr>
            <a:lvl5pPr marL="2286000" lvl="4" indent="-228600" algn="l" rtl="0">
              <a:lnSpc>
                <a:spcPct val="90000"/>
              </a:lnSpc>
              <a:spcBef>
                <a:spcPts val="600"/>
              </a:spcBef>
              <a:spcAft>
                <a:spcPts val="0"/>
              </a:spcAft>
              <a:buSzPts val="900"/>
              <a:buNone/>
              <a:defRPr sz="900"/>
            </a:lvl5pPr>
            <a:lvl6pPr marL="2743200" lvl="5" indent="-317500" algn="l" rtl="0">
              <a:lnSpc>
                <a:spcPct val="90000"/>
              </a:lnSpc>
              <a:spcBef>
                <a:spcPts val="600"/>
              </a:spcBef>
              <a:spcAft>
                <a:spcPts val="0"/>
              </a:spcAft>
              <a:buClr>
                <a:schemeClr val="dk2"/>
              </a:buClr>
              <a:buSzPts val="1400"/>
              <a:buChar char="•"/>
              <a:defRPr/>
            </a:lvl6pPr>
            <a:lvl7pPr marL="3200400" lvl="6" indent="-317500" algn="l" rtl="0">
              <a:lnSpc>
                <a:spcPct val="90000"/>
              </a:lnSpc>
              <a:spcBef>
                <a:spcPts val="600"/>
              </a:spcBef>
              <a:spcAft>
                <a:spcPts val="0"/>
              </a:spcAft>
              <a:buClr>
                <a:schemeClr val="dk2"/>
              </a:buClr>
              <a:buSzPts val="1400"/>
              <a:buChar char="•"/>
              <a:defRPr/>
            </a:lvl7pPr>
            <a:lvl8pPr marL="3657600" lvl="7" indent="-317500" algn="l" rtl="0">
              <a:lnSpc>
                <a:spcPct val="90000"/>
              </a:lnSpc>
              <a:spcBef>
                <a:spcPts val="600"/>
              </a:spcBef>
              <a:spcAft>
                <a:spcPts val="0"/>
              </a:spcAft>
              <a:buClr>
                <a:schemeClr val="dk2"/>
              </a:buClr>
              <a:buSzPts val="1400"/>
              <a:buChar char="•"/>
              <a:defRPr/>
            </a:lvl8pPr>
            <a:lvl9pPr marL="4114800" lvl="8" indent="-317500" algn="l" rtl="0">
              <a:lnSpc>
                <a:spcPct val="90000"/>
              </a:lnSpc>
              <a:spcBef>
                <a:spcPts val="600"/>
              </a:spcBef>
              <a:spcAft>
                <a:spcPts val="0"/>
              </a:spcAft>
              <a:buClr>
                <a:schemeClr val="dk2"/>
              </a:buClr>
              <a:buSzPts val="14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5 1">
  <p:cSld name="5_1">
    <p:spTree>
      <p:nvGrpSpPr>
        <p:cNvPr id="1" name="Shape 342"/>
        <p:cNvGrpSpPr/>
        <p:nvPr/>
      </p:nvGrpSpPr>
      <p:grpSpPr>
        <a:xfrm>
          <a:off x="0" y="0"/>
          <a:ext cx="0" cy="0"/>
          <a:chOff x="0" y="0"/>
          <a:chExt cx="0" cy="0"/>
        </a:xfrm>
      </p:grpSpPr>
      <p:sp>
        <p:nvSpPr>
          <p:cNvPr id="343" name="Google Shape;343;p36"/>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344" name="Google Shape;344;p36"/>
          <p:cNvSpPr txBox="1">
            <a:spLocks noGrp="1"/>
          </p:cNvSpPr>
          <p:nvPr>
            <p:ph type="body" idx="1"/>
          </p:nvPr>
        </p:nvSpPr>
        <p:spPr>
          <a:xfrm>
            <a:off x="228600" y="800100"/>
            <a:ext cx="2019300" cy="22632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300"/>
              </a:spcBef>
              <a:spcAft>
                <a:spcPts val="0"/>
              </a:spcAft>
              <a:buClr>
                <a:srgbClr val="000000"/>
              </a:buClr>
              <a:buSzPts val="1400"/>
              <a:buFont typeface="Calibri"/>
              <a:buChar char="●"/>
              <a:defRPr sz="1400"/>
            </a:lvl1pPr>
            <a:lvl2pPr marL="914400" lvl="1" indent="-304800" algn="l" rtl="0">
              <a:lnSpc>
                <a:spcPct val="100000"/>
              </a:lnSpc>
              <a:spcBef>
                <a:spcPts val="200"/>
              </a:spcBef>
              <a:spcAft>
                <a:spcPts val="0"/>
              </a:spcAft>
              <a:buClr>
                <a:srgbClr val="000000"/>
              </a:buClr>
              <a:buSzPts val="1200"/>
              <a:buFont typeface="Calibri"/>
              <a:buChar char="○"/>
              <a:defRPr sz="1200"/>
            </a:lvl2pPr>
            <a:lvl3pPr marL="1371600" lvl="2" indent="-292100" algn="l" rtl="0">
              <a:lnSpc>
                <a:spcPct val="100000"/>
              </a:lnSpc>
              <a:spcBef>
                <a:spcPts val="200"/>
              </a:spcBef>
              <a:spcAft>
                <a:spcPts val="0"/>
              </a:spcAft>
              <a:buClr>
                <a:srgbClr val="000000"/>
              </a:buClr>
              <a:buSzPts val="1000"/>
              <a:buFont typeface="Calibri"/>
              <a:buChar char="■"/>
              <a:defRPr sz="1000"/>
            </a:lvl3pPr>
            <a:lvl4pPr marL="1828800" lvl="3" indent="-285750" algn="l" rtl="0">
              <a:lnSpc>
                <a:spcPct val="100000"/>
              </a:lnSpc>
              <a:spcBef>
                <a:spcPts val="200"/>
              </a:spcBef>
              <a:spcAft>
                <a:spcPts val="0"/>
              </a:spcAft>
              <a:buClr>
                <a:srgbClr val="000000"/>
              </a:buClr>
              <a:buSzPts val="900"/>
              <a:buFont typeface="Calibri"/>
              <a:buChar char="●"/>
              <a:defRPr sz="900"/>
            </a:lvl4pPr>
            <a:lvl5pPr marL="2286000" lvl="4" indent="-285750" algn="l" rtl="0">
              <a:lnSpc>
                <a:spcPct val="100000"/>
              </a:lnSpc>
              <a:spcBef>
                <a:spcPts val="200"/>
              </a:spcBef>
              <a:spcAft>
                <a:spcPts val="0"/>
              </a:spcAft>
              <a:buClr>
                <a:srgbClr val="000000"/>
              </a:buClr>
              <a:buSzPts val="900"/>
              <a:buFont typeface="Calibri"/>
              <a:buChar char="○"/>
              <a:defRPr sz="900"/>
            </a:lvl5pPr>
            <a:lvl6pPr marL="2743200" lvl="5" indent="-285750" algn="l" rtl="0">
              <a:lnSpc>
                <a:spcPct val="100000"/>
              </a:lnSpc>
              <a:spcBef>
                <a:spcPts val="200"/>
              </a:spcBef>
              <a:spcAft>
                <a:spcPts val="0"/>
              </a:spcAft>
              <a:buClr>
                <a:srgbClr val="000000"/>
              </a:buClr>
              <a:buSzPts val="900"/>
              <a:buFont typeface="Calibri"/>
              <a:buChar char="■"/>
              <a:defRPr sz="900"/>
            </a:lvl6pPr>
            <a:lvl7pPr marL="3200400" lvl="6" indent="-285750" algn="l" rtl="0">
              <a:lnSpc>
                <a:spcPct val="100000"/>
              </a:lnSpc>
              <a:spcBef>
                <a:spcPts val="200"/>
              </a:spcBef>
              <a:spcAft>
                <a:spcPts val="0"/>
              </a:spcAft>
              <a:buClr>
                <a:srgbClr val="000000"/>
              </a:buClr>
              <a:buSzPts val="900"/>
              <a:buFont typeface="Calibri"/>
              <a:buChar char="●"/>
              <a:defRPr sz="900"/>
            </a:lvl7pPr>
            <a:lvl8pPr marL="3657600" lvl="7" indent="-285750" algn="l" rtl="0">
              <a:lnSpc>
                <a:spcPct val="100000"/>
              </a:lnSpc>
              <a:spcBef>
                <a:spcPts val="200"/>
              </a:spcBef>
              <a:spcAft>
                <a:spcPts val="0"/>
              </a:spcAft>
              <a:buClr>
                <a:srgbClr val="000000"/>
              </a:buClr>
              <a:buSzPts val="900"/>
              <a:buFont typeface="Calibri"/>
              <a:buChar char="○"/>
              <a:defRPr sz="900"/>
            </a:lvl8pPr>
            <a:lvl9pPr marL="4114800" lvl="8" indent="-285750" algn="l" rtl="0">
              <a:lnSpc>
                <a:spcPct val="100000"/>
              </a:lnSpc>
              <a:spcBef>
                <a:spcPts val="200"/>
              </a:spcBef>
              <a:spcAft>
                <a:spcPts val="0"/>
              </a:spcAft>
              <a:buClr>
                <a:srgbClr val="000000"/>
              </a:buClr>
              <a:buSzPts val="900"/>
              <a:buFont typeface="Calibri"/>
              <a:buChar char="■"/>
              <a:defRPr sz="900"/>
            </a:lvl9pPr>
          </a:lstStyle>
          <a:p>
            <a:endParaRPr/>
          </a:p>
        </p:txBody>
      </p:sp>
      <p:sp>
        <p:nvSpPr>
          <p:cNvPr id="345" name="Google Shape;345;p36"/>
          <p:cNvSpPr txBox="1">
            <a:spLocks noGrp="1"/>
          </p:cNvSpPr>
          <p:nvPr>
            <p:ph type="body" idx="2"/>
          </p:nvPr>
        </p:nvSpPr>
        <p:spPr>
          <a:xfrm>
            <a:off x="2324100" y="800100"/>
            <a:ext cx="2019300" cy="22632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300"/>
              </a:spcBef>
              <a:spcAft>
                <a:spcPts val="0"/>
              </a:spcAft>
              <a:buClr>
                <a:srgbClr val="000000"/>
              </a:buClr>
              <a:buSzPts val="1400"/>
              <a:buFont typeface="Calibri"/>
              <a:buChar char="●"/>
              <a:defRPr sz="1400"/>
            </a:lvl1pPr>
            <a:lvl2pPr marL="914400" lvl="1" indent="-304800" algn="l" rtl="0">
              <a:lnSpc>
                <a:spcPct val="100000"/>
              </a:lnSpc>
              <a:spcBef>
                <a:spcPts val="200"/>
              </a:spcBef>
              <a:spcAft>
                <a:spcPts val="0"/>
              </a:spcAft>
              <a:buClr>
                <a:srgbClr val="000000"/>
              </a:buClr>
              <a:buSzPts val="1200"/>
              <a:buFont typeface="Calibri"/>
              <a:buChar char="○"/>
              <a:defRPr sz="1200"/>
            </a:lvl2pPr>
            <a:lvl3pPr marL="1371600" lvl="2" indent="-292100" algn="l" rtl="0">
              <a:lnSpc>
                <a:spcPct val="100000"/>
              </a:lnSpc>
              <a:spcBef>
                <a:spcPts val="200"/>
              </a:spcBef>
              <a:spcAft>
                <a:spcPts val="0"/>
              </a:spcAft>
              <a:buClr>
                <a:srgbClr val="000000"/>
              </a:buClr>
              <a:buSzPts val="1000"/>
              <a:buFont typeface="Calibri"/>
              <a:buChar char="■"/>
              <a:defRPr sz="1000"/>
            </a:lvl3pPr>
            <a:lvl4pPr marL="1828800" lvl="3" indent="-285750" algn="l" rtl="0">
              <a:lnSpc>
                <a:spcPct val="100000"/>
              </a:lnSpc>
              <a:spcBef>
                <a:spcPts val="200"/>
              </a:spcBef>
              <a:spcAft>
                <a:spcPts val="0"/>
              </a:spcAft>
              <a:buClr>
                <a:srgbClr val="000000"/>
              </a:buClr>
              <a:buSzPts val="900"/>
              <a:buFont typeface="Calibri"/>
              <a:buChar char="●"/>
              <a:defRPr sz="900"/>
            </a:lvl4pPr>
            <a:lvl5pPr marL="2286000" lvl="4" indent="-285750" algn="l" rtl="0">
              <a:lnSpc>
                <a:spcPct val="100000"/>
              </a:lnSpc>
              <a:spcBef>
                <a:spcPts val="200"/>
              </a:spcBef>
              <a:spcAft>
                <a:spcPts val="0"/>
              </a:spcAft>
              <a:buClr>
                <a:srgbClr val="000000"/>
              </a:buClr>
              <a:buSzPts val="900"/>
              <a:buFont typeface="Calibri"/>
              <a:buChar char="○"/>
              <a:defRPr sz="900"/>
            </a:lvl5pPr>
            <a:lvl6pPr marL="2743200" lvl="5" indent="-285750" algn="l" rtl="0">
              <a:lnSpc>
                <a:spcPct val="100000"/>
              </a:lnSpc>
              <a:spcBef>
                <a:spcPts val="200"/>
              </a:spcBef>
              <a:spcAft>
                <a:spcPts val="0"/>
              </a:spcAft>
              <a:buClr>
                <a:srgbClr val="000000"/>
              </a:buClr>
              <a:buSzPts val="900"/>
              <a:buFont typeface="Calibri"/>
              <a:buChar char="■"/>
              <a:defRPr sz="900"/>
            </a:lvl6pPr>
            <a:lvl7pPr marL="3200400" lvl="6" indent="-285750" algn="l" rtl="0">
              <a:lnSpc>
                <a:spcPct val="100000"/>
              </a:lnSpc>
              <a:spcBef>
                <a:spcPts val="200"/>
              </a:spcBef>
              <a:spcAft>
                <a:spcPts val="0"/>
              </a:spcAft>
              <a:buClr>
                <a:srgbClr val="000000"/>
              </a:buClr>
              <a:buSzPts val="900"/>
              <a:buFont typeface="Calibri"/>
              <a:buChar char="●"/>
              <a:defRPr sz="900"/>
            </a:lvl7pPr>
            <a:lvl8pPr marL="3657600" lvl="7" indent="-285750" algn="l" rtl="0">
              <a:lnSpc>
                <a:spcPct val="100000"/>
              </a:lnSpc>
              <a:spcBef>
                <a:spcPts val="200"/>
              </a:spcBef>
              <a:spcAft>
                <a:spcPts val="0"/>
              </a:spcAft>
              <a:buClr>
                <a:srgbClr val="000000"/>
              </a:buClr>
              <a:buSzPts val="900"/>
              <a:buFont typeface="Calibri"/>
              <a:buChar char="○"/>
              <a:defRPr sz="900"/>
            </a:lvl8pPr>
            <a:lvl9pPr marL="4114800" lvl="8" indent="-285750" algn="l" rtl="0">
              <a:lnSpc>
                <a:spcPct val="100000"/>
              </a:lnSpc>
              <a:spcBef>
                <a:spcPts val="200"/>
              </a:spcBef>
              <a:spcAft>
                <a:spcPts val="0"/>
              </a:spcAft>
              <a:buClr>
                <a:srgbClr val="000000"/>
              </a:buClr>
              <a:buSzPts val="900"/>
              <a:buFont typeface="Calibri"/>
              <a:buChar char="■"/>
              <a:defRPr sz="900"/>
            </a:lvl9pPr>
          </a:lstStyle>
          <a:p>
            <a:endParaRPr/>
          </a:p>
        </p:txBody>
      </p:sp>
      <p:sp>
        <p:nvSpPr>
          <p:cNvPr id="346" name="Google Shape;346;p36"/>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70000" lnSpcReduction="20000"/>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sz="1100">
              <a:solidFill>
                <a:schemeClr val="dk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9"/>
        <p:cNvGrpSpPr/>
        <p:nvPr/>
      </p:nvGrpSpPr>
      <p:grpSpPr>
        <a:xfrm>
          <a:off x="0" y="0"/>
          <a:ext cx="0" cy="0"/>
          <a:chOff x="0" y="0"/>
          <a:chExt cx="0" cy="0"/>
        </a:xfrm>
      </p:grpSpPr>
      <p:sp>
        <p:nvSpPr>
          <p:cNvPr id="170" name="Google Shape;170;p18"/>
          <p:cNvSpPr txBox="1">
            <a:spLocks noGrp="1"/>
          </p:cNvSpPr>
          <p:nvPr>
            <p:ph type="ctrTitle"/>
          </p:nvPr>
        </p:nvSpPr>
        <p:spPr>
          <a:xfrm>
            <a:off x="342900" y="1065213"/>
            <a:ext cx="3886200" cy="7350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Clr>
                <a:schemeClr val="dk1"/>
              </a:buClr>
              <a:buSzPts val="900"/>
              <a:buNone/>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171" name="Google Shape;171;p18"/>
          <p:cNvSpPr txBox="1">
            <a:spLocks noGrp="1"/>
          </p:cNvSpPr>
          <p:nvPr>
            <p:ph type="subTitle" idx="1"/>
          </p:nvPr>
        </p:nvSpPr>
        <p:spPr>
          <a:xfrm>
            <a:off x="685800" y="1943100"/>
            <a:ext cx="3200400" cy="876300"/>
          </a:xfrm>
          <a:prstGeom prst="rect">
            <a:avLst/>
          </a:prstGeom>
          <a:noFill/>
          <a:ln>
            <a:noFill/>
          </a:ln>
        </p:spPr>
        <p:txBody>
          <a:bodyPr spcFirstLastPara="1" wrap="square" lIns="45725" tIns="22850" rIns="45725" bIns="22850" anchor="t" anchorCtr="0">
            <a:noAutofit/>
          </a:bodyPr>
          <a:lstStyle>
            <a:lvl1pPr lvl="0" algn="ctr" rtl="0">
              <a:spcBef>
                <a:spcPts val="300"/>
              </a:spcBef>
              <a:spcAft>
                <a:spcPts val="0"/>
              </a:spcAft>
              <a:buClr>
                <a:srgbClr val="888888"/>
              </a:buClr>
              <a:buSzPts val="1600"/>
              <a:buNone/>
              <a:defRPr>
                <a:solidFill>
                  <a:srgbClr val="888888"/>
                </a:solidFill>
              </a:defRPr>
            </a:lvl1pPr>
            <a:lvl2pPr lvl="1" algn="ctr" rtl="0">
              <a:spcBef>
                <a:spcPts val="300"/>
              </a:spcBef>
              <a:spcAft>
                <a:spcPts val="0"/>
              </a:spcAft>
              <a:buClr>
                <a:srgbClr val="888888"/>
              </a:buClr>
              <a:buSzPts val="1400"/>
              <a:buNone/>
              <a:defRPr>
                <a:solidFill>
                  <a:srgbClr val="888888"/>
                </a:solidFill>
              </a:defRPr>
            </a:lvl2pPr>
            <a:lvl3pPr lvl="2" algn="ctr" rtl="0">
              <a:spcBef>
                <a:spcPts val="200"/>
              </a:spcBef>
              <a:spcAft>
                <a:spcPts val="0"/>
              </a:spcAft>
              <a:buClr>
                <a:srgbClr val="888888"/>
              </a:buClr>
              <a:buSzPts val="1200"/>
              <a:buNone/>
              <a:defRPr>
                <a:solidFill>
                  <a:srgbClr val="888888"/>
                </a:solidFill>
              </a:defRPr>
            </a:lvl3pPr>
            <a:lvl4pPr lvl="3" algn="ctr" rtl="0">
              <a:spcBef>
                <a:spcPts val="200"/>
              </a:spcBef>
              <a:spcAft>
                <a:spcPts val="0"/>
              </a:spcAft>
              <a:buClr>
                <a:srgbClr val="888888"/>
              </a:buClr>
              <a:buSzPts val="1000"/>
              <a:buNone/>
              <a:defRPr>
                <a:solidFill>
                  <a:srgbClr val="888888"/>
                </a:solidFill>
              </a:defRPr>
            </a:lvl4pPr>
            <a:lvl5pPr lvl="4" algn="ctr" rtl="0">
              <a:spcBef>
                <a:spcPts val="200"/>
              </a:spcBef>
              <a:spcAft>
                <a:spcPts val="0"/>
              </a:spcAft>
              <a:buClr>
                <a:srgbClr val="888888"/>
              </a:buClr>
              <a:buSzPts val="1000"/>
              <a:buNone/>
              <a:defRPr>
                <a:solidFill>
                  <a:srgbClr val="888888"/>
                </a:solidFill>
              </a:defRPr>
            </a:lvl5pPr>
            <a:lvl6pPr lvl="5" algn="ctr" rtl="0">
              <a:spcBef>
                <a:spcPts val="200"/>
              </a:spcBef>
              <a:spcAft>
                <a:spcPts val="0"/>
              </a:spcAft>
              <a:buClr>
                <a:srgbClr val="888888"/>
              </a:buClr>
              <a:buSzPts val="1000"/>
              <a:buNone/>
              <a:defRPr>
                <a:solidFill>
                  <a:srgbClr val="888888"/>
                </a:solidFill>
              </a:defRPr>
            </a:lvl6pPr>
            <a:lvl7pPr lvl="6" algn="ctr" rtl="0">
              <a:spcBef>
                <a:spcPts val="200"/>
              </a:spcBef>
              <a:spcAft>
                <a:spcPts val="0"/>
              </a:spcAft>
              <a:buClr>
                <a:srgbClr val="888888"/>
              </a:buClr>
              <a:buSzPts val="1000"/>
              <a:buNone/>
              <a:defRPr>
                <a:solidFill>
                  <a:srgbClr val="888888"/>
                </a:solidFill>
              </a:defRPr>
            </a:lvl7pPr>
            <a:lvl8pPr lvl="7" algn="ctr" rtl="0">
              <a:spcBef>
                <a:spcPts val="200"/>
              </a:spcBef>
              <a:spcAft>
                <a:spcPts val="0"/>
              </a:spcAft>
              <a:buClr>
                <a:srgbClr val="888888"/>
              </a:buClr>
              <a:buSzPts val="1000"/>
              <a:buNone/>
              <a:defRPr>
                <a:solidFill>
                  <a:srgbClr val="888888"/>
                </a:solidFill>
              </a:defRPr>
            </a:lvl8pPr>
            <a:lvl9pPr lvl="8" algn="ctr" rtl="0">
              <a:spcBef>
                <a:spcPts val="200"/>
              </a:spcBef>
              <a:spcAft>
                <a:spcPts val="0"/>
              </a:spcAft>
              <a:buClr>
                <a:srgbClr val="888888"/>
              </a:buClr>
              <a:buSzPts val="1000"/>
              <a:buNone/>
              <a:defRPr>
                <a:solidFill>
                  <a:srgbClr val="888888"/>
                </a:solidFill>
              </a:defRPr>
            </a:lvl9pPr>
          </a:lstStyle>
          <a:p>
            <a:endParaRPr/>
          </a:p>
        </p:txBody>
      </p:sp>
      <p:sp>
        <p:nvSpPr>
          <p:cNvPr id="172" name="Google Shape;172;p18"/>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73" name="Google Shape;173;p18"/>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74" name="Google Shape;174;p18"/>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 3">
  <p:cSld name="2_3">
    <p:spTree>
      <p:nvGrpSpPr>
        <p:cNvPr id="1" name="Shape 356"/>
        <p:cNvGrpSpPr/>
        <p:nvPr/>
      </p:nvGrpSpPr>
      <p:grpSpPr>
        <a:xfrm>
          <a:off x="0" y="0"/>
          <a:ext cx="0" cy="0"/>
          <a:chOff x="0" y="0"/>
          <a:chExt cx="0" cy="0"/>
        </a:xfrm>
      </p:grpSpPr>
      <p:sp>
        <p:nvSpPr>
          <p:cNvPr id="357" name="Google Shape;357;p39"/>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358" name="Google Shape;358;p39"/>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359" name="Google Shape;359;p39"/>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360" name="Google Shape;360;p39"/>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 2">
  <p:cSld name="2_2">
    <p:spTree>
      <p:nvGrpSpPr>
        <p:cNvPr id="1" name="Shape 361"/>
        <p:cNvGrpSpPr/>
        <p:nvPr/>
      </p:nvGrpSpPr>
      <p:grpSpPr>
        <a:xfrm>
          <a:off x="0" y="0"/>
          <a:ext cx="0" cy="0"/>
          <a:chOff x="0" y="0"/>
          <a:chExt cx="0" cy="0"/>
        </a:xfrm>
      </p:grpSpPr>
      <p:sp>
        <p:nvSpPr>
          <p:cNvPr id="362" name="Google Shape;362;p40"/>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363" name="Google Shape;363;p40"/>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364" name="Google Shape;364;p40"/>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365" name="Google Shape;365;p40"/>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 5">
  <p:cSld name="2_5">
    <p:spTree>
      <p:nvGrpSpPr>
        <p:cNvPr id="1" name="Shape 366"/>
        <p:cNvGrpSpPr/>
        <p:nvPr/>
      </p:nvGrpSpPr>
      <p:grpSpPr>
        <a:xfrm>
          <a:off x="0" y="0"/>
          <a:ext cx="0" cy="0"/>
          <a:chOff x="0" y="0"/>
          <a:chExt cx="0" cy="0"/>
        </a:xfrm>
      </p:grpSpPr>
      <p:sp>
        <p:nvSpPr>
          <p:cNvPr id="367" name="Google Shape;367;p41"/>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368" name="Google Shape;368;p41"/>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369" name="Google Shape;369;p41"/>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370" name="Google Shape;370;p41"/>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Content 1">
  <p:cSld name="Title and Content">
    <p:spTree>
      <p:nvGrpSpPr>
        <p:cNvPr id="1" name="Shape 376"/>
        <p:cNvGrpSpPr/>
        <p:nvPr/>
      </p:nvGrpSpPr>
      <p:grpSpPr>
        <a:xfrm>
          <a:off x="0" y="0"/>
          <a:ext cx="0" cy="0"/>
          <a:chOff x="0" y="0"/>
          <a:chExt cx="0" cy="0"/>
        </a:xfrm>
      </p:grpSpPr>
      <p:sp>
        <p:nvSpPr>
          <p:cNvPr id="377" name="Google Shape;377;p43"/>
          <p:cNvSpPr txBox="1">
            <a:spLocks noGrp="1"/>
          </p:cNvSpPr>
          <p:nvPr>
            <p:ph type="title"/>
          </p:nvPr>
        </p:nvSpPr>
        <p:spPr>
          <a:xfrm>
            <a:off x="139065" y="392773"/>
            <a:ext cx="5188800" cy="3843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2200"/>
              <a:buNone/>
              <a:defRPr sz="2400" b="1" i="0">
                <a:solidFill>
                  <a:srgbClr val="38135F"/>
                </a:solidFill>
                <a:latin typeface="Arial"/>
                <a:ea typeface="Arial"/>
                <a:cs typeface="Arial"/>
                <a:sym typeface="Arial"/>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378" name="Google Shape;378;p43"/>
          <p:cNvSpPr txBox="1">
            <a:spLocks noGrp="1"/>
          </p:cNvSpPr>
          <p:nvPr>
            <p:ph type="body" idx="1"/>
          </p:nvPr>
        </p:nvSpPr>
        <p:spPr>
          <a:xfrm>
            <a:off x="1857089" y="2209727"/>
            <a:ext cx="6668700" cy="2040900"/>
          </a:xfrm>
          <a:prstGeom prst="rect">
            <a:avLst/>
          </a:prstGeom>
          <a:noFill/>
          <a:ln>
            <a:noFill/>
          </a:ln>
        </p:spPr>
        <p:txBody>
          <a:bodyPr spcFirstLastPara="1" wrap="square" lIns="0" tIns="0" rIns="0" bIns="0" anchor="t" anchorCtr="0">
            <a:spAutoFit/>
          </a:bodyPr>
          <a:lstStyle>
            <a:lvl1pPr marL="457200" lvl="0" indent="-228600" algn="l" rtl="0">
              <a:spcBef>
                <a:spcPts val="300"/>
              </a:spcBef>
              <a:spcAft>
                <a:spcPts val="0"/>
              </a:spcAft>
              <a:buSzPts val="1600"/>
              <a:buNone/>
              <a:defRPr sz="1500" b="0" i="0">
                <a:solidFill>
                  <a:schemeClr val="dk1"/>
                </a:solidFill>
                <a:latin typeface="Arial"/>
                <a:ea typeface="Arial"/>
                <a:cs typeface="Arial"/>
                <a:sym typeface="Arial"/>
              </a:defRPr>
            </a:lvl1pPr>
            <a:lvl2pPr marL="914400" lvl="1" indent="-228600" algn="l" rtl="0">
              <a:spcBef>
                <a:spcPts val="300"/>
              </a:spcBef>
              <a:spcAft>
                <a:spcPts val="0"/>
              </a:spcAft>
              <a:buSzPts val="1400"/>
              <a:buNone/>
              <a:defRPr/>
            </a:lvl2pPr>
            <a:lvl3pPr marL="1371600" lvl="2" indent="-228600" algn="l" rtl="0">
              <a:spcBef>
                <a:spcPts val="200"/>
              </a:spcBef>
              <a:spcAft>
                <a:spcPts val="0"/>
              </a:spcAft>
              <a:buSzPts val="1200"/>
              <a:buNone/>
              <a:defRPr/>
            </a:lvl3pPr>
            <a:lvl4pPr marL="1828800" lvl="3" indent="-228600" algn="l" rtl="0">
              <a:spcBef>
                <a:spcPts val="200"/>
              </a:spcBef>
              <a:spcAft>
                <a:spcPts val="0"/>
              </a:spcAft>
              <a:buSzPts val="1000"/>
              <a:buNone/>
              <a:defRPr/>
            </a:lvl4pPr>
            <a:lvl5pPr marL="2286000" lvl="4" indent="-228600" algn="l" rtl="0">
              <a:spcBef>
                <a:spcPts val="200"/>
              </a:spcBef>
              <a:spcAft>
                <a:spcPts val="0"/>
              </a:spcAft>
              <a:buSzPts val="1000"/>
              <a:buNone/>
              <a:defRPr/>
            </a:lvl5pPr>
            <a:lvl6pPr marL="2743200" lvl="5" indent="-228600" algn="l" rtl="0">
              <a:spcBef>
                <a:spcPts val="200"/>
              </a:spcBef>
              <a:spcAft>
                <a:spcPts val="0"/>
              </a:spcAft>
              <a:buSzPts val="1000"/>
              <a:buNone/>
              <a:defRPr/>
            </a:lvl6pPr>
            <a:lvl7pPr marL="3200400" lvl="6" indent="-228600" algn="l" rtl="0">
              <a:spcBef>
                <a:spcPts val="200"/>
              </a:spcBef>
              <a:spcAft>
                <a:spcPts val="0"/>
              </a:spcAft>
              <a:buSzPts val="1000"/>
              <a:buNone/>
              <a:defRPr/>
            </a:lvl7pPr>
            <a:lvl8pPr marL="3657600" lvl="7" indent="-228600" algn="l" rtl="0">
              <a:spcBef>
                <a:spcPts val="200"/>
              </a:spcBef>
              <a:spcAft>
                <a:spcPts val="0"/>
              </a:spcAft>
              <a:buSzPts val="1000"/>
              <a:buNone/>
              <a:defRPr/>
            </a:lvl8pPr>
            <a:lvl9pPr marL="4114800" lvl="8" indent="-228600" algn="l" rtl="0">
              <a:spcBef>
                <a:spcPts val="200"/>
              </a:spcBef>
              <a:spcAft>
                <a:spcPts val="0"/>
              </a:spcAft>
              <a:buSzPts val="1000"/>
              <a:buNone/>
              <a:defRPr/>
            </a:lvl9pPr>
          </a:lstStyle>
          <a:p>
            <a:endParaRPr/>
          </a:p>
        </p:txBody>
      </p:sp>
      <p:sp>
        <p:nvSpPr>
          <p:cNvPr id="379" name="Google Shape;379;p43"/>
          <p:cNvSpPr txBox="1">
            <a:spLocks noGrp="1"/>
          </p:cNvSpPr>
          <p:nvPr>
            <p:ph type="ftr" idx="11"/>
          </p:nvPr>
        </p:nvSpPr>
        <p:spPr>
          <a:xfrm>
            <a:off x="3108960" y="4783455"/>
            <a:ext cx="2926200" cy="257100"/>
          </a:xfrm>
          <a:prstGeom prst="rect">
            <a:avLst/>
          </a:prstGeom>
          <a:noFill/>
          <a:ln>
            <a:noFill/>
          </a:ln>
        </p:spPr>
        <p:txBody>
          <a:bodyPr spcFirstLastPara="1" wrap="square" lIns="0" tIns="0" rIns="0" bIns="0" anchor="t" anchorCtr="0">
            <a:spAutoFit/>
          </a:bodyPr>
          <a:lstStyle>
            <a:lvl1pPr lvl="0" algn="ctr" rtl="0">
              <a:spcBef>
                <a:spcPts val="0"/>
              </a:spcBef>
              <a:spcAft>
                <a:spcPts val="0"/>
              </a:spcAft>
              <a:buSzPts val="700"/>
              <a:buNone/>
              <a:defRPr>
                <a:solidFill>
                  <a:srgbClr val="888888"/>
                </a:solidFill>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380" name="Google Shape;380;p43"/>
          <p:cNvSpPr txBox="1">
            <a:spLocks noGrp="1"/>
          </p:cNvSpPr>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700"/>
              <a:buNone/>
              <a:defRPr>
                <a:solidFill>
                  <a:srgbClr val="888888"/>
                </a:solidFill>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381" name="Google Shape;381;p43"/>
          <p:cNvSpPr txBox="1">
            <a:spLocks noGrp="1"/>
          </p:cNvSpPr>
          <p:nvPr>
            <p:ph type="sldNum" idx="12"/>
          </p:nvPr>
        </p:nvSpPr>
        <p:spPr>
          <a:xfrm>
            <a:off x="6583680" y="4783455"/>
            <a:ext cx="2103000" cy="92400"/>
          </a:xfrm>
          <a:prstGeom prst="rect">
            <a:avLst/>
          </a:prstGeom>
          <a:noFill/>
          <a:ln>
            <a:noFill/>
          </a:ln>
        </p:spPr>
        <p:txBody>
          <a:bodyPr spcFirstLastPara="1" wrap="square" lIns="0" tIns="0" rIns="0" bIns="0" anchor="t" anchorCtr="0">
            <a:spAutoFit/>
          </a:bodyPr>
          <a:lstStyle>
            <a:lvl1pPr lvl="0" indent="0" algn="r" rtl="0">
              <a:spcBef>
                <a:spcPts val="0"/>
              </a:spcBef>
              <a:buNone/>
              <a:defRPr>
                <a:solidFill>
                  <a:srgbClr val="888888"/>
                </a:solidFill>
              </a:defRPr>
            </a:lvl1pPr>
            <a:lvl2pPr lvl="1" indent="0" algn="r" rtl="0">
              <a:spcBef>
                <a:spcPts val="0"/>
              </a:spcBef>
              <a:buNone/>
              <a:defRPr>
                <a:solidFill>
                  <a:srgbClr val="888888"/>
                </a:solidFill>
              </a:defRPr>
            </a:lvl2pPr>
            <a:lvl3pPr lvl="2" indent="0" algn="r" rtl="0">
              <a:spcBef>
                <a:spcPts val="0"/>
              </a:spcBef>
              <a:buNone/>
              <a:defRPr>
                <a:solidFill>
                  <a:srgbClr val="888888"/>
                </a:solidFill>
              </a:defRPr>
            </a:lvl3pPr>
            <a:lvl4pPr lvl="3" indent="0" algn="r" rtl="0">
              <a:spcBef>
                <a:spcPts val="0"/>
              </a:spcBef>
              <a:buNone/>
              <a:defRPr>
                <a:solidFill>
                  <a:srgbClr val="888888"/>
                </a:solidFill>
              </a:defRPr>
            </a:lvl4pPr>
            <a:lvl5pPr lvl="4" indent="0" algn="r" rtl="0">
              <a:spcBef>
                <a:spcPts val="0"/>
              </a:spcBef>
              <a:buNone/>
              <a:defRPr>
                <a:solidFill>
                  <a:srgbClr val="888888"/>
                </a:solidFill>
              </a:defRPr>
            </a:lvl5pPr>
            <a:lvl6pPr lvl="5" indent="0" algn="r" rtl="0">
              <a:spcBef>
                <a:spcPts val="0"/>
              </a:spcBef>
              <a:buNone/>
              <a:defRPr>
                <a:solidFill>
                  <a:srgbClr val="888888"/>
                </a:solidFill>
              </a:defRPr>
            </a:lvl6pPr>
            <a:lvl7pPr lvl="6" indent="0" algn="r" rtl="0">
              <a:spcBef>
                <a:spcPts val="0"/>
              </a:spcBef>
              <a:buNone/>
              <a:defRPr>
                <a:solidFill>
                  <a:srgbClr val="888888"/>
                </a:solidFill>
              </a:defRPr>
            </a:lvl7pPr>
            <a:lvl8pPr lvl="7" indent="0" algn="r" rtl="0">
              <a:spcBef>
                <a:spcPts val="0"/>
              </a:spcBef>
              <a:buNone/>
              <a:defRPr>
                <a:solidFill>
                  <a:srgbClr val="888888"/>
                </a:solidFill>
              </a:defRPr>
            </a:lvl8pPr>
            <a:lvl9pPr lvl="8" indent="0" algn="r" rtl="0">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27"/>
        <p:cNvGrpSpPr/>
        <p:nvPr/>
      </p:nvGrpSpPr>
      <p:grpSpPr>
        <a:xfrm>
          <a:off x="0" y="0"/>
          <a:ext cx="0" cy="0"/>
          <a:chOff x="0" y="0"/>
          <a:chExt cx="0" cy="0"/>
        </a:xfrm>
      </p:grpSpPr>
      <p:sp>
        <p:nvSpPr>
          <p:cNvPr id="528" name="Google Shape;528;p71"/>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29" name="Google Shape;529;p7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30" name="Google Shape;530;p7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31"/>
        <p:cNvGrpSpPr/>
        <p:nvPr/>
      </p:nvGrpSpPr>
      <p:grpSpPr>
        <a:xfrm>
          <a:off x="0" y="0"/>
          <a:ext cx="0" cy="0"/>
          <a:chOff x="0" y="0"/>
          <a:chExt cx="0" cy="0"/>
        </a:xfrm>
      </p:grpSpPr>
      <p:sp>
        <p:nvSpPr>
          <p:cNvPr id="532" name="Google Shape;532;p72"/>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33" name="Google Shape;533;p7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34"/>
        <p:cNvGrpSpPr/>
        <p:nvPr/>
      </p:nvGrpSpPr>
      <p:grpSpPr>
        <a:xfrm>
          <a:off x="0" y="0"/>
          <a:ext cx="0" cy="0"/>
          <a:chOff x="0" y="0"/>
          <a:chExt cx="0" cy="0"/>
        </a:xfrm>
      </p:grpSpPr>
      <p:sp>
        <p:nvSpPr>
          <p:cNvPr id="535" name="Google Shape;535;p7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36" name="Google Shape;536;p7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537" name="Google Shape;537;p7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38"/>
        <p:cNvGrpSpPr/>
        <p:nvPr/>
      </p:nvGrpSpPr>
      <p:grpSpPr>
        <a:xfrm>
          <a:off x="0" y="0"/>
          <a:ext cx="0" cy="0"/>
          <a:chOff x="0" y="0"/>
          <a:chExt cx="0" cy="0"/>
        </a:xfrm>
      </p:grpSpPr>
      <p:sp>
        <p:nvSpPr>
          <p:cNvPr id="539" name="Google Shape;539;p7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40" name="Google Shape;540;p74"/>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541" name="Google Shape;541;p74"/>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542" name="Google Shape;542;p7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3"/>
        <p:cNvGrpSpPr/>
        <p:nvPr/>
      </p:nvGrpSpPr>
      <p:grpSpPr>
        <a:xfrm>
          <a:off x="0" y="0"/>
          <a:ext cx="0" cy="0"/>
          <a:chOff x="0" y="0"/>
          <a:chExt cx="0" cy="0"/>
        </a:xfrm>
      </p:grpSpPr>
      <p:sp>
        <p:nvSpPr>
          <p:cNvPr id="544" name="Google Shape;544;p7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45" name="Google Shape;545;p7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46"/>
        <p:cNvGrpSpPr/>
        <p:nvPr/>
      </p:nvGrpSpPr>
      <p:grpSpPr>
        <a:xfrm>
          <a:off x="0" y="0"/>
          <a:ext cx="0" cy="0"/>
          <a:chOff x="0" y="0"/>
          <a:chExt cx="0" cy="0"/>
        </a:xfrm>
      </p:grpSpPr>
      <p:sp>
        <p:nvSpPr>
          <p:cNvPr id="547" name="Google Shape;547;p76"/>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48" name="Google Shape;548;p76"/>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549" name="Google Shape;549;p7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5"/>
        <p:cNvGrpSpPr/>
        <p:nvPr/>
      </p:nvGrpSpPr>
      <p:grpSpPr>
        <a:xfrm>
          <a:off x="0" y="0"/>
          <a:ext cx="0" cy="0"/>
          <a:chOff x="0" y="0"/>
          <a:chExt cx="0" cy="0"/>
        </a:xfrm>
      </p:grpSpPr>
      <p:sp>
        <p:nvSpPr>
          <p:cNvPr id="176" name="Google Shape;176;p19"/>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Clr>
                <a:schemeClr val="dk1"/>
              </a:buClr>
              <a:buSzPts val="900"/>
              <a:buNone/>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177" name="Google Shape;177;p19"/>
          <p:cNvSpPr txBox="1">
            <a:spLocks noGrp="1"/>
          </p:cNvSpPr>
          <p:nvPr>
            <p:ph type="body" idx="1"/>
          </p:nvPr>
        </p:nvSpPr>
        <p:spPr>
          <a:xfrm>
            <a:off x="228600" y="800100"/>
            <a:ext cx="4114800" cy="2263200"/>
          </a:xfrm>
          <a:prstGeom prst="rect">
            <a:avLst/>
          </a:prstGeom>
          <a:noFill/>
          <a:ln>
            <a:noFill/>
          </a:ln>
        </p:spPr>
        <p:txBody>
          <a:bodyPr spcFirstLastPara="1" wrap="square" lIns="45725" tIns="22850" rIns="45725" bIns="22850" anchor="t" anchorCtr="0">
            <a:noAutofit/>
          </a:bodyPr>
          <a:lstStyle>
            <a:lvl1pPr marL="457200" lvl="0" indent="-285750" algn="l" rtl="0">
              <a:spcBef>
                <a:spcPts val="200"/>
              </a:spcBef>
              <a:spcAft>
                <a:spcPts val="0"/>
              </a:spcAft>
              <a:buClr>
                <a:schemeClr val="dk1"/>
              </a:buClr>
              <a:buSzPts val="900"/>
              <a:buChar char="•"/>
              <a:defRPr/>
            </a:lvl1pPr>
            <a:lvl2pPr marL="914400" lvl="1" indent="-285750" algn="l" rtl="0">
              <a:spcBef>
                <a:spcPts val="200"/>
              </a:spcBef>
              <a:spcAft>
                <a:spcPts val="0"/>
              </a:spcAft>
              <a:buClr>
                <a:schemeClr val="dk1"/>
              </a:buClr>
              <a:buSzPts val="900"/>
              <a:buChar char="–"/>
              <a:defRPr/>
            </a:lvl2pPr>
            <a:lvl3pPr marL="1371600" lvl="2" indent="-285750" algn="l" rtl="0">
              <a:spcBef>
                <a:spcPts val="200"/>
              </a:spcBef>
              <a:spcAft>
                <a:spcPts val="0"/>
              </a:spcAft>
              <a:buClr>
                <a:schemeClr val="dk1"/>
              </a:buClr>
              <a:buSzPts val="900"/>
              <a:buChar char="•"/>
              <a:defRPr/>
            </a:lvl3pPr>
            <a:lvl4pPr marL="1828800" lvl="3" indent="-285750" algn="l" rtl="0">
              <a:spcBef>
                <a:spcPts val="200"/>
              </a:spcBef>
              <a:spcAft>
                <a:spcPts val="0"/>
              </a:spcAft>
              <a:buClr>
                <a:schemeClr val="dk1"/>
              </a:buClr>
              <a:buSzPts val="900"/>
              <a:buChar char="–"/>
              <a:defRPr/>
            </a:lvl4pPr>
            <a:lvl5pPr marL="2286000" lvl="4" indent="-285750" algn="l" rtl="0">
              <a:spcBef>
                <a:spcPts val="200"/>
              </a:spcBef>
              <a:spcAft>
                <a:spcPts val="0"/>
              </a:spcAft>
              <a:buClr>
                <a:schemeClr val="dk1"/>
              </a:buClr>
              <a:buSzPts val="900"/>
              <a:buChar char="»"/>
              <a:defRPr/>
            </a:lvl5pPr>
            <a:lvl6pPr marL="2743200" lvl="5" indent="-285750" algn="l" rtl="0">
              <a:spcBef>
                <a:spcPts val="200"/>
              </a:spcBef>
              <a:spcAft>
                <a:spcPts val="0"/>
              </a:spcAft>
              <a:buClr>
                <a:schemeClr val="dk1"/>
              </a:buClr>
              <a:buSzPts val="900"/>
              <a:buChar char="•"/>
              <a:defRPr/>
            </a:lvl6pPr>
            <a:lvl7pPr marL="3200400" lvl="6" indent="-285750" algn="l" rtl="0">
              <a:spcBef>
                <a:spcPts val="200"/>
              </a:spcBef>
              <a:spcAft>
                <a:spcPts val="0"/>
              </a:spcAft>
              <a:buClr>
                <a:schemeClr val="dk1"/>
              </a:buClr>
              <a:buSzPts val="900"/>
              <a:buChar char="•"/>
              <a:defRPr/>
            </a:lvl7pPr>
            <a:lvl8pPr marL="3657600" lvl="7" indent="-285750" algn="l" rtl="0">
              <a:spcBef>
                <a:spcPts val="200"/>
              </a:spcBef>
              <a:spcAft>
                <a:spcPts val="0"/>
              </a:spcAft>
              <a:buClr>
                <a:schemeClr val="dk1"/>
              </a:buClr>
              <a:buSzPts val="900"/>
              <a:buChar char="•"/>
              <a:defRPr/>
            </a:lvl8pPr>
            <a:lvl9pPr marL="4114800" lvl="8" indent="-285750" algn="l" rtl="0">
              <a:spcBef>
                <a:spcPts val="200"/>
              </a:spcBef>
              <a:spcAft>
                <a:spcPts val="0"/>
              </a:spcAft>
              <a:buClr>
                <a:schemeClr val="dk1"/>
              </a:buClr>
              <a:buSzPts val="900"/>
              <a:buChar char="•"/>
              <a:defRPr/>
            </a:lvl9pPr>
          </a:lstStyle>
          <a:p>
            <a:endParaRPr/>
          </a:p>
        </p:txBody>
      </p:sp>
      <p:sp>
        <p:nvSpPr>
          <p:cNvPr id="178" name="Google Shape;178;p19"/>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79" name="Google Shape;179;p19"/>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80" name="Google Shape;180;p19"/>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50"/>
        <p:cNvGrpSpPr/>
        <p:nvPr/>
      </p:nvGrpSpPr>
      <p:grpSpPr>
        <a:xfrm>
          <a:off x="0" y="0"/>
          <a:ext cx="0" cy="0"/>
          <a:chOff x="0" y="0"/>
          <a:chExt cx="0" cy="0"/>
        </a:xfrm>
      </p:grpSpPr>
      <p:sp>
        <p:nvSpPr>
          <p:cNvPr id="551" name="Google Shape;551;p77"/>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552" name="Google Shape;552;p7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53"/>
        <p:cNvGrpSpPr/>
        <p:nvPr/>
      </p:nvGrpSpPr>
      <p:grpSpPr>
        <a:xfrm>
          <a:off x="0" y="0"/>
          <a:ext cx="0" cy="0"/>
          <a:chOff x="0" y="0"/>
          <a:chExt cx="0" cy="0"/>
        </a:xfrm>
      </p:grpSpPr>
      <p:sp>
        <p:nvSpPr>
          <p:cNvPr id="554" name="Google Shape;554;p78"/>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78"/>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556" name="Google Shape;556;p7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57" name="Google Shape;557;p78"/>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558" name="Google Shape;558;p7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59"/>
        <p:cNvGrpSpPr/>
        <p:nvPr/>
      </p:nvGrpSpPr>
      <p:grpSpPr>
        <a:xfrm>
          <a:off x="0" y="0"/>
          <a:ext cx="0" cy="0"/>
          <a:chOff x="0" y="0"/>
          <a:chExt cx="0" cy="0"/>
        </a:xfrm>
      </p:grpSpPr>
      <p:sp>
        <p:nvSpPr>
          <p:cNvPr id="560" name="Google Shape;560;p79"/>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561" name="Google Shape;561;p7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62"/>
        <p:cNvGrpSpPr/>
        <p:nvPr/>
      </p:nvGrpSpPr>
      <p:grpSpPr>
        <a:xfrm>
          <a:off x="0" y="0"/>
          <a:ext cx="0" cy="0"/>
          <a:chOff x="0" y="0"/>
          <a:chExt cx="0" cy="0"/>
        </a:xfrm>
      </p:grpSpPr>
      <p:sp>
        <p:nvSpPr>
          <p:cNvPr id="563" name="Google Shape;563;p80"/>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564" name="Google Shape;564;p80"/>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565" name="Google Shape;565;p8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6"/>
        <p:cNvGrpSpPr/>
        <p:nvPr/>
      </p:nvGrpSpPr>
      <p:grpSpPr>
        <a:xfrm>
          <a:off x="0" y="0"/>
          <a:ext cx="0" cy="0"/>
          <a:chOff x="0" y="0"/>
          <a:chExt cx="0" cy="0"/>
        </a:xfrm>
      </p:grpSpPr>
      <p:sp>
        <p:nvSpPr>
          <p:cNvPr id="567" name="Google Shape;567;p8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5">
  <p:cSld name="5">
    <p:spTree>
      <p:nvGrpSpPr>
        <p:cNvPr id="1" name="Shape 568"/>
        <p:cNvGrpSpPr/>
        <p:nvPr/>
      </p:nvGrpSpPr>
      <p:grpSpPr>
        <a:xfrm>
          <a:off x="0" y="0"/>
          <a:ext cx="0" cy="0"/>
          <a:chOff x="0" y="0"/>
          <a:chExt cx="0" cy="0"/>
        </a:xfrm>
      </p:grpSpPr>
      <p:sp>
        <p:nvSpPr>
          <p:cNvPr id="569" name="Google Shape;569;p82"/>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70" name="Google Shape;570;p82"/>
          <p:cNvSpPr txBox="1">
            <a:spLocks noGrp="1"/>
          </p:cNvSpPr>
          <p:nvPr>
            <p:ph type="body" idx="1"/>
          </p:nvPr>
        </p:nvSpPr>
        <p:spPr>
          <a:xfrm>
            <a:off x="228600" y="800100"/>
            <a:ext cx="2019300" cy="22632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300"/>
              </a:spcBef>
              <a:spcAft>
                <a:spcPts val="0"/>
              </a:spcAft>
              <a:buClr>
                <a:srgbClr val="000000"/>
              </a:buClr>
              <a:buSzPts val="1400"/>
              <a:buFont typeface="Calibri"/>
              <a:buAutoNum type="arabicPeriod"/>
              <a:defRPr sz="1400"/>
            </a:lvl1pPr>
            <a:lvl2pPr marL="914400" lvl="1" indent="-304800" algn="l" rtl="0">
              <a:lnSpc>
                <a:spcPct val="100000"/>
              </a:lnSpc>
              <a:spcBef>
                <a:spcPts val="200"/>
              </a:spcBef>
              <a:spcAft>
                <a:spcPts val="0"/>
              </a:spcAft>
              <a:buClr>
                <a:srgbClr val="000000"/>
              </a:buClr>
              <a:buSzPts val="1200"/>
              <a:buFont typeface="Calibri"/>
              <a:buAutoNum type="arabicPeriod"/>
              <a:defRPr sz="1200"/>
            </a:lvl2pPr>
            <a:lvl3pPr marL="1371600" lvl="2" indent="-292100" algn="l" rtl="0">
              <a:lnSpc>
                <a:spcPct val="100000"/>
              </a:lnSpc>
              <a:spcBef>
                <a:spcPts val="200"/>
              </a:spcBef>
              <a:spcAft>
                <a:spcPts val="0"/>
              </a:spcAft>
              <a:buClr>
                <a:srgbClr val="000000"/>
              </a:buClr>
              <a:buSzPts val="1000"/>
              <a:buFont typeface="Calibri"/>
              <a:buAutoNum type="arabicPeriod"/>
              <a:defRPr sz="1000"/>
            </a:lvl3pPr>
            <a:lvl4pPr marL="1828800" lvl="3" indent="-285750" algn="l" rtl="0">
              <a:lnSpc>
                <a:spcPct val="100000"/>
              </a:lnSpc>
              <a:spcBef>
                <a:spcPts val="200"/>
              </a:spcBef>
              <a:spcAft>
                <a:spcPts val="0"/>
              </a:spcAft>
              <a:buClr>
                <a:srgbClr val="000000"/>
              </a:buClr>
              <a:buSzPts val="900"/>
              <a:buFont typeface="Calibri"/>
              <a:buAutoNum type="arabicPeriod"/>
              <a:defRPr sz="900"/>
            </a:lvl4pPr>
            <a:lvl5pPr marL="2286000" lvl="4" indent="-285750" algn="l" rtl="0">
              <a:lnSpc>
                <a:spcPct val="100000"/>
              </a:lnSpc>
              <a:spcBef>
                <a:spcPts val="200"/>
              </a:spcBef>
              <a:spcAft>
                <a:spcPts val="0"/>
              </a:spcAft>
              <a:buClr>
                <a:srgbClr val="000000"/>
              </a:buClr>
              <a:buSzPts val="900"/>
              <a:buFont typeface="Calibri"/>
              <a:buAutoNum type="arabicPeriod"/>
              <a:defRPr sz="900"/>
            </a:lvl5pPr>
            <a:lvl6pPr marL="2743200" lvl="5" indent="-285750" algn="l" rtl="0">
              <a:lnSpc>
                <a:spcPct val="100000"/>
              </a:lnSpc>
              <a:spcBef>
                <a:spcPts val="200"/>
              </a:spcBef>
              <a:spcAft>
                <a:spcPts val="0"/>
              </a:spcAft>
              <a:buClr>
                <a:srgbClr val="000000"/>
              </a:buClr>
              <a:buSzPts val="900"/>
              <a:buFont typeface="Calibri"/>
              <a:buAutoNum type="arabicPeriod"/>
              <a:defRPr sz="900"/>
            </a:lvl6pPr>
            <a:lvl7pPr marL="3200400" lvl="6" indent="-285750" algn="l" rtl="0">
              <a:lnSpc>
                <a:spcPct val="100000"/>
              </a:lnSpc>
              <a:spcBef>
                <a:spcPts val="200"/>
              </a:spcBef>
              <a:spcAft>
                <a:spcPts val="0"/>
              </a:spcAft>
              <a:buClr>
                <a:srgbClr val="000000"/>
              </a:buClr>
              <a:buSzPts val="900"/>
              <a:buFont typeface="Calibri"/>
              <a:buAutoNum type="arabicPeriod"/>
              <a:defRPr sz="900"/>
            </a:lvl7pPr>
            <a:lvl8pPr marL="3657600" lvl="7" indent="-285750" algn="l" rtl="0">
              <a:lnSpc>
                <a:spcPct val="100000"/>
              </a:lnSpc>
              <a:spcBef>
                <a:spcPts val="200"/>
              </a:spcBef>
              <a:spcAft>
                <a:spcPts val="0"/>
              </a:spcAft>
              <a:buClr>
                <a:srgbClr val="000000"/>
              </a:buClr>
              <a:buSzPts val="900"/>
              <a:buFont typeface="Calibri"/>
              <a:buAutoNum type="arabicPeriod"/>
              <a:defRPr sz="900"/>
            </a:lvl8pPr>
            <a:lvl9pPr marL="4114800" lvl="8" indent="-285750" algn="l" rtl="0">
              <a:lnSpc>
                <a:spcPct val="100000"/>
              </a:lnSpc>
              <a:spcBef>
                <a:spcPts val="200"/>
              </a:spcBef>
              <a:spcAft>
                <a:spcPts val="0"/>
              </a:spcAft>
              <a:buClr>
                <a:srgbClr val="000000"/>
              </a:buClr>
              <a:buSzPts val="900"/>
              <a:buFont typeface="Calibri"/>
              <a:buAutoNum type="arabicPeriod"/>
              <a:defRPr sz="900"/>
            </a:lvl9pPr>
          </a:lstStyle>
          <a:p>
            <a:endParaRPr/>
          </a:p>
        </p:txBody>
      </p:sp>
      <p:sp>
        <p:nvSpPr>
          <p:cNvPr id="571" name="Google Shape;571;p82"/>
          <p:cNvSpPr txBox="1">
            <a:spLocks noGrp="1"/>
          </p:cNvSpPr>
          <p:nvPr>
            <p:ph type="body" idx="2"/>
          </p:nvPr>
        </p:nvSpPr>
        <p:spPr>
          <a:xfrm>
            <a:off x="2324100" y="800100"/>
            <a:ext cx="2019300" cy="22632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300"/>
              </a:spcBef>
              <a:spcAft>
                <a:spcPts val="0"/>
              </a:spcAft>
              <a:buClr>
                <a:srgbClr val="000000"/>
              </a:buClr>
              <a:buSzPts val="1400"/>
              <a:buFont typeface="Calibri"/>
              <a:buAutoNum type="arabicPeriod"/>
              <a:defRPr sz="1400"/>
            </a:lvl1pPr>
            <a:lvl2pPr marL="914400" lvl="1" indent="-304800" algn="l" rtl="0">
              <a:lnSpc>
                <a:spcPct val="100000"/>
              </a:lnSpc>
              <a:spcBef>
                <a:spcPts val="200"/>
              </a:spcBef>
              <a:spcAft>
                <a:spcPts val="0"/>
              </a:spcAft>
              <a:buClr>
                <a:srgbClr val="000000"/>
              </a:buClr>
              <a:buSzPts val="1200"/>
              <a:buFont typeface="Calibri"/>
              <a:buAutoNum type="arabicPeriod"/>
              <a:defRPr sz="1200"/>
            </a:lvl2pPr>
            <a:lvl3pPr marL="1371600" lvl="2" indent="-292100" algn="l" rtl="0">
              <a:lnSpc>
                <a:spcPct val="100000"/>
              </a:lnSpc>
              <a:spcBef>
                <a:spcPts val="200"/>
              </a:spcBef>
              <a:spcAft>
                <a:spcPts val="0"/>
              </a:spcAft>
              <a:buClr>
                <a:srgbClr val="000000"/>
              </a:buClr>
              <a:buSzPts val="1000"/>
              <a:buFont typeface="Calibri"/>
              <a:buAutoNum type="arabicPeriod"/>
              <a:defRPr sz="1000"/>
            </a:lvl3pPr>
            <a:lvl4pPr marL="1828800" lvl="3" indent="-285750" algn="l" rtl="0">
              <a:lnSpc>
                <a:spcPct val="100000"/>
              </a:lnSpc>
              <a:spcBef>
                <a:spcPts val="200"/>
              </a:spcBef>
              <a:spcAft>
                <a:spcPts val="0"/>
              </a:spcAft>
              <a:buClr>
                <a:srgbClr val="000000"/>
              </a:buClr>
              <a:buSzPts val="900"/>
              <a:buFont typeface="Calibri"/>
              <a:buAutoNum type="arabicPeriod"/>
              <a:defRPr sz="900"/>
            </a:lvl4pPr>
            <a:lvl5pPr marL="2286000" lvl="4" indent="-285750" algn="l" rtl="0">
              <a:lnSpc>
                <a:spcPct val="100000"/>
              </a:lnSpc>
              <a:spcBef>
                <a:spcPts val="200"/>
              </a:spcBef>
              <a:spcAft>
                <a:spcPts val="0"/>
              </a:spcAft>
              <a:buClr>
                <a:srgbClr val="000000"/>
              </a:buClr>
              <a:buSzPts val="900"/>
              <a:buFont typeface="Calibri"/>
              <a:buAutoNum type="arabicPeriod"/>
              <a:defRPr sz="900"/>
            </a:lvl5pPr>
            <a:lvl6pPr marL="2743200" lvl="5" indent="-285750" algn="l" rtl="0">
              <a:lnSpc>
                <a:spcPct val="100000"/>
              </a:lnSpc>
              <a:spcBef>
                <a:spcPts val="200"/>
              </a:spcBef>
              <a:spcAft>
                <a:spcPts val="0"/>
              </a:spcAft>
              <a:buClr>
                <a:srgbClr val="000000"/>
              </a:buClr>
              <a:buSzPts val="900"/>
              <a:buFont typeface="Calibri"/>
              <a:buAutoNum type="arabicPeriod"/>
              <a:defRPr sz="900"/>
            </a:lvl6pPr>
            <a:lvl7pPr marL="3200400" lvl="6" indent="-285750" algn="l" rtl="0">
              <a:lnSpc>
                <a:spcPct val="100000"/>
              </a:lnSpc>
              <a:spcBef>
                <a:spcPts val="200"/>
              </a:spcBef>
              <a:spcAft>
                <a:spcPts val="0"/>
              </a:spcAft>
              <a:buClr>
                <a:srgbClr val="000000"/>
              </a:buClr>
              <a:buSzPts val="900"/>
              <a:buFont typeface="Calibri"/>
              <a:buAutoNum type="arabicPeriod"/>
              <a:defRPr sz="900"/>
            </a:lvl7pPr>
            <a:lvl8pPr marL="3657600" lvl="7" indent="-285750" algn="l" rtl="0">
              <a:lnSpc>
                <a:spcPct val="100000"/>
              </a:lnSpc>
              <a:spcBef>
                <a:spcPts val="200"/>
              </a:spcBef>
              <a:spcAft>
                <a:spcPts val="0"/>
              </a:spcAft>
              <a:buClr>
                <a:srgbClr val="000000"/>
              </a:buClr>
              <a:buSzPts val="900"/>
              <a:buFont typeface="Calibri"/>
              <a:buAutoNum type="arabicPeriod"/>
              <a:defRPr sz="900"/>
            </a:lvl8pPr>
            <a:lvl9pPr marL="4114800" lvl="8" indent="-285750" algn="l" rtl="0">
              <a:lnSpc>
                <a:spcPct val="100000"/>
              </a:lnSpc>
              <a:spcBef>
                <a:spcPts val="200"/>
              </a:spcBef>
              <a:spcAft>
                <a:spcPts val="0"/>
              </a:spcAft>
              <a:buClr>
                <a:srgbClr val="000000"/>
              </a:buClr>
              <a:buSzPts val="900"/>
              <a:buFont typeface="Calibri"/>
              <a:buAutoNum type="arabicPeriod"/>
              <a:defRPr sz="900"/>
            </a:lvl9pPr>
          </a:lstStyle>
          <a:p>
            <a:endParaRPr/>
          </a:p>
        </p:txBody>
      </p:sp>
      <p:sp>
        <p:nvSpPr>
          <p:cNvPr id="572" name="Google Shape;572;p82"/>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573"/>
        <p:cNvGrpSpPr/>
        <p:nvPr/>
      </p:nvGrpSpPr>
      <p:grpSpPr>
        <a:xfrm>
          <a:off x="0" y="0"/>
          <a:ext cx="0" cy="0"/>
          <a:chOff x="0" y="0"/>
          <a:chExt cx="0" cy="0"/>
        </a:xfrm>
      </p:grpSpPr>
      <p:sp>
        <p:nvSpPr>
          <p:cNvPr id="574" name="Google Shape;574;p83"/>
          <p:cNvSpPr txBox="1">
            <a:spLocks noGrp="1"/>
          </p:cNvSpPr>
          <p:nvPr>
            <p:ph type="title"/>
          </p:nvPr>
        </p:nvSpPr>
        <p:spPr>
          <a:xfrm>
            <a:off x="311700" y="1106125"/>
            <a:ext cx="8520600" cy="1963500"/>
          </a:xfrm>
          <a:prstGeom prst="rect">
            <a:avLst/>
          </a:prstGeom>
          <a:noFill/>
          <a:ln>
            <a:noFill/>
          </a:ln>
        </p:spPr>
        <p:txBody>
          <a:bodyPr spcFirstLastPara="1" wrap="square" lIns="91425" tIns="45700" rIns="91425" bIns="45700" anchor="b" anchorCtr="0">
            <a:normAutofit/>
          </a:bodyPr>
          <a:lstStyle>
            <a:lvl1pPr lvl="0" algn="ctr" rtl="0">
              <a:lnSpc>
                <a:spcPct val="100000"/>
              </a:lnSpc>
              <a:spcBef>
                <a:spcPts val="0"/>
              </a:spcBef>
              <a:spcAft>
                <a:spcPts val="0"/>
              </a:spcAft>
              <a:buSzPts val="2800"/>
              <a:buNone/>
              <a:defRPr sz="111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75" name="Google Shape;575;p83"/>
          <p:cNvSpPr txBox="1">
            <a:spLocks noGrp="1"/>
          </p:cNvSpPr>
          <p:nvPr>
            <p:ph type="body" idx="1"/>
          </p:nvPr>
        </p:nvSpPr>
        <p:spPr>
          <a:xfrm>
            <a:off x="311700" y="3152225"/>
            <a:ext cx="8520600" cy="1300800"/>
          </a:xfrm>
          <a:prstGeom prst="rect">
            <a:avLst/>
          </a:prstGeom>
          <a:noFill/>
          <a:ln>
            <a:noFill/>
          </a:ln>
        </p:spPr>
        <p:txBody>
          <a:bodyPr spcFirstLastPara="1" wrap="square" lIns="91425" tIns="45700" rIns="91425" bIns="45700" anchor="t" anchorCtr="0">
            <a:normAutofit/>
          </a:bodyPr>
          <a:lstStyle>
            <a:lvl1pPr marL="457200" lvl="0" indent="-336550" algn="ctr" rtl="0">
              <a:lnSpc>
                <a:spcPct val="115000"/>
              </a:lnSpc>
              <a:spcBef>
                <a:spcPts val="0"/>
              </a:spcBef>
              <a:spcAft>
                <a:spcPts val="0"/>
              </a:spcAft>
              <a:buClr>
                <a:srgbClr val="595959"/>
              </a:buClr>
              <a:buSzPts val="1700"/>
              <a:buFont typeface="Arial"/>
              <a:buChar char="●"/>
              <a:defRPr/>
            </a:lvl1pPr>
            <a:lvl2pPr marL="914400" lvl="1" indent="-311150" algn="ctr" rtl="0">
              <a:lnSpc>
                <a:spcPct val="115000"/>
              </a:lnSpc>
              <a:spcBef>
                <a:spcPts val="0"/>
              </a:spcBef>
              <a:spcAft>
                <a:spcPts val="0"/>
              </a:spcAft>
              <a:buClr>
                <a:srgbClr val="595959"/>
              </a:buClr>
              <a:buSzPts val="1300"/>
              <a:buFont typeface="Arial"/>
              <a:buChar char="○"/>
              <a:defRPr/>
            </a:lvl2pPr>
            <a:lvl3pPr marL="1371600" lvl="2" indent="-311150" algn="ctr" rtl="0">
              <a:lnSpc>
                <a:spcPct val="115000"/>
              </a:lnSpc>
              <a:spcBef>
                <a:spcPts val="0"/>
              </a:spcBef>
              <a:spcAft>
                <a:spcPts val="0"/>
              </a:spcAft>
              <a:buClr>
                <a:srgbClr val="595959"/>
              </a:buClr>
              <a:buSzPts val="1300"/>
              <a:buFont typeface="Arial"/>
              <a:buChar char="■"/>
              <a:defRPr/>
            </a:lvl3pPr>
            <a:lvl4pPr marL="1828800" lvl="3" indent="-311150" algn="ctr" rtl="0">
              <a:lnSpc>
                <a:spcPct val="115000"/>
              </a:lnSpc>
              <a:spcBef>
                <a:spcPts val="0"/>
              </a:spcBef>
              <a:spcAft>
                <a:spcPts val="0"/>
              </a:spcAft>
              <a:buClr>
                <a:srgbClr val="595959"/>
              </a:buClr>
              <a:buSzPts val="1300"/>
              <a:buFont typeface="Arial"/>
              <a:buChar char="●"/>
              <a:defRPr/>
            </a:lvl4pPr>
            <a:lvl5pPr marL="2286000" lvl="4" indent="-311150" algn="ctr" rtl="0">
              <a:lnSpc>
                <a:spcPct val="115000"/>
              </a:lnSpc>
              <a:spcBef>
                <a:spcPts val="0"/>
              </a:spcBef>
              <a:spcAft>
                <a:spcPts val="0"/>
              </a:spcAft>
              <a:buClr>
                <a:srgbClr val="595959"/>
              </a:buClr>
              <a:buSzPts val="1300"/>
              <a:buFont typeface="Arial"/>
              <a:buChar char="○"/>
              <a:defRPr/>
            </a:lvl5pPr>
            <a:lvl6pPr marL="2743200" lvl="5" indent="-311150" algn="ctr" rtl="0">
              <a:lnSpc>
                <a:spcPct val="115000"/>
              </a:lnSpc>
              <a:spcBef>
                <a:spcPts val="0"/>
              </a:spcBef>
              <a:spcAft>
                <a:spcPts val="0"/>
              </a:spcAft>
              <a:buClr>
                <a:srgbClr val="595959"/>
              </a:buClr>
              <a:buSzPts val="1300"/>
              <a:buFont typeface="Arial"/>
              <a:buChar char="■"/>
              <a:defRPr/>
            </a:lvl6pPr>
            <a:lvl7pPr marL="3200400" lvl="6" indent="-311150" algn="ctr" rtl="0">
              <a:lnSpc>
                <a:spcPct val="115000"/>
              </a:lnSpc>
              <a:spcBef>
                <a:spcPts val="0"/>
              </a:spcBef>
              <a:spcAft>
                <a:spcPts val="0"/>
              </a:spcAft>
              <a:buClr>
                <a:srgbClr val="595959"/>
              </a:buClr>
              <a:buSzPts val="1300"/>
              <a:buFont typeface="Arial"/>
              <a:buChar char="●"/>
              <a:defRPr/>
            </a:lvl7pPr>
            <a:lvl8pPr marL="3657600" lvl="7" indent="-311150" algn="ctr" rtl="0">
              <a:lnSpc>
                <a:spcPct val="115000"/>
              </a:lnSpc>
              <a:spcBef>
                <a:spcPts val="0"/>
              </a:spcBef>
              <a:spcAft>
                <a:spcPts val="0"/>
              </a:spcAft>
              <a:buClr>
                <a:srgbClr val="595959"/>
              </a:buClr>
              <a:buSzPts val="1300"/>
              <a:buFont typeface="Arial"/>
              <a:buChar char="○"/>
              <a:defRPr/>
            </a:lvl8pPr>
            <a:lvl9pPr marL="4114800" lvl="8" indent="-311150" algn="ctr" rtl="0">
              <a:lnSpc>
                <a:spcPct val="115000"/>
              </a:lnSpc>
              <a:spcBef>
                <a:spcPts val="0"/>
              </a:spcBef>
              <a:spcAft>
                <a:spcPts val="0"/>
              </a:spcAft>
              <a:buClr>
                <a:srgbClr val="595959"/>
              </a:buClr>
              <a:buSzPts val="1300"/>
              <a:buFont typeface="Arial"/>
              <a:buChar char="■"/>
              <a:defRPr/>
            </a:lvl9pPr>
          </a:lstStyle>
          <a:p>
            <a:endParaRPr/>
          </a:p>
        </p:txBody>
      </p:sp>
      <p:sp>
        <p:nvSpPr>
          <p:cNvPr id="576" name="Google Shape;576;p83"/>
          <p:cNvSpPr txBox="1">
            <a:spLocks noGrp="1"/>
          </p:cNvSpPr>
          <p:nvPr>
            <p:ph type="sldNum" idx="12"/>
          </p:nvPr>
        </p:nvSpPr>
        <p:spPr>
          <a:xfrm>
            <a:off x="8472458" y="4663216"/>
            <a:ext cx="548700" cy="393600"/>
          </a:xfrm>
          <a:prstGeom prst="rect">
            <a:avLst/>
          </a:prstGeom>
          <a:noFill/>
          <a:ln>
            <a:noFill/>
          </a:ln>
        </p:spPr>
        <p:txBody>
          <a:bodyPr spcFirstLastPara="1" wrap="square" lIns="91425" tIns="45700" rIns="91425" bIns="45700" anchor="t" anchorCtr="0">
            <a:normAutofit/>
          </a:bodyPr>
          <a:lstStyle>
            <a:lvl1pPr marL="0" lvl="0" indent="0" algn="r" rtl="0">
              <a:lnSpc>
                <a:spcPct val="100000"/>
              </a:lnSpc>
              <a:spcBef>
                <a:spcPts val="0"/>
              </a:spcBef>
              <a:spcAft>
                <a:spcPts val="0"/>
              </a:spcAft>
              <a:buNone/>
              <a:defRPr sz="900">
                <a:solidFill>
                  <a:srgbClr val="595959"/>
                </a:solidFill>
              </a:defRPr>
            </a:lvl1pPr>
            <a:lvl2pPr marL="0" lvl="1" indent="0" algn="r" rtl="0">
              <a:lnSpc>
                <a:spcPct val="100000"/>
              </a:lnSpc>
              <a:spcBef>
                <a:spcPts val="0"/>
              </a:spcBef>
              <a:spcAft>
                <a:spcPts val="0"/>
              </a:spcAft>
              <a:buNone/>
              <a:defRPr sz="900">
                <a:solidFill>
                  <a:srgbClr val="595959"/>
                </a:solidFill>
              </a:defRPr>
            </a:lvl2pPr>
            <a:lvl3pPr marL="0" lvl="2" indent="0" algn="r" rtl="0">
              <a:lnSpc>
                <a:spcPct val="100000"/>
              </a:lnSpc>
              <a:spcBef>
                <a:spcPts val="0"/>
              </a:spcBef>
              <a:spcAft>
                <a:spcPts val="0"/>
              </a:spcAft>
              <a:buNone/>
              <a:defRPr sz="900">
                <a:solidFill>
                  <a:srgbClr val="595959"/>
                </a:solidFill>
              </a:defRPr>
            </a:lvl3pPr>
            <a:lvl4pPr marL="0" lvl="3" indent="0" algn="r" rtl="0">
              <a:lnSpc>
                <a:spcPct val="100000"/>
              </a:lnSpc>
              <a:spcBef>
                <a:spcPts val="0"/>
              </a:spcBef>
              <a:spcAft>
                <a:spcPts val="0"/>
              </a:spcAft>
              <a:buNone/>
              <a:defRPr sz="900">
                <a:solidFill>
                  <a:srgbClr val="595959"/>
                </a:solidFill>
              </a:defRPr>
            </a:lvl4pPr>
            <a:lvl5pPr marL="0" lvl="4" indent="0" algn="r" rtl="0">
              <a:lnSpc>
                <a:spcPct val="100000"/>
              </a:lnSpc>
              <a:spcBef>
                <a:spcPts val="0"/>
              </a:spcBef>
              <a:spcAft>
                <a:spcPts val="0"/>
              </a:spcAft>
              <a:buNone/>
              <a:defRPr sz="900">
                <a:solidFill>
                  <a:srgbClr val="595959"/>
                </a:solidFill>
              </a:defRPr>
            </a:lvl5pPr>
            <a:lvl6pPr marL="0" lvl="5" indent="0" algn="r" rtl="0">
              <a:lnSpc>
                <a:spcPct val="100000"/>
              </a:lnSpc>
              <a:spcBef>
                <a:spcPts val="0"/>
              </a:spcBef>
              <a:spcAft>
                <a:spcPts val="0"/>
              </a:spcAft>
              <a:buNone/>
              <a:defRPr sz="900">
                <a:solidFill>
                  <a:srgbClr val="595959"/>
                </a:solidFill>
              </a:defRPr>
            </a:lvl6pPr>
            <a:lvl7pPr marL="0" lvl="6" indent="0" algn="r" rtl="0">
              <a:lnSpc>
                <a:spcPct val="100000"/>
              </a:lnSpc>
              <a:spcBef>
                <a:spcPts val="0"/>
              </a:spcBef>
              <a:spcAft>
                <a:spcPts val="0"/>
              </a:spcAft>
              <a:buNone/>
              <a:defRPr sz="900">
                <a:solidFill>
                  <a:srgbClr val="595959"/>
                </a:solidFill>
              </a:defRPr>
            </a:lvl7pPr>
            <a:lvl8pPr marL="0" lvl="7" indent="0" algn="r" rtl="0">
              <a:lnSpc>
                <a:spcPct val="100000"/>
              </a:lnSpc>
              <a:spcBef>
                <a:spcPts val="0"/>
              </a:spcBef>
              <a:spcAft>
                <a:spcPts val="0"/>
              </a:spcAft>
              <a:buNone/>
              <a:defRPr sz="900">
                <a:solidFill>
                  <a:srgbClr val="595959"/>
                </a:solidFill>
              </a:defRPr>
            </a:lvl8pPr>
            <a:lvl9pPr marL="0" lvl="8" indent="0" algn="r" rtl="0">
              <a:lnSpc>
                <a:spcPct val="100000"/>
              </a:lnSpc>
              <a:spcBef>
                <a:spcPts val="0"/>
              </a:spcBef>
              <a:spcAft>
                <a:spcPts val="0"/>
              </a:spcAft>
              <a:buNone/>
              <a:defRPr sz="900">
                <a:solidFill>
                  <a:srgbClr val="595959"/>
                </a:solidFill>
              </a:defRPr>
            </a:lvl9pPr>
          </a:lstStyle>
          <a:p>
            <a:pPr marL="0" lvl="0" indent="0" algn="r" rtl="0">
              <a:spcBef>
                <a:spcPts val="0"/>
              </a:spcBef>
              <a:spcAft>
                <a:spcPts val="0"/>
              </a:spcAft>
              <a:buNone/>
            </a:pPr>
            <a:fld id="{00000000-1234-1234-1234-123412341234}" type="slidenum">
              <a:rPr lang="en-GB"/>
              <a:t>‹#›</a:t>
            </a:fld>
            <a:endParaRPr b="0" i="0" u="none" strike="noStrike" cap="none">
              <a:latin typeface="Arial"/>
              <a:ea typeface="Arial"/>
              <a:cs typeface="Arial"/>
              <a:sym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5">
  <p:cSld name="5">
    <p:spTree>
      <p:nvGrpSpPr>
        <p:cNvPr id="1" name="Shape 909"/>
        <p:cNvGrpSpPr/>
        <p:nvPr/>
      </p:nvGrpSpPr>
      <p:grpSpPr>
        <a:xfrm>
          <a:off x="0" y="0"/>
          <a:ext cx="0" cy="0"/>
          <a:chOff x="0" y="0"/>
          <a:chExt cx="0" cy="0"/>
        </a:xfrm>
      </p:grpSpPr>
      <p:sp>
        <p:nvSpPr>
          <p:cNvPr id="910" name="Google Shape;910;p149"/>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11" name="Google Shape;911;p149"/>
          <p:cNvSpPr txBox="1">
            <a:spLocks noGrp="1"/>
          </p:cNvSpPr>
          <p:nvPr>
            <p:ph type="body" idx="1"/>
          </p:nvPr>
        </p:nvSpPr>
        <p:spPr>
          <a:xfrm>
            <a:off x="228600" y="800100"/>
            <a:ext cx="2019300" cy="22632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300"/>
              </a:spcBef>
              <a:spcAft>
                <a:spcPts val="0"/>
              </a:spcAft>
              <a:buClr>
                <a:srgbClr val="000000"/>
              </a:buClr>
              <a:buSzPts val="1400"/>
              <a:buFont typeface="Calibri"/>
              <a:buAutoNum type="arabicPeriod"/>
              <a:defRPr sz="1400"/>
            </a:lvl1pPr>
            <a:lvl2pPr marL="914400" lvl="1" indent="-304800" algn="l" rtl="0">
              <a:lnSpc>
                <a:spcPct val="100000"/>
              </a:lnSpc>
              <a:spcBef>
                <a:spcPts val="200"/>
              </a:spcBef>
              <a:spcAft>
                <a:spcPts val="0"/>
              </a:spcAft>
              <a:buClr>
                <a:srgbClr val="000000"/>
              </a:buClr>
              <a:buSzPts val="1200"/>
              <a:buFont typeface="Calibri"/>
              <a:buAutoNum type="arabicPeriod"/>
              <a:defRPr sz="1200"/>
            </a:lvl2pPr>
            <a:lvl3pPr marL="1371600" lvl="2" indent="-292100" algn="l" rtl="0">
              <a:lnSpc>
                <a:spcPct val="100000"/>
              </a:lnSpc>
              <a:spcBef>
                <a:spcPts val="200"/>
              </a:spcBef>
              <a:spcAft>
                <a:spcPts val="0"/>
              </a:spcAft>
              <a:buClr>
                <a:srgbClr val="000000"/>
              </a:buClr>
              <a:buSzPts val="1000"/>
              <a:buFont typeface="Calibri"/>
              <a:buAutoNum type="arabicPeriod"/>
              <a:defRPr sz="1000"/>
            </a:lvl3pPr>
            <a:lvl4pPr marL="1828800" lvl="3" indent="-285750" algn="l" rtl="0">
              <a:lnSpc>
                <a:spcPct val="100000"/>
              </a:lnSpc>
              <a:spcBef>
                <a:spcPts val="200"/>
              </a:spcBef>
              <a:spcAft>
                <a:spcPts val="0"/>
              </a:spcAft>
              <a:buClr>
                <a:srgbClr val="000000"/>
              </a:buClr>
              <a:buSzPts val="900"/>
              <a:buFont typeface="Calibri"/>
              <a:buAutoNum type="arabicPeriod"/>
              <a:defRPr sz="900"/>
            </a:lvl4pPr>
            <a:lvl5pPr marL="2286000" lvl="4" indent="-285750" algn="l" rtl="0">
              <a:lnSpc>
                <a:spcPct val="100000"/>
              </a:lnSpc>
              <a:spcBef>
                <a:spcPts val="200"/>
              </a:spcBef>
              <a:spcAft>
                <a:spcPts val="0"/>
              </a:spcAft>
              <a:buClr>
                <a:srgbClr val="000000"/>
              </a:buClr>
              <a:buSzPts val="900"/>
              <a:buFont typeface="Calibri"/>
              <a:buAutoNum type="arabicPeriod"/>
              <a:defRPr sz="900"/>
            </a:lvl5pPr>
            <a:lvl6pPr marL="2743200" lvl="5" indent="-285750" algn="l" rtl="0">
              <a:lnSpc>
                <a:spcPct val="100000"/>
              </a:lnSpc>
              <a:spcBef>
                <a:spcPts val="200"/>
              </a:spcBef>
              <a:spcAft>
                <a:spcPts val="0"/>
              </a:spcAft>
              <a:buClr>
                <a:srgbClr val="000000"/>
              </a:buClr>
              <a:buSzPts val="900"/>
              <a:buFont typeface="Calibri"/>
              <a:buAutoNum type="arabicPeriod"/>
              <a:defRPr sz="900"/>
            </a:lvl6pPr>
            <a:lvl7pPr marL="3200400" lvl="6" indent="-285750" algn="l" rtl="0">
              <a:lnSpc>
                <a:spcPct val="100000"/>
              </a:lnSpc>
              <a:spcBef>
                <a:spcPts val="200"/>
              </a:spcBef>
              <a:spcAft>
                <a:spcPts val="0"/>
              </a:spcAft>
              <a:buClr>
                <a:srgbClr val="000000"/>
              </a:buClr>
              <a:buSzPts val="900"/>
              <a:buFont typeface="Calibri"/>
              <a:buAutoNum type="arabicPeriod"/>
              <a:defRPr sz="900"/>
            </a:lvl7pPr>
            <a:lvl8pPr marL="3657600" lvl="7" indent="-285750" algn="l" rtl="0">
              <a:lnSpc>
                <a:spcPct val="100000"/>
              </a:lnSpc>
              <a:spcBef>
                <a:spcPts val="200"/>
              </a:spcBef>
              <a:spcAft>
                <a:spcPts val="0"/>
              </a:spcAft>
              <a:buClr>
                <a:srgbClr val="000000"/>
              </a:buClr>
              <a:buSzPts val="900"/>
              <a:buFont typeface="Calibri"/>
              <a:buAutoNum type="arabicPeriod"/>
              <a:defRPr sz="900"/>
            </a:lvl8pPr>
            <a:lvl9pPr marL="4114800" lvl="8" indent="-285750" algn="l" rtl="0">
              <a:lnSpc>
                <a:spcPct val="100000"/>
              </a:lnSpc>
              <a:spcBef>
                <a:spcPts val="200"/>
              </a:spcBef>
              <a:spcAft>
                <a:spcPts val="0"/>
              </a:spcAft>
              <a:buClr>
                <a:srgbClr val="000000"/>
              </a:buClr>
              <a:buSzPts val="900"/>
              <a:buFont typeface="Calibri"/>
              <a:buAutoNum type="arabicPeriod"/>
              <a:defRPr sz="900"/>
            </a:lvl9pPr>
          </a:lstStyle>
          <a:p>
            <a:endParaRPr/>
          </a:p>
        </p:txBody>
      </p:sp>
      <p:sp>
        <p:nvSpPr>
          <p:cNvPr id="912" name="Google Shape;912;p149"/>
          <p:cNvSpPr txBox="1">
            <a:spLocks noGrp="1"/>
          </p:cNvSpPr>
          <p:nvPr>
            <p:ph type="body" idx="2"/>
          </p:nvPr>
        </p:nvSpPr>
        <p:spPr>
          <a:xfrm>
            <a:off x="2324100" y="800100"/>
            <a:ext cx="2019300" cy="22632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300"/>
              </a:spcBef>
              <a:spcAft>
                <a:spcPts val="0"/>
              </a:spcAft>
              <a:buClr>
                <a:srgbClr val="000000"/>
              </a:buClr>
              <a:buSzPts val="1400"/>
              <a:buFont typeface="Calibri"/>
              <a:buAutoNum type="arabicPeriod"/>
              <a:defRPr sz="1400"/>
            </a:lvl1pPr>
            <a:lvl2pPr marL="914400" lvl="1" indent="-304800" algn="l" rtl="0">
              <a:lnSpc>
                <a:spcPct val="100000"/>
              </a:lnSpc>
              <a:spcBef>
                <a:spcPts val="200"/>
              </a:spcBef>
              <a:spcAft>
                <a:spcPts val="0"/>
              </a:spcAft>
              <a:buClr>
                <a:srgbClr val="000000"/>
              </a:buClr>
              <a:buSzPts val="1200"/>
              <a:buFont typeface="Calibri"/>
              <a:buAutoNum type="arabicPeriod"/>
              <a:defRPr sz="1200"/>
            </a:lvl2pPr>
            <a:lvl3pPr marL="1371600" lvl="2" indent="-292100" algn="l" rtl="0">
              <a:lnSpc>
                <a:spcPct val="100000"/>
              </a:lnSpc>
              <a:spcBef>
                <a:spcPts val="200"/>
              </a:spcBef>
              <a:spcAft>
                <a:spcPts val="0"/>
              </a:spcAft>
              <a:buClr>
                <a:srgbClr val="000000"/>
              </a:buClr>
              <a:buSzPts val="1000"/>
              <a:buFont typeface="Calibri"/>
              <a:buAutoNum type="arabicPeriod"/>
              <a:defRPr sz="1000"/>
            </a:lvl3pPr>
            <a:lvl4pPr marL="1828800" lvl="3" indent="-285750" algn="l" rtl="0">
              <a:lnSpc>
                <a:spcPct val="100000"/>
              </a:lnSpc>
              <a:spcBef>
                <a:spcPts val="200"/>
              </a:spcBef>
              <a:spcAft>
                <a:spcPts val="0"/>
              </a:spcAft>
              <a:buClr>
                <a:srgbClr val="000000"/>
              </a:buClr>
              <a:buSzPts val="900"/>
              <a:buFont typeface="Calibri"/>
              <a:buAutoNum type="arabicPeriod"/>
              <a:defRPr sz="900"/>
            </a:lvl4pPr>
            <a:lvl5pPr marL="2286000" lvl="4" indent="-285750" algn="l" rtl="0">
              <a:lnSpc>
                <a:spcPct val="100000"/>
              </a:lnSpc>
              <a:spcBef>
                <a:spcPts val="200"/>
              </a:spcBef>
              <a:spcAft>
                <a:spcPts val="0"/>
              </a:spcAft>
              <a:buClr>
                <a:srgbClr val="000000"/>
              </a:buClr>
              <a:buSzPts val="900"/>
              <a:buFont typeface="Calibri"/>
              <a:buAutoNum type="arabicPeriod"/>
              <a:defRPr sz="900"/>
            </a:lvl5pPr>
            <a:lvl6pPr marL="2743200" lvl="5" indent="-285750" algn="l" rtl="0">
              <a:lnSpc>
                <a:spcPct val="100000"/>
              </a:lnSpc>
              <a:spcBef>
                <a:spcPts val="200"/>
              </a:spcBef>
              <a:spcAft>
                <a:spcPts val="0"/>
              </a:spcAft>
              <a:buClr>
                <a:srgbClr val="000000"/>
              </a:buClr>
              <a:buSzPts val="900"/>
              <a:buFont typeface="Calibri"/>
              <a:buAutoNum type="arabicPeriod"/>
              <a:defRPr sz="900"/>
            </a:lvl6pPr>
            <a:lvl7pPr marL="3200400" lvl="6" indent="-285750" algn="l" rtl="0">
              <a:lnSpc>
                <a:spcPct val="100000"/>
              </a:lnSpc>
              <a:spcBef>
                <a:spcPts val="200"/>
              </a:spcBef>
              <a:spcAft>
                <a:spcPts val="0"/>
              </a:spcAft>
              <a:buClr>
                <a:srgbClr val="000000"/>
              </a:buClr>
              <a:buSzPts val="900"/>
              <a:buFont typeface="Calibri"/>
              <a:buAutoNum type="arabicPeriod"/>
              <a:defRPr sz="900"/>
            </a:lvl7pPr>
            <a:lvl8pPr marL="3657600" lvl="7" indent="-285750" algn="l" rtl="0">
              <a:lnSpc>
                <a:spcPct val="100000"/>
              </a:lnSpc>
              <a:spcBef>
                <a:spcPts val="200"/>
              </a:spcBef>
              <a:spcAft>
                <a:spcPts val="0"/>
              </a:spcAft>
              <a:buClr>
                <a:srgbClr val="000000"/>
              </a:buClr>
              <a:buSzPts val="900"/>
              <a:buFont typeface="Calibri"/>
              <a:buAutoNum type="arabicPeriod"/>
              <a:defRPr sz="900"/>
            </a:lvl8pPr>
            <a:lvl9pPr marL="4114800" lvl="8" indent="-285750" algn="l" rtl="0">
              <a:lnSpc>
                <a:spcPct val="100000"/>
              </a:lnSpc>
              <a:spcBef>
                <a:spcPts val="200"/>
              </a:spcBef>
              <a:spcAft>
                <a:spcPts val="0"/>
              </a:spcAft>
              <a:buClr>
                <a:srgbClr val="000000"/>
              </a:buClr>
              <a:buSzPts val="900"/>
              <a:buFont typeface="Calibri"/>
              <a:buAutoNum type="arabicPeriod"/>
              <a:defRPr sz="900"/>
            </a:lvl9pPr>
          </a:lstStyle>
          <a:p>
            <a:endParaRPr/>
          </a:p>
        </p:txBody>
      </p:sp>
      <p:sp>
        <p:nvSpPr>
          <p:cNvPr id="913" name="Google Shape;913;p149"/>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914"/>
        <p:cNvGrpSpPr/>
        <p:nvPr/>
      </p:nvGrpSpPr>
      <p:grpSpPr>
        <a:xfrm>
          <a:off x="0" y="0"/>
          <a:ext cx="0" cy="0"/>
          <a:chOff x="0" y="0"/>
          <a:chExt cx="0" cy="0"/>
        </a:xfrm>
      </p:grpSpPr>
      <p:sp>
        <p:nvSpPr>
          <p:cNvPr id="915" name="Google Shape;915;p150"/>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Autofit/>
          </a:bodyPr>
          <a:lstStyle>
            <a:lvl1pPr lvl="0" algn="ctr" rtl="0">
              <a:lnSpc>
                <a:spcPct val="100000"/>
              </a:lnSpc>
              <a:spcBef>
                <a:spcPts val="0"/>
              </a:spcBef>
              <a:spcAft>
                <a:spcPts val="0"/>
              </a:spcAft>
              <a:buClr>
                <a:schemeClr val="dk1"/>
              </a:buClr>
              <a:buSzPts val="900"/>
              <a:buFont typeface="Calibri"/>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916" name="Google Shape;916;p150"/>
          <p:cNvSpPr txBox="1">
            <a:spLocks noGrp="1"/>
          </p:cNvSpPr>
          <p:nvPr>
            <p:ph type="body" idx="1"/>
          </p:nvPr>
        </p:nvSpPr>
        <p:spPr>
          <a:xfrm>
            <a:off x="228600" y="800100"/>
            <a:ext cx="2019300" cy="2263200"/>
          </a:xfrm>
          <a:prstGeom prst="rect">
            <a:avLst/>
          </a:prstGeom>
          <a:noFill/>
          <a:ln>
            <a:noFill/>
          </a:ln>
        </p:spPr>
        <p:txBody>
          <a:bodyPr spcFirstLastPara="1" wrap="square" lIns="45725" tIns="22850" rIns="45725" bIns="22850" anchor="t" anchorCtr="0">
            <a:noAutofit/>
          </a:bodyPr>
          <a:lstStyle>
            <a:lvl1pPr marL="457200" lvl="0" indent="-317500" algn="l" rtl="0">
              <a:lnSpc>
                <a:spcPct val="100000"/>
              </a:lnSpc>
              <a:spcBef>
                <a:spcPts val="300"/>
              </a:spcBef>
              <a:spcAft>
                <a:spcPts val="0"/>
              </a:spcAft>
              <a:buClr>
                <a:schemeClr val="dk1"/>
              </a:buClr>
              <a:buSzPts val="1400"/>
              <a:buFont typeface="Calibri"/>
              <a:buChar char="●"/>
              <a:defRPr sz="1400"/>
            </a:lvl1pPr>
            <a:lvl2pPr marL="914400" lvl="1" indent="-304800" algn="l" rtl="0">
              <a:lnSpc>
                <a:spcPct val="100000"/>
              </a:lnSpc>
              <a:spcBef>
                <a:spcPts val="1600"/>
              </a:spcBef>
              <a:spcAft>
                <a:spcPts val="0"/>
              </a:spcAft>
              <a:buClr>
                <a:schemeClr val="dk1"/>
              </a:buClr>
              <a:buSzPts val="1200"/>
              <a:buFont typeface="Calibri"/>
              <a:buChar char="○"/>
              <a:defRPr sz="1200"/>
            </a:lvl2pPr>
            <a:lvl3pPr marL="1371600" lvl="2" indent="-292100" algn="l" rtl="0">
              <a:lnSpc>
                <a:spcPct val="100000"/>
              </a:lnSpc>
              <a:spcBef>
                <a:spcPts val="1600"/>
              </a:spcBef>
              <a:spcAft>
                <a:spcPts val="0"/>
              </a:spcAft>
              <a:buClr>
                <a:schemeClr val="dk1"/>
              </a:buClr>
              <a:buSzPts val="1000"/>
              <a:buFont typeface="Calibri"/>
              <a:buChar char="■"/>
              <a:defRPr sz="1000"/>
            </a:lvl3pPr>
            <a:lvl4pPr marL="1828800" lvl="3" indent="-285750" algn="l" rtl="0">
              <a:lnSpc>
                <a:spcPct val="100000"/>
              </a:lnSpc>
              <a:spcBef>
                <a:spcPts val="1600"/>
              </a:spcBef>
              <a:spcAft>
                <a:spcPts val="0"/>
              </a:spcAft>
              <a:buClr>
                <a:schemeClr val="dk1"/>
              </a:buClr>
              <a:buSzPts val="900"/>
              <a:buFont typeface="Calibri"/>
              <a:buChar char="●"/>
              <a:defRPr sz="900"/>
            </a:lvl4pPr>
            <a:lvl5pPr marL="2286000" lvl="4" indent="-285750" algn="l" rtl="0">
              <a:lnSpc>
                <a:spcPct val="100000"/>
              </a:lnSpc>
              <a:spcBef>
                <a:spcPts val="1600"/>
              </a:spcBef>
              <a:spcAft>
                <a:spcPts val="0"/>
              </a:spcAft>
              <a:buClr>
                <a:schemeClr val="dk1"/>
              </a:buClr>
              <a:buSzPts val="900"/>
              <a:buFont typeface="Calibri"/>
              <a:buChar char="○"/>
              <a:defRPr sz="900"/>
            </a:lvl5pPr>
            <a:lvl6pPr marL="2743200" lvl="5" indent="-285750" algn="l" rtl="0">
              <a:lnSpc>
                <a:spcPct val="100000"/>
              </a:lnSpc>
              <a:spcBef>
                <a:spcPts val="1600"/>
              </a:spcBef>
              <a:spcAft>
                <a:spcPts val="0"/>
              </a:spcAft>
              <a:buClr>
                <a:schemeClr val="dk1"/>
              </a:buClr>
              <a:buSzPts val="900"/>
              <a:buFont typeface="Calibri"/>
              <a:buChar char="■"/>
              <a:defRPr sz="900"/>
            </a:lvl6pPr>
            <a:lvl7pPr marL="3200400" lvl="6" indent="-285750" algn="l" rtl="0">
              <a:lnSpc>
                <a:spcPct val="100000"/>
              </a:lnSpc>
              <a:spcBef>
                <a:spcPts val="1600"/>
              </a:spcBef>
              <a:spcAft>
                <a:spcPts val="0"/>
              </a:spcAft>
              <a:buClr>
                <a:schemeClr val="dk1"/>
              </a:buClr>
              <a:buSzPts val="900"/>
              <a:buFont typeface="Calibri"/>
              <a:buChar char="●"/>
              <a:defRPr sz="900"/>
            </a:lvl7pPr>
            <a:lvl8pPr marL="3657600" lvl="7" indent="-285750" algn="l" rtl="0">
              <a:lnSpc>
                <a:spcPct val="100000"/>
              </a:lnSpc>
              <a:spcBef>
                <a:spcPts val="1600"/>
              </a:spcBef>
              <a:spcAft>
                <a:spcPts val="0"/>
              </a:spcAft>
              <a:buClr>
                <a:schemeClr val="dk1"/>
              </a:buClr>
              <a:buSzPts val="900"/>
              <a:buFont typeface="Calibri"/>
              <a:buChar char="○"/>
              <a:defRPr sz="900"/>
            </a:lvl8pPr>
            <a:lvl9pPr marL="4114800" lvl="8" indent="-285750" algn="l" rtl="0">
              <a:lnSpc>
                <a:spcPct val="100000"/>
              </a:lnSpc>
              <a:spcBef>
                <a:spcPts val="1600"/>
              </a:spcBef>
              <a:spcAft>
                <a:spcPts val="1600"/>
              </a:spcAft>
              <a:buClr>
                <a:schemeClr val="dk1"/>
              </a:buClr>
              <a:buSzPts val="900"/>
              <a:buFont typeface="Calibri"/>
              <a:buChar char="■"/>
              <a:defRPr sz="900"/>
            </a:lvl9pPr>
          </a:lstStyle>
          <a:p>
            <a:endParaRPr/>
          </a:p>
        </p:txBody>
      </p:sp>
      <p:sp>
        <p:nvSpPr>
          <p:cNvPr id="917" name="Google Shape;917;p150"/>
          <p:cNvSpPr txBox="1">
            <a:spLocks noGrp="1"/>
          </p:cNvSpPr>
          <p:nvPr>
            <p:ph type="body" idx="2"/>
          </p:nvPr>
        </p:nvSpPr>
        <p:spPr>
          <a:xfrm>
            <a:off x="2324100" y="800100"/>
            <a:ext cx="2019300" cy="2263200"/>
          </a:xfrm>
          <a:prstGeom prst="rect">
            <a:avLst/>
          </a:prstGeom>
          <a:noFill/>
          <a:ln>
            <a:noFill/>
          </a:ln>
        </p:spPr>
        <p:txBody>
          <a:bodyPr spcFirstLastPara="1" wrap="square" lIns="45725" tIns="22850" rIns="45725" bIns="22850" anchor="t" anchorCtr="0">
            <a:noAutofit/>
          </a:bodyPr>
          <a:lstStyle>
            <a:lvl1pPr marL="457200" lvl="0" indent="-317500" algn="l" rtl="0">
              <a:lnSpc>
                <a:spcPct val="100000"/>
              </a:lnSpc>
              <a:spcBef>
                <a:spcPts val="300"/>
              </a:spcBef>
              <a:spcAft>
                <a:spcPts val="0"/>
              </a:spcAft>
              <a:buClr>
                <a:schemeClr val="dk1"/>
              </a:buClr>
              <a:buSzPts val="1400"/>
              <a:buFont typeface="Calibri"/>
              <a:buChar char="●"/>
              <a:defRPr sz="1400"/>
            </a:lvl1pPr>
            <a:lvl2pPr marL="914400" lvl="1" indent="-304800" algn="l" rtl="0">
              <a:lnSpc>
                <a:spcPct val="100000"/>
              </a:lnSpc>
              <a:spcBef>
                <a:spcPts val="1600"/>
              </a:spcBef>
              <a:spcAft>
                <a:spcPts val="0"/>
              </a:spcAft>
              <a:buClr>
                <a:schemeClr val="dk1"/>
              </a:buClr>
              <a:buSzPts val="1200"/>
              <a:buFont typeface="Calibri"/>
              <a:buChar char="○"/>
              <a:defRPr sz="1200"/>
            </a:lvl2pPr>
            <a:lvl3pPr marL="1371600" lvl="2" indent="-292100" algn="l" rtl="0">
              <a:lnSpc>
                <a:spcPct val="100000"/>
              </a:lnSpc>
              <a:spcBef>
                <a:spcPts val="1600"/>
              </a:spcBef>
              <a:spcAft>
                <a:spcPts val="0"/>
              </a:spcAft>
              <a:buClr>
                <a:schemeClr val="dk1"/>
              </a:buClr>
              <a:buSzPts val="1000"/>
              <a:buFont typeface="Calibri"/>
              <a:buChar char="■"/>
              <a:defRPr sz="1000"/>
            </a:lvl3pPr>
            <a:lvl4pPr marL="1828800" lvl="3" indent="-285750" algn="l" rtl="0">
              <a:lnSpc>
                <a:spcPct val="100000"/>
              </a:lnSpc>
              <a:spcBef>
                <a:spcPts val="1600"/>
              </a:spcBef>
              <a:spcAft>
                <a:spcPts val="0"/>
              </a:spcAft>
              <a:buClr>
                <a:schemeClr val="dk1"/>
              </a:buClr>
              <a:buSzPts val="900"/>
              <a:buFont typeface="Calibri"/>
              <a:buChar char="●"/>
              <a:defRPr sz="900"/>
            </a:lvl4pPr>
            <a:lvl5pPr marL="2286000" lvl="4" indent="-285750" algn="l" rtl="0">
              <a:lnSpc>
                <a:spcPct val="100000"/>
              </a:lnSpc>
              <a:spcBef>
                <a:spcPts val="1600"/>
              </a:spcBef>
              <a:spcAft>
                <a:spcPts val="0"/>
              </a:spcAft>
              <a:buClr>
                <a:schemeClr val="dk1"/>
              </a:buClr>
              <a:buSzPts val="900"/>
              <a:buFont typeface="Calibri"/>
              <a:buChar char="○"/>
              <a:defRPr sz="900"/>
            </a:lvl5pPr>
            <a:lvl6pPr marL="2743200" lvl="5" indent="-285750" algn="l" rtl="0">
              <a:lnSpc>
                <a:spcPct val="100000"/>
              </a:lnSpc>
              <a:spcBef>
                <a:spcPts val="1600"/>
              </a:spcBef>
              <a:spcAft>
                <a:spcPts val="0"/>
              </a:spcAft>
              <a:buClr>
                <a:schemeClr val="dk1"/>
              </a:buClr>
              <a:buSzPts val="900"/>
              <a:buFont typeface="Calibri"/>
              <a:buChar char="■"/>
              <a:defRPr sz="900"/>
            </a:lvl6pPr>
            <a:lvl7pPr marL="3200400" lvl="6" indent="-285750" algn="l" rtl="0">
              <a:lnSpc>
                <a:spcPct val="100000"/>
              </a:lnSpc>
              <a:spcBef>
                <a:spcPts val="1600"/>
              </a:spcBef>
              <a:spcAft>
                <a:spcPts val="0"/>
              </a:spcAft>
              <a:buClr>
                <a:schemeClr val="dk1"/>
              </a:buClr>
              <a:buSzPts val="900"/>
              <a:buFont typeface="Calibri"/>
              <a:buChar char="●"/>
              <a:defRPr sz="900"/>
            </a:lvl7pPr>
            <a:lvl8pPr marL="3657600" lvl="7" indent="-285750" algn="l" rtl="0">
              <a:lnSpc>
                <a:spcPct val="100000"/>
              </a:lnSpc>
              <a:spcBef>
                <a:spcPts val="1600"/>
              </a:spcBef>
              <a:spcAft>
                <a:spcPts val="0"/>
              </a:spcAft>
              <a:buClr>
                <a:schemeClr val="dk1"/>
              </a:buClr>
              <a:buSzPts val="900"/>
              <a:buFont typeface="Calibri"/>
              <a:buChar char="○"/>
              <a:defRPr sz="900"/>
            </a:lvl8pPr>
            <a:lvl9pPr marL="4114800" lvl="8" indent="-285750" algn="l" rtl="0">
              <a:lnSpc>
                <a:spcPct val="100000"/>
              </a:lnSpc>
              <a:spcBef>
                <a:spcPts val="1600"/>
              </a:spcBef>
              <a:spcAft>
                <a:spcPts val="1600"/>
              </a:spcAft>
              <a:buClr>
                <a:schemeClr val="dk1"/>
              </a:buClr>
              <a:buSzPts val="900"/>
              <a:buFont typeface="Calibri"/>
              <a:buChar char="■"/>
              <a:defRPr sz="900"/>
            </a:lvl9pPr>
          </a:lstStyle>
          <a:p>
            <a:endParaRPr/>
          </a:p>
        </p:txBody>
      </p:sp>
      <p:sp>
        <p:nvSpPr>
          <p:cNvPr id="918" name="Google Shape;918;p150"/>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9pPr>
          </a:lstStyle>
          <a:p>
            <a:endParaRPr/>
          </a:p>
        </p:txBody>
      </p:sp>
      <p:sp>
        <p:nvSpPr>
          <p:cNvPr id="919" name="Google Shape;919;p150"/>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9pPr>
          </a:lstStyle>
          <a:p>
            <a:endParaRPr/>
          </a:p>
        </p:txBody>
      </p:sp>
      <p:sp>
        <p:nvSpPr>
          <p:cNvPr id="920" name="Google Shape;920;p150"/>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marR="0" lvl="0"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921"/>
        <p:cNvGrpSpPr/>
        <p:nvPr/>
      </p:nvGrpSpPr>
      <p:grpSpPr>
        <a:xfrm>
          <a:off x="0" y="0"/>
          <a:ext cx="0" cy="0"/>
          <a:chOff x="0" y="0"/>
          <a:chExt cx="0" cy="0"/>
        </a:xfrm>
      </p:grpSpPr>
      <p:sp>
        <p:nvSpPr>
          <p:cNvPr id="922" name="Google Shape;922;p151"/>
          <p:cNvSpPr txBox="1">
            <a:spLocks noGrp="1"/>
          </p:cNvSpPr>
          <p:nvPr>
            <p:ph type="title"/>
          </p:nvPr>
        </p:nvSpPr>
        <p:spPr>
          <a:xfrm>
            <a:off x="1005840" y="350520"/>
            <a:ext cx="7132200" cy="9249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rgbClr val="1C243C"/>
              </a:buClr>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23" name="Google Shape;923;p151"/>
          <p:cNvSpPr txBox="1">
            <a:spLocks noGrp="1"/>
          </p:cNvSpPr>
          <p:nvPr>
            <p:ph type="ftr" idx="11"/>
          </p:nvPr>
        </p:nvSpPr>
        <p:spPr>
          <a:xfrm>
            <a:off x="1005840" y="4960870"/>
            <a:ext cx="5370000" cy="178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24" name="Google Shape;924;p151"/>
          <p:cNvSpPr txBox="1">
            <a:spLocks noGrp="1"/>
          </p:cNvSpPr>
          <p:nvPr>
            <p:ph type="dt" idx="10"/>
          </p:nvPr>
        </p:nvSpPr>
        <p:spPr>
          <a:xfrm>
            <a:off x="6656832" y="4960870"/>
            <a:ext cx="720000" cy="178200"/>
          </a:xfrm>
          <a:prstGeom prst="rect">
            <a:avLst/>
          </a:prstGeom>
          <a:noFill/>
          <a:ln>
            <a:noFill/>
          </a:ln>
        </p:spPr>
        <p:txBody>
          <a:bodyPr spcFirstLastPara="1" wrap="square" lIns="68575" tIns="34275" rIns="68575" bIns="34275" anchor="ctr" anchorCtr="0">
            <a:noAutofit/>
          </a:bodyPr>
          <a:lstStyle>
            <a:lvl1pPr marR="0" lvl="0" algn="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25" name="Google Shape;925;p151"/>
          <p:cNvSpPr txBox="1">
            <a:spLocks noGrp="1"/>
          </p:cNvSpPr>
          <p:nvPr>
            <p:ph type="sldNum" idx="12"/>
          </p:nvPr>
        </p:nvSpPr>
        <p:spPr>
          <a:xfrm>
            <a:off x="7658100" y="4960870"/>
            <a:ext cx="480300" cy="178200"/>
          </a:xfrm>
          <a:prstGeom prst="rect">
            <a:avLst/>
          </a:prstGeom>
          <a:noFill/>
          <a:ln>
            <a:noFill/>
          </a:ln>
        </p:spPr>
        <p:txBody>
          <a:bodyPr spcFirstLastPara="1" wrap="square" lIns="68575" tIns="34275" rIns="68575" bIns="34275" anchor="ctr" anchorCtr="0">
            <a:normAutofit fontScale="77500" lnSpcReduction="20000"/>
          </a:bodyPr>
          <a:lstStyle>
            <a:lvl1pPr marL="0" marR="0" lvl="0"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1"/>
        <p:cNvGrpSpPr/>
        <p:nvPr/>
      </p:nvGrpSpPr>
      <p:grpSpPr>
        <a:xfrm>
          <a:off x="0" y="0"/>
          <a:ext cx="0" cy="0"/>
          <a:chOff x="0" y="0"/>
          <a:chExt cx="0" cy="0"/>
        </a:xfrm>
      </p:grpSpPr>
      <p:sp>
        <p:nvSpPr>
          <p:cNvPr id="182" name="Google Shape;182;p20"/>
          <p:cNvSpPr txBox="1">
            <a:spLocks noGrp="1"/>
          </p:cNvSpPr>
          <p:nvPr>
            <p:ph type="title"/>
          </p:nvPr>
        </p:nvSpPr>
        <p:spPr>
          <a:xfrm>
            <a:off x="361156" y="2203450"/>
            <a:ext cx="3886200" cy="681000"/>
          </a:xfrm>
          <a:prstGeom prst="rect">
            <a:avLst/>
          </a:prstGeom>
          <a:noFill/>
          <a:ln>
            <a:noFill/>
          </a:ln>
        </p:spPr>
        <p:txBody>
          <a:bodyPr spcFirstLastPara="1" wrap="square" lIns="45725" tIns="22850" rIns="45725" bIns="22850" anchor="t" anchorCtr="0">
            <a:noAutofit/>
          </a:bodyPr>
          <a:lstStyle>
            <a:lvl1pPr lvl="0" algn="l" rtl="0">
              <a:spcBef>
                <a:spcPts val="0"/>
              </a:spcBef>
              <a:spcAft>
                <a:spcPts val="0"/>
              </a:spcAft>
              <a:buClr>
                <a:schemeClr val="dk1"/>
              </a:buClr>
              <a:buSzPts val="2000"/>
              <a:buFont typeface="Calibri"/>
              <a:buNone/>
              <a:defRPr sz="2000" b="1" cap="none"/>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183" name="Google Shape;183;p20"/>
          <p:cNvSpPr txBox="1">
            <a:spLocks noGrp="1"/>
          </p:cNvSpPr>
          <p:nvPr>
            <p:ph type="body" idx="1"/>
          </p:nvPr>
        </p:nvSpPr>
        <p:spPr>
          <a:xfrm>
            <a:off x="361156" y="1453357"/>
            <a:ext cx="3886200" cy="750300"/>
          </a:xfrm>
          <a:prstGeom prst="rect">
            <a:avLst/>
          </a:prstGeom>
          <a:noFill/>
          <a:ln>
            <a:noFill/>
          </a:ln>
        </p:spPr>
        <p:txBody>
          <a:bodyPr spcFirstLastPara="1" wrap="square" lIns="45725" tIns="22850" rIns="45725" bIns="22850" anchor="b" anchorCtr="0">
            <a:noAutofit/>
          </a:bodyPr>
          <a:lstStyle>
            <a:lvl1pPr marL="457200" lvl="0" indent="-228600" algn="l" rtl="0">
              <a:spcBef>
                <a:spcPts val="200"/>
              </a:spcBef>
              <a:spcAft>
                <a:spcPts val="0"/>
              </a:spcAft>
              <a:buClr>
                <a:srgbClr val="888888"/>
              </a:buClr>
              <a:buSzPts val="1000"/>
              <a:buNone/>
              <a:defRPr sz="1000">
                <a:solidFill>
                  <a:srgbClr val="888888"/>
                </a:solidFill>
              </a:defRPr>
            </a:lvl1pPr>
            <a:lvl2pPr marL="914400" lvl="1" indent="-228600" algn="l" rtl="0">
              <a:spcBef>
                <a:spcPts val="200"/>
              </a:spcBef>
              <a:spcAft>
                <a:spcPts val="0"/>
              </a:spcAft>
              <a:buClr>
                <a:srgbClr val="888888"/>
              </a:buClr>
              <a:buSzPts val="900"/>
              <a:buNone/>
              <a:defRPr sz="900">
                <a:solidFill>
                  <a:srgbClr val="888888"/>
                </a:solidFill>
              </a:defRPr>
            </a:lvl2pPr>
            <a:lvl3pPr marL="1371600" lvl="2" indent="-228600" algn="l" rtl="0">
              <a:spcBef>
                <a:spcPts val="200"/>
              </a:spcBef>
              <a:spcAft>
                <a:spcPts val="0"/>
              </a:spcAft>
              <a:buClr>
                <a:srgbClr val="888888"/>
              </a:buClr>
              <a:buSzPts val="800"/>
              <a:buNone/>
              <a:defRPr sz="800">
                <a:solidFill>
                  <a:srgbClr val="888888"/>
                </a:solidFill>
              </a:defRPr>
            </a:lvl3pPr>
            <a:lvl4pPr marL="1828800" lvl="3" indent="-228600" algn="l" rtl="0">
              <a:spcBef>
                <a:spcPts val="200"/>
              </a:spcBef>
              <a:spcAft>
                <a:spcPts val="0"/>
              </a:spcAft>
              <a:buClr>
                <a:srgbClr val="888888"/>
              </a:buClr>
              <a:buSzPts val="700"/>
              <a:buNone/>
              <a:defRPr sz="700">
                <a:solidFill>
                  <a:srgbClr val="888888"/>
                </a:solidFill>
              </a:defRPr>
            </a:lvl4pPr>
            <a:lvl5pPr marL="2286000" lvl="4" indent="-228600" algn="l" rtl="0">
              <a:spcBef>
                <a:spcPts val="200"/>
              </a:spcBef>
              <a:spcAft>
                <a:spcPts val="0"/>
              </a:spcAft>
              <a:buClr>
                <a:srgbClr val="888888"/>
              </a:buClr>
              <a:buSzPts val="700"/>
              <a:buNone/>
              <a:defRPr sz="700">
                <a:solidFill>
                  <a:srgbClr val="888888"/>
                </a:solidFill>
              </a:defRPr>
            </a:lvl5pPr>
            <a:lvl6pPr marL="2743200" lvl="5" indent="-228600" algn="l" rtl="0">
              <a:spcBef>
                <a:spcPts val="200"/>
              </a:spcBef>
              <a:spcAft>
                <a:spcPts val="0"/>
              </a:spcAft>
              <a:buClr>
                <a:srgbClr val="888888"/>
              </a:buClr>
              <a:buSzPts val="700"/>
              <a:buNone/>
              <a:defRPr sz="700">
                <a:solidFill>
                  <a:srgbClr val="888888"/>
                </a:solidFill>
              </a:defRPr>
            </a:lvl6pPr>
            <a:lvl7pPr marL="3200400" lvl="6" indent="-228600" algn="l" rtl="0">
              <a:spcBef>
                <a:spcPts val="200"/>
              </a:spcBef>
              <a:spcAft>
                <a:spcPts val="0"/>
              </a:spcAft>
              <a:buClr>
                <a:srgbClr val="888888"/>
              </a:buClr>
              <a:buSzPts val="700"/>
              <a:buNone/>
              <a:defRPr sz="700">
                <a:solidFill>
                  <a:srgbClr val="888888"/>
                </a:solidFill>
              </a:defRPr>
            </a:lvl7pPr>
            <a:lvl8pPr marL="3657600" lvl="7" indent="-228600" algn="l" rtl="0">
              <a:spcBef>
                <a:spcPts val="200"/>
              </a:spcBef>
              <a:spcAft>
                <a:spcPts val="0"/>
              </a:spcAft>
              <a:buClr>
                <a:srgbClr val="888888"/>
              </a:buClr>
              <a:buSzPts val="700"/>
              <a:buNone/>
              <a:defRPr sz="700">
                <a:solidFill>
                  <a:srgbClr val="888888"/>
                </a:solidFill>
              </a:defRPr>
            </a:lvl8pPr>
            <a:lvl9pPr marL="4114800" lvl="8" indent="-228600" algn="l" rtl="0">
              <a:spcBef>
                <a:spcPts val="200"/>
              </a:spcBef>
              <a:spcAft>
                <a:spcPts val="0"/>
              </a:spcAft>
              <a:buClr>
                <a:srgbClr val="888888"/>
              </a:buClr>
              <a:buSzPts val="700"/>
              <a:buNone/>
              <a:defRPr sz="700">
                <a:solidFill>
                  <a:srgbClr val="888888"/>
                </a:solidFill>
              </a:defRPr>
            </a:lvl9pPr>
          </a:lstStyle>
          <a:p>
            <a:endParaRPr/>
          </a:p>
        </p:txBody>
      </p:sp>
      <p:sp>
        <p:nvSpPr>
          <p:cNvPr id="184" name="Google Shape;184;p20"/>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85" name="Google Shape;185;p20"/>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86" name="Google Shape;186;p20"/>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2 3">
  <p:cSld name="2_3">
    <p:spTree>
      <p:nvGrpSpPr>
        <p:cNvPr id="1" name="Shape 934"/>
        <p:cNvGrpSpPr/>
        <p:nvPr/>
      </p:nvGrpSpPr>
      <p:grpSpPr>
        <a:xfrm>
          <a:off x="0" y="0"/>
          <a:ext cx="0" cy="0"/>
          <a:chOff x="0" y="0"/>
          <a:chExt cx="0" cy="0"/>
        </a:xfrm>
      </p:grpSpPr>
      <p:sp>
        <p:nvSpPr>
          <p:cNvPr id="935" name="Google Shape;935;p154"/>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36" name="Google Shape;936;p154"/>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37" name="Google Shape;937;p154"/>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38" name="Google Shape;938;p154"/>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2 5">
  <p:cSld name="2_5">
    <p:spTree>
      <p:nvGrpSpPr>
        <p:cNvPr id="1" name="Shape 939"/>
        <p:cNvGrpSpPr/>
        <p:nvPr/>
      </p:nvGrpSpPr>
      <p:grpSpPr>
        <a:xfrm>
          <a:off x="0" y="0"/>
          <a:ext cx="0" cy="0"/>
          <a:chOff x="0" y="0"/>
          <a:chExt cx="0" cy="0"/>
        </a:xfrm>
      </p:grpSpPr>
      <p:sp>
        <p:nvSpPr>
          <p:cNvPr id="940" name="Google Shape;940;p155"/>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41" name="Google Shape;941;p155"/>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42" name="Google Shape;942;p155"/>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43" name="Google Shape;943;p155"/>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2 1">
  <p:cSld name="2_1">
    <p:spTree>
      <p:nvGrpSpPr>
        <p:cNvPr id="1" name="Shape 944"/>
        <p:cNvGrpSpPr/>
        <p:nvPr/>
      </p:nvGrpSpPr>
      <p:grpSpPr>
        <a:xfrm>
          <a:off x="0" y="0"/>
          <a:ext cx="0" cy="0"/>
          <a:chOff x="0" y="0"/>
          <a:chExt cx="0" cy="0"/>
        </a:xfrm>
      </p:grpSpPr>
      <p:sp>
        <p:nvSpPr>
          <p:cNvPr id="945" name="Google Shape;945;p156"/>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46" name="Google Shape;946;p156"/>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47" name="Google Shape;947;p156"/>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48" name="Google Shape;948;p156"/>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2 2">
  <p:cSld name="2_2">
    <p:spTree>
      <p:nvGrpSpPr>
        <p:cNvPr id="1" name="Shape 949"/>
        <p:cNvGrpSpPr/>
        <p:nvPr/>
      </p:nvGrpSpPr>
      <p:grpSpPr>
        <a:xfrm>
          <a:off x="0" y="0"/>
          <a:ext cx="0" cy="0"/>
          <a:chOff x="0" y="0"/>
          <a:chExt cx="0" cy="0"/>
        </a:xfrm>
      </p:grpSpPr>
      <p:sp>
        <p:nvSpPr>
          <p:cNvPr id="950" name="Google Shape;950;p157"/>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51" name="Google Shape;951;p157"/>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52" name="Google Shape;952;p157"/>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953" name="Google Shape;953;p157"/>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
  <p:cSld name="1">
    <p:spTree>
      <p:nvGrpSpPr>
        <p:cNvPr id="1" name="Shape 954"/>
        <p:cNvGrpSpPr/>
        <p:nvPr/>
      </p:nvGrpSpPr>
      <p:grpSpPr>
        <a:xfrm>
          <a:off x="0" y="0"/>
          <a:ext cx="0" cy="0"/>
          <a:chOff x="0" y="0"/>
          <a:chExt cx="0" cy="0"/>
        </a:xfrm>
      </p:grpSpPr>
      <p:sp>
        <p:nvSpPr>
          <p:cNvPr id="955" name="Google Shape;955;p158"/>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2">
  <p:cSld name="2">
    <p:spTree>
      <p:nvGrpSpPr>
        <p:cNvPr id="1" name="Shape 956"/>
        <p:cNvGrpSpPr/>
        <p:nvPr/>
      </p:nvGrpSpPr>
      <p:grpSpPr>
        <a:xfrm>
          <a:off x="0" y="0"/>
          <a:ext cx="0" cy="0"/>
          <a:chOff x="0" y="0"/>
          <a:chExt cx="0" cy="0"/>
        </a:xfrm>
      </p:grpSpPr>
      <p:sp>
        <p:nvSpPr>
          <p:cNvPr id="957" name="Google Shape;957;p159"/>
          <p:cNvSpPr txBox="1">
            <a:spLocks noGrp="1"/>
          </p:cNvSpPr>
          <p:nvPr>
            <p:ph type="title"/>
          </p:nvPr>
        </p:nvSpPr>
        <p:spPr>
          <a:xfrm>
            <a:off x="342900" y="1065213"/>
            <a:ext cx="3886200" cy="7350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8" name="Google Shape;958;p159"/>
          <p:cNvSpPr txBox="1">
            <a:spLocks noGrp="1"/>
          </p:cNvSpPr>
          <p:nvPr>
            <p:ph type="subTitle" idx="1"/>
          </p:nvPr>
        </p:nvSpPr>
        <p:spPr>
          <a:xfrm>
            <a:off x="685800" y="1943100"/>
            <a:ext cx="3200400" cy="876300"/>
          </a:xfrm>
          <a:prstGeom prst="rect">
            <a:avLst/>
          </a:prstGeom>
          <a:noFill/>
          <a:ln>
            <a:noFill/>
          </a:ln>
        </p:spPr>
        <p:txBody>
          <a:bodyPr spcFirstLastPara="1" wrap="square" lIns="91425" tIns="45700" rIns="91425" bIns="45700" anchor="t" anchorCtr="0">
            <a:normAutofit/>
          </a:bodyPr>
          <a:lstStyle>
            <a:lvl1pPr lvl="0" algn="ctr" rtl="0">
              <a:lnSpc>
                <a:spcPct val="100000"/>
              </a:lnSpc>
              <a:spcBef>
                <a:spcPts val="300"/>
              </a:spcBef>
              <a:spcAft>
                <a:spcPts val="0"/>
              </a:spcAft>
              <a:buClr>
                <a:srgbClr val="888888"/>
              </a:buClr>
              <a:buSzPts val="1600"/>
              <a:buFont typeface="Calibri"/>
              <a:buNone/>
              <a:defRPr>
                <a:solidFill>
                  <a:srgbClr val="888888"/>
                </a:solidFill>
              </a:defRPr>
            </a:lvl1pPr>
            <a:lvl2pPr lvl="1" algn="l" rtl="0">
              <a:lnSpc>
                <a:spcPct val="100000"/>
              </a:lnSpc>
              <a:spcBef>
                <a:spcPts val="300"/>
              </a:spcBef>
              <a:spcAft>
                <a:spcPts val="0"/>
              </a:spcAft>
              <a:buClr>
                <a:srgbClr val="000000"/>
              </a:buClr>
              <a:buSzPts val="1800"/>
              <a:buAutoNum type="arabicPeriod"/>
              <a:defRPr/>
            </a:lvl2pPr>
            <a:lvl3pPr lvl="2" algn="l" rtl="0">
              <a:lnSpc>
                <a:spcPct val="100000"/>
              </a:lnSpc>
              <a:spcBef>
                <a:spcPts val="200"/>
              </a:spcBef>
              <a:spcAft>
                <a:spcPts val="0"/>
              </a:spcAft>
              <a:buClr>
                <a:srgbClr val="000000"/>
              </a:buClr>
              <a:buSzPts val="1800"/>
              <a:buAutoNum type="arabicPeriod"/>
              <a:defRPr/>
            </a:lvl3pPr>
            <a:lvl4pPr lvl="3" algn="l" rtl="0">
              <a:lnSpc>
                <a:spcPct val="100000"/>
              </a:lnSpc>
              <a:spcBef>
                <a:spcPts val="200"/>
              </a:spcBef>
              <a:spcAft>
                <a:spcPts val="0"/>
              </a:spcAft>
              <a:buClr>
                <a:srgbClr val="000000"/>
              </a:buClr>
              <a:buSzPts val="1800"/>
              <a:buAutoNum type="arabicPeriod"/>
              <a:defRPr/>
            </a:lvl4pPr>
            <a:lvl5pPr lvl="4" algn="l" rtl="0">
              <a:lnSpc>
                <a:spcPct val="100000"/>
              </a:lnSpc>
              <a:spcBef>
                <a:spcPts val="200"/>
              </a:spcBef>
              <a:spcAft>
                <a:spcPts val="0"/>
              </a:spcAft>
              <a:buClr>
                <a:srgbClr val="000000"/>
              </a:buClr>
              <a:buSzPts val="1800"/>
              <a:buAutoNum type="arabicPeriod"/>
              <a:defRPr/>
            </a:lvl5pPr>
            <a:lvl6pPr lvl="5" algn="l" rtl="0">
              <a:lnSpc>
                <a:spcPct val="100000"/>
              </a:lnSpc>
              <a:spcBef>
                <a:spcPts val="200"/>
              </a:spcBef>
              <a:spcAft>
                <a:spcPts val="0"/>
              </a:spcAft>
              <a:buClr>
                <a:srgbClr val="000000"/>
              </a:buClr>
              <a:buSzPts val="1800"/>
              <a:buAutoNum type="arabicPeriod"/>
              <a:defRPr/>
            </a:lvl6pPr>
            <a:lvl7pPr lvl="6" algn="l" rtl="0">
              <a:lnSpc>
                <a:spcPct val="100000"/>
              </a:lnSpc>
              <a:spcBef>
                <a:spcPts val="200"/>
              </a:spcBef>
              <a:spcAft>
                <a:spcPts val="0"/>
              </a:spcAft>
              <a:buClr>
                <a:srgbClr val="000000"/>
              </a:buClr>
              <a:buSzPts val="1800"/>
              <a:buAutoNum type="arabicPeriod"/>
              <a:defRPr/>
            </a:lvl7pPr>
            <a:lvl8pPr lvl="7" algn="l" rtl="0">
              <a:lnSpc>
                <a:spcPct val="100000"/>
              </a:lnSpc>
              <a:spcBef>
                <a:spcPts val="200"/>
              </a:spcBef>
              <a:spcAft>
                <a:spcPts val="0"/>
              </a:spcAft>
              <a:buClr>
                <a:srgbClr val="000000"/>
              </a:buClr>
              <a:buSzPts val="1800"/>
              <a:buAutoNum type="arabicPeriod"/>
              <a:defRPr/>
            </a:lvl8pPr>
            <a:lvl9pPr lvl="8" algn="l" rtl="0">
              <a:lnSpc>
                <a:spcPct val="100000"/>
              </a:lnSpc>
              <a:spcBef>
                <a:spcPts val="200"/>
              </a:spcBef>
              <a:spcAft>
                <a:spcPts val="0"/>
              </a:spcAft>
              <a:buClr>
                <a:srgbClr val="000000"/>
              </a:buClr>
              <a:buSzPts val="1800"/>
              <a:buAutoNum type="arabicPeriod"/>
              <a:defRPr/>
            </a:lvl9pPr>
          </a:lstStyle>
          <a:p>
            <a:endParaRPr/>
          </a:p>
        </p:txBody>
      </p:sp>
      <p:sp>
        <p:nvSpPr>
          <p:cNvPr id="959" name="Google Shape;959;p159"/>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4">
  <p:cSld name="4">
    <p:spTree>
      <p:nvGrpSpPr>
        <p:cNvPr id="1" name="Shape 960"/>
        <p:cNvGrpSpPr/>
        <p:nvPr/>
      </p:nvGrpSpPr>
      <p:grpSpPr>
        <a:xfrm>
          <a:off x="0" y="0"/>
          <a:ext cx="0" cy="0"/>
          <a:chOff x="0" y="0"/>
          <a:chExt cx="0" cy="0"/>
        </a:xfrm>
      </p:grpSpPr>
      <p:sp>
        <p:nvSpPr>
          <p:cNvPr id="961" name="Google Shape;961;p160"/>
          <p:cNvSpPr txBox="1">
            <a:spLocks noGrp="1"/>
          </p:cNvSpPr>
          <p:nvPr>
            <p:ph type="title"/>
          </p:nvPr>
        </p:nvSpPr>
        <p:spPr>
          <a:xfrm>
            <a:off x="361156" y="2203450"/>
            <a:ext cx="3886200" cy="681000"/>
          </a:xfrm>
          <a:prstGeom prst="rect">
            <a:avLst/>
          </a:prstGeom>
          <a:noFill/>
          <a:ln>
            <a:noFill/>
          </a:ln>
        </p:spPr>
        <p:txBody>
          <a:bodyPr spcFirstLastPara="1" wrap="square" lIns="91425" tIns="45700" rIns="91425" bIns="45700" anchor="t" anchorCtr="0">
            <a:normAutofit/>
          </a:bodyPr>
          <a:lstStyle>
            <a:lvl1pPr lvl="0" algn="ctr" rtl="0">
              <a:lnSpc>
                <a:spcPct val="100000"/>
              </a:lnSpc>
              <a:spcBef>
                <a:spcPts val="0"/>
              </a:spcBef>
              <a:spcAft>
                <a:spcPts val="0"/>
              </a:spcAft>
              <a:buSzPts val="1400"/>
              <a:buNone/>
              <a:defRPr sz="2000" b="1"/>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2" name="Google Shape;962;p160"/>
          <p:cNvSpPr txBox="1">
            <a:spLocks noGrp="1"/>
          </p:cNvSpPr>
          <p:nvPr>
            <p:ph type="body" idx="1"/>
          </p:nvPr>
        </p:nvSpPr>
        <p:spPr>
          <a:xfrm>
            <a:off x="361156" y="1453357"/>
            <a:ext cx="3886200" cy="750000"/>
          </a:xfrm>
          <a:prstGeom prst="rect">
            <a:avLst/>
          </a:prstGeom>
          <a:noFill/>
          <a:ln>
            <a:noFill/>
          </a:ln>
        </p:spPr>
        <p:txBody>
          <a:bodyPr spcFirstLastPara="1" wrap="square" lIns="91425" tIns="45700" rIns="91425" bIns="45700" anchor="b" anchorCtr="0">
            <a:normAutofit/>
          </a:bodyPr>
          <a:lstStyle>
            <a:lvl1pPr marL="457200" lvl="0" indent="-292100" algn="l" rtl="0">
              <a:lnSpc>
                <a:spcPct val="100000"/>
              </a:lnSpc>
              <a:spcBef>
                <a:spcPts val="200"/>
              </a:spcBef>
              <a:spcAft>
                <a:spcPts val="0"/>
              </a:spcAft>
              <a:buClr>
                <a:srgbClr val="888888"/>
              </a:buClr>
              <a:buSzPts val="1000"/>
              <a:buFont typeface="Calibri"/>
              <a:buAutoNum type="arabicPeriod"/>
              <a:defRPr sz="1000">
                <a:solidFill>
                  <a:srgbClr val="888888"/>
                </a:solidFill>
              </a:defRPr>
            </a:lvl1pPr>
            <a:lvl2pPr marL="914400" lvl="1" indent="-285750" algn="l" rtl="0">
              <a:lnSpc>
                <a:spcPct val="100000"/>
              </a:lnSpc>
              <a:spcBef>
                <a:spcPts val="200"/>
              </a:spcBef>
              <a:spcAft>
                <a:spcPts val="0"/>
              </a:spcAft>
              <a:buClr>
                <a:srgbClr val="888888"/>
              </a:buClr>
              <a:buSzPts val="900"/>
              <a:buFont typeface="Calibri"/>
              <a:buAutoNum type="arabicPeriod"/>
              <a:defRPr sz="900">
                <a:solidFill>
                  <a:srgbClr val="888888"/>
                </a:solidFill>
              </a:defRPr>
            </a:lvl2pPr>
            <a:lvl3pPr marL="1371600" lvl="2" indent="-279400" algn="l" rtl="0">
              <a:lnSpc>
                <a:spcPct val="100000"/>
              </a:lnSpc>
              <a:spcBef>
                <a:spcPts val="200"/>
              </a:spcBef>
              <a:spcAft>
                <a:spcPts val="0"/>
              </a:spcAft>
              <a:buClr>
                <a:srgbClr val="888888"/>
              </a:buClr>
              <a:buSzPts val="800"/>
              <a:buFont typeface="Calibri"/>
              <a:buAutoNum type="arabicPeriod"/>
              <a:defRPr sz="800">
                <a:solidFill>
                  <a:srgbClr val="888888"/>
                </a:solidFill>
              </a:defRPr>
            </a:lvl3pPr>
            <a:lvl4pPr marL="1828800" lvl="3"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4pPr>
            <a:lvl5pPr marL="2286000" lvl="4"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5pPr>
            <a:lvl6pPr marL="2743200" lvl="5"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6pPr>
            <a:lvl7pPr marL="3200400" lvl="6"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7pPr>
            <a:lvl8pPr marL="3657600" lvl="7"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8pPr>
            <a:lvl9pPr marL="4114800" lvl="8"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9pPr>
          </a:lstStyle>
          <a:p>
            <a:endParaRPr/>
          </a:p>
        </p:txBody>
      </p:sp>
      <p:sp>
        <p:nvSpPr>
          <p:cNvPr id="963" name="Google Shape;963;p160"/>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6">
  <p:cSld name="6">
    <p:spTree>
      <p:nvGrpSpPr>
        <p:cNvPr id="1" name="Shape 964"/>
        <p:cNvGrpSpPr/>
        <p:nvPr/>
      </p:nvGrpSpPr>
      <p:grpSpPr>
        <a:xfrm>
          <a:off x="0" y="0"/>
          <a:ext cx="0" cy="0"/>
          <a:chOff x="0" y="0"/>
          <a:chExt cx="0" cy="0"/>
        </a:xfrm>
      </p:grpSpPr>
      <p:sp>
        <p:nvSpPr>
          <p:cNvPr id="965" name="Google Shape;965;p161"/>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6" name="Google Shape;966;p161"/>
          <p:cNvSpPr txBox="1">
            <a:spLocks noGrp="1"/>
          </p:cNvSpPr>
          <p:nvPr>
            <p:ph type="body" idx="1"/>
          </p:nvPr>
        </p:nvSpPr>
        <p:spPr>
          <a:xfrm>
            <a:off x="228600" y="767556"/>
            <a:ext cx="2020200" cy="319800"/>
          </a:xfrm>
          <a:prstGeom prst="rect">
            <a:avLst/>
          </a:prstGeom>
          <a:noFill/>
          <a:ln>
            <a:noFill/>
          </a:ln>
        </p:spPr>
        <p:txBody>
          <a:bodyPr spcFirstLastPara="1" wrap="square" lIns="91425" tIns="45700" rIns="91425" bIns="45700" anchor="b" anchorCtr="0">
            <a:normAutofit/>
          </a:bodyPr>
          <a:lstStyle>
            <a:lvl1pPr marL="457200" lvl="0" indent="-304800" algn="l" rtl="0">
              <a:lnSpc>
                <a:spcPct val="100000"/>
              </a:lnSpc>
              <a:spcBef>
                <a:spcPts val="200"/>
              </a:spcBef>
              <a:spcAft>
                <a:spcPts val="0"/>
              </a:spcAft>
              <a:buClr>
                <a:srgbClr val="000000"/>
              </a:buClr>
              <a:buSzPts val="1200"/>
              <a:buFont typeface="Calibri"/>
              <a:buAutoNum type="arabicPeriod"/>
              <a:defRPr sz="1200" b="1"/>
            </a:lvl1pPr>
            <a:lvl2pPr marL="914400" lvl="1" indent="-292100" algn="l" rtl="0">
              <a:lnSpc>
                <a:spcPct val="100000"/>
              </a:lnSpc>
              <a:spcBef>
                <a:spcPts val="200"/>
              </a:spcBef>
              <a:spcAft>
                <a:spcPts val="0"/>
              </a:spcAft>
              <a:buClr>
                <a:srgbClr val="000000"/>
              </a:buClr>
              <a:buSzPts val="1000"/>
              <a:buFont typeface="Calibri"/>
              <a:buAutoNum type="arabicPeriod"/>
              <a:defRPr sz="1000" b="1"/>
            </a:lvl2pPr>
            <a:lvl3pPr marL="1371600" lvl="2" indent="-285750" algn="l" rtl="0">
              <a:lnSpc>
                <a:spcPct val="100000"/>
              </a:lnSpc>
              <a:spcBef>
                <a:spcPts val="200"/>
              </a:spcBef>
              <a:spcAft>
                <a:spcPts val="0"/>
              </a:spcAft>
              <a:buClr>
                <a:srgbClr val="000000"/>
              </a:buClr>
              <a:buSzPts val="900"/>
              <a:buFont typeface="Calibri"/>
              <a:buAutoNum type="arabicPeriod"/>
              <a:defRPr sz="900" b="1"/>
            </a:lvl3pPr>
            <a:lvl4pPr marL="1828800" lvl="3" indent="-279400" algn="l" rtl="0">
              <a:lnSpc>
                <a:spcPct val="100000"/>
              </a:lnSpc>
              <a:spcBef>
                <a:spcPts val="200"/>
              </a:spcBef>
              <a:spcAft>
                <a:spcPts val="0"/>
              </a:spcAft>
              <a:buClr>
                <a:srgbClr val="000000"/>
              </a:buClr>
              <a:buSzPts val="800"/>
              <a:buFont typeface="Calibri"/>
              <a:buAutoNum type="arabicPeriod"/>
              <a:defRPr sz="800" b="1"/>
            </a:lvl4pPr>
            <a:lvl5pPr marL="2286000" lvl="4" indent="-279400" algn="l" rtl="0">
              <a:lnSpc>
                <a:spcPct val="100000"/>
              </a:lnSpc>
              <a:spcBef>
                <a:spcPts val="200"/>
              </a:spcBef>
              <a:spcAft>
                <a:spcPts val="0"/>
              </a:spcAft>
              <a:buClr>
                <a:srgbClr val="000000"/>
              </a:buClr>
              <a:buSzPts val="800"/>
              <a:buFont typeface="Calibri"/>
              <a:buAutoNum type="arabicPeriod"/>
              <a:defRPr sz="800" b="1"/>
            </a:lvl5pPr>
            <a:lvl6pPr marL="2743200" lvl="5" indent="-279400" algn="l" rtl="0">
              <a:lnSpc>
                <a:spcPct val="100000"/>
              </a:lnSpc>
              <a:spcBef>
                <a:spcPts val="200"/>
              </a:spcBef>
              <a:spcAft>
                <a:spcPts val="0"/>
              </a:spcAft>
              <a:buClr>
                <a:srgbClr val="000000"/>
              </a:buClr>
              <a:buSzPts val="800"/>
              <a:buFont typeface="Calibri"/>
              <a:buAutoNum type="arabicPeriod"/>
              <a:defRPr sz="800" b="1"/>
            </a:lvl6pPr>
            <a:lvl7pPr marL="3200400" lvl="6" indent="-279400" algn="l" rtl="0">
              <a:lnSpc>
                <a:spcPct val="100000"/>
              </a:lnSpc>
              <a:spcBef>
                <a:spcPts val="200"/>
              </a:spcBef>
              <a:spcAft>
                <a:spcPts val="0"/>
              </a:spcAft>
              <a:buClr>
                <a:srgbClr val="000000"/>
              </a:buClr>
              <a:buSzPts val="800"/>
              <a:buFont typeface="Calibri"/>
              <a:buAutoNum type="arabicPeriod"/>
              <a:defRPr sz="800" b="1"/>
            </a:lvl7pPr>
            <a:lvl8pPr marL="3657600" lvl="7" indent="-279400" algn="l" rtl="0">
              <a:lnSpc>
                <a:spcPct val="100000"/>
              </a:lnSpc>
              <a:spcBef>
                <a:spcPts val="200"/>
              </a:spcBef>
              <a:spcAft>
                <a:spcPts val="0"/>
              </a:spcAft>
              <a:buClr>
                <a:srgbClr val="000000"/>
              </a:buClr>
              <a:buSzPts val="800"/>
              <a:buFont typeface="Calibri"/>
              <a:buAutoNum type="arabicPeriod"/>
              <a:defRPr sz="800" b="1"/>
            </a:lvl8pPr>
            <a:lvl9pPr marL="4114800" lvl="8" indent="-279400" algn="l" rtl="0">
              <a:lnSpc>
                <a:spcPct val="100000"/>
              </a:lnSpc>
              <a:spcBef>
                <a:spcPts val="200"/>
              </a:spcBef>
              <a:spcAft>
                <a:spcPts val="0"/>
              </a:spcAft>
              <a:buClr>
                <a:srgbClr val="000000"/>
              </a:buClr>
              <a:buSzPts val="800"/>
              <a:buFont typeface="Calibri"/>
              <a:buAutoNum type="arabicPeriod"/>
              <a:defRPr sz="800" b="1"/>
            </a:lvl9pPr>
          </a:lstStyle>
          <a:p>
            <a:endParaRPr/>
          </a:p>
        </p:txBody>
      </p:sp>
      <p:sp>
        <p:nvSpPr>
          <p:cNvPr id="967" name="Google Shape;967;p161"/>
          <p:cNvSpPr txBox="1">
            <a:spLocks noGrp="1"/>
          </p:cNvSpPr>
          <p:nvPr>
            <p:ph type="body" idx="2"/>
          </p:nvPr>
        </p:nvSpPr>
        <p:spPr>
          <a:xfrm>
            <a:off x="228600" y="1087438"/>
            <a:ext cx="2020200" cy="1975800"/>
          </a:xfrm>
          <a:prstGeom prst="rect">
            <a:avLst/>
          </a:prstGeom>
          <a:noFill/>
          <a:ln>
            <a:noFill/>
          </a:ln>
        </p:spPr>
        <p:txBody>
          <a:bodyPr spcFirstLastPara="1" wrap="square" lIns="91425" tIns="45700" rIns="91425" bIns="45700" anchor="t" anchorCtr="0">
            <a:normAutofit/>
          </a:bodyPr>
          <a:lstStyle>
            <a:lvl1pPr marL="457200" lvl="0" indent="-304800" algn="l" rtl="0">
              <a:lnSpc>
                <a:spcPct val="100000"/>
              </a:lnSpc>
              <a:spcBef>
                <a:spcPts val="200"/>
              </a:spcBef>
              <a:spcAft>
                <a:spcPts val="0"/>
              </a:spcAft>
              <a:buClr>
                <a:srgbClr val="000000"/>
              </a:buClr>
              <a:buSzPts val="1200"/>
              <a:buFont typeface="Calibri"/>
              <a:buAutoNum type="arabicPeriod"/>
              <a:defRPr sz="1200"/>
            </a:lvl1pPr>
            <a:lvl2pPr marL="914400" lvl="1" indent="-292100" algn="l" rtl="0">
              <a:lnSpc>
                <a:spcPct val="100000"/>
              </a:lnSpc>
              <a:spcBef>
                <a:spcPts val="200"/>
              </a:spcBef>
              <a:spcAft>
                <a:spcPts val="0"/>
              </a:spcAft>
              <a:buClr>
                <a:srgbClr val="000000"/>
              </a:buClr>
              <a:buSzPts val="1000"/>
              <a:buFont typeface="Calibri"/>
              <a:buAutoNum type="arabicPeriod"/>
              <a:defRPr sz="1000"/>
            </a:lvl2pPr>
            <a:lvl3pPr marL="1371600" lvl="2" indent="-285750" algn="l" rtl="0">
              <a:lnSpc>
                <a:spcPct val="100000"/>
              </a:lnSpc>
              <a:spcBef>
                <a:spcPts val="200"/>
              </a:spcBef>
              <a:spcAft>
                <a:spcPts val="0"/>
              </a:spcAft>
              <a:buClr>
                <a:srgbClr val="000000"/>
              </a:buClr>
              <a:buSzPts val="900"/>
              <a:buFont typeface="Calibri"/>
              <a:buAutoNum type="arabicPeriod"/>
              <a:defRPr sz="900"/>
            </a:lvl3pPr>
            <a:lvl4pPr marL="1828800" lvl="3" indent="-279400" algn="l" rtl="0">
              <a:lnSpc>
                <a:spcPct val="100000"/>
              </a:lnSpc>
              <a:spcBef>
                <a:spcPts val="200"/>
              </a:spcBef>
              <a:spcAft>
                <a:spcPts val="0"/>
              </a:spcAft>
              <a:buClr>
                <a:srgbClr val="000000"/>
              </a:buClr>
              <a:buSzPts val="800"/>
              <a:buFont typeface="Calibri"/>
              <a:buAutoNum type="arabicPeriod"/>
              <a:defRPr sz="800"/>
            </a:lvl4pPr>
            <a:lvl5pPr marL="2286000" lvl="4" indent="-279400" algn="l" rtl="0">
              <a:lnSpc>
                <a:spcPct val="100000"/>
              </a:lnSpc>
              <a:spcBef>
                <a:spcPts val="200"/>
              </a:spcBef>
              <a:spcAft>
                <a:spcPts val="0"/>
              </a:spcAft>
              <a:buClr>
                <a:srgbClr val="000000"/>
              </a:buClr>
              <a:buSzPts val="800"/>
              <a:buFont typeface="Calibri"/>
              <a:buAutoNum type="arabicPeriod"/>
              <a:defRPr sz="800"/>
            </a:lvl5pPr>
            <a:lvl6pPr marL="2743200" lvl="5" indent="-279400" algn="l" rtl="0">
              <a:lnSpc>
                <a:spcPct val="100000"/>
              </a:lnSpc>
              <a:spcBef>
                <a:spcPts val="200"/>
              </a:spcBef>
              <a:spcAft>
                <a:spcPts val="0"/>
              </a:spcAft>
              <a:buClr>
                <a:srgbClr val="000000"/>
              </a:buClr>
              <a:buSzPts val="800"/>
              <a:buFont typeface="Calibri"/>
              <a:buAutoNum type="arabicPeriod"/>
              <a:defRPr sz="800"/>
            </a:lvl6pPr>
            <a:lvl7pPr marL="3200400" lvl="6" indent="-279400" algn="l" rtl="0">
              <a:lnSpc>
                <a:spcPct val="100000"/>
              </a:lnSpc>
              <a:spcBef>
                <a:spcPts val="200"/>
              </a:spcBef>
              <a:spcAft>
                <a:spcPts val="0"/>
              </a:spcAft>
              <a:buClr>
                <a:srgbClr val="000000"/>
              </a:buClr>
              <a:buSzPts val="800"/>
              <a:buFont typeface="Calibri"/>
              <a:buAutoNum type="arabicPeriod"/>
              <a:defRPr sz="800"/>
            </a:lvl7pPr>
            <a:lvl8pPr marL="3657600" lvl="7" indent="-279400" algn="l" rtl="0">
              <a:lnSpc>
                <a:spcPct val="100000"/>
              </a:lnSpc>
              <a:spcBef>
                <a:spcPts val="200"/>
              </a:spcBef>
              <a:spcAft>
                <a:spcPts val="0"/>
              </a:spcAft>
              <a:buClr>
                <a:srgbClr val="000000"/>
              </a:buClr>
              <a:buSzPts val="800"/>
              <a:buFont typeface="Calibri"/>
              <a:buAutoNum type="arabicPeriod"/>
              <a:defRPr sz="800"/>
            </a:lvl8pPr>
            <a:lvl9pPr marL="4114800" lvl="8" indent="-279400" algn="l" rtl="0">
              <a:lnSpc>
                <a:spcPct val="100000"/>
              </a:lnSpc>
              <a:spcBef>
                <a:spcPts val="200"/>
              </a:spcBef>
              <a:spcAft>
                <a:spcPts val="0"/>
              </a:spcAft>
              <a:buClr>
                <a:srgbClr val="000000"/>
              </a:buClr>
              <a:buSzPts val="800"/>
              <a:buFont typeface="Calibri"/>
              <a:buAutoNum type="arabicPeriod"/>
              <a:defRPr sz="800"/>
            </a:lvl9pPr>
          </a:lstStyle>
          <a:p>
            <a:endParaRPr/>
          </a:p>
        </p:txBody>
      </p:sp>
      <p:sp>
        <p:nvSpPr>
          <p:cNvPr id="968" name="Google Shape;968;p161"/>
          <p:cNvSpPr txBox="1">
            <a:spLocks noGrp="1"/>
          </p:cNvSpPr>
          <p:nvPr>
            <p:ph type="body" idx="3"/>
          </p:nvPr>
        </p:nvSpPr>
        <p:spPr>
          <a:xfrm>
            <a:off x="2322513" y="767556"/>
            <a:ext cx="2020800" cy="319800"/>
          </a:xfrm>
          <a:prstGeom prst="rect">
            <a:avLst/>
          </a:prstGeom>
          <a:noFill/>
          <a:ln>
            <a:noFill/>
          </a:ln>
        </p:spPr>
        <p:txBody>
          <a:bodyPr spcFirstLastPara="1" wrap="square" lIns="91425" tIns="45700" rIns="91425" bIns="45700" anchor="b" anchorCtr="0">
            <a:normAutofit/>
          </a:bodyPr>
          <a:lstStyle>
            <a:lvl1pPr marL="457200" lvl="0" indent="-304800" algn="l" rtl="0">
              <a:lnSpc>
                <a:spcPct val="100000"/>
              </a:lnSpc>
              <a:spcBef>
                <a:spcPts val="200"/>
              </a:spcBef>
              <a:spcAft>
                <a:spcPts val="0"/>
              </a:spcAft>
              <a:buClr>
                <a:srgbClr val="000000"/>
              </a:buClr>
              <a:buSzPts val="1200"/>
              <a:buFont typeface="Calibri"/>
              <a:buAutoNum type="arabicPeriod"/>
              <a:defRPr sz="1200" b="1"/>
            </a:lvl1pPr>
            <a:lvl2pPr marL="914400" lvl="1" indent="-292100" algn="l" rtl="0">
              <a:lnSpc>
                <a:spcPct val="100000"/>
              </a:lnSpc>
              <a:spcBef>
                <a:spcPts val="200"/>
              </a:spcBef>
              <a:spcAft>
                <a:spcPts val="0"/>
              </a:spcAft>
              <a:buClr>
                <a:srgbClr val="000000"/>
              </a:buClr>
              <a:buSzPts val="1000"/>
              <a:buFont typeface="Calibri"/>
              <a:buAutoNum type="arabicPeriod"/>
              <a:defRPr sz="1000" b="1"/>
            </a:lvl2pPr>
            <a:lvl3pPr marL="1371600" lvl="2" indent="-285750" algn="l" rtl="0">
              <a:lnSpc>
                <a:spcPct val="100000"/>
              </a:lnSpc>
              <a:spcBef>
                <a:spcPts val="200"/>
              </a:spcBef>
              <a:spcAft>
                <a:spcPts val="0"/>
              </a:spcAft>
              <a:buClr>
                <a:srgbClr val="000000"/>
              </a:buClr>
              <a:buSzPts val="900"/>
              <a:buFont typeface="Calibri"/>
              <a:buAutoNum type="arabicPeriod"/>
              <a:defRPr sz="900" b="1"/>
            </a:lvl3pPr>
            <a:lvl4pPr marL="1828800" lvl="3" indent="-279400" algn="l" rtl="0">
              <a:lnSpc>
                <a:spcPct val="100000"/>
              </a:lnSpc>
              <a:spcBef>
                <a:spcPts val="200"/>
              </a:spcBef>
              <a:spcAft>
                <a:spcPts val="0"/>
              </a:spcAft>
              <a:buClr>
                <a:srgbClr val="000000"/>
              </a:buClr>
              <a:buSzPts val="800"/>
              <a:buFont typeface="Calibri"/>
              <a:buAutoNum type="arabicPeriod"/>
              <a:defRPr sz="800" b="1"/>
            </a:lvl4pPr>
            <a:lvl5pPr marL="2286000" lvl="4" indent="-279400" algn="l" rtl="0">
              <a:lnSpc>
                <a:spcPct val="100000"/>
              </a:lnSpc>
              <a:spcBef>
                <a:spcPts val="200"/>
              </a:spcBef>
              <a:spcAft>
                <a:spcPts val="0"/>
              </a:spcAft>
              <a:buClr>
                <a:srgbClr val="000000"/>
              </a:buClr>
              <a:buSzPts val="800"/>
              <a:buFont typeface="Calibri"/>
              <a:buAutoNum type="arabicPeriod"/>
              <a:defRPr sz="800" b="1"/>
            </a:lvl5pPr>
            <a:lvl6pPr marL="2743200" lvl="5" indent="-279400" algn="l" rtl="0">
              <a:lnSpc>
                <a:spcPct val="100000"/>
              </a:lnSpc>
              <a:spcBef>
                <a:spcPts val="200"/>
              </a:spcBef>
              <a:spcAft>
                <a:spcPts val="0"/>
              </a:spcAft>
              <a:buClr>
                <a:srgbClr val="000000"/>
              </a:buClr>
              <a:buSzPts val="800"/>
              <a:buFont typeface="Calibri"/>
              <a:buAutoNum type="arabicPeriod"/>
              <a:defRPr sz="800" b="1"/>
            </a:lvl6pPr>
            <a:lvl7pPr marL="3200400" lvl="6" indent="-279400" algn="l" rtl="0">
              <a:lnSpc>
                <a:spcPct val="100000"/>
              </a:lnSpc>
              <a:spcBef>
                <a:spcPts val="200"/>
              </a:spcBef>
              <a:spcAft>
                <a:spcPts val="0"/>
              </a:spcAft>
              <a:buClr>
                <a:srgbClr val="000000"/>
              </a:buClr>
              <a:buSzPts val="800"/>
              <a:buFont typeface="Calibri"/>
              <a:buAutoNum type="arabicPeriod"/>
              <a:defRPr sz="800" b="1"/>
            </a:lvl7pPr>
            <a:lvl8pPr marL="3657600" lvl="7" indent="-279400" algn="l" rtl="0">
              <a:lnSpc>
                <a:spcPct val="100000"/>
              </a:lnSpc>
              <a:spcBef>
                <a:spcPts val="200"/>
              </a:spcBef>
              <a:spcAft>
                <a:spcPts val="0"/>
              </a:spcAft>
              <a:buClr>
                <a:srgbClr val="000000"/>
              </a:buClr>
              <a:buSzPts val="800"/>
              <a:buFont typeface="Calibri"/>
              <a:buAutoNum type="arabicPeriod"/>
              <a:defRPr sz="800" b="1"/>
            </a:lvl8pPr>
            <a:lvl9pPr marL="4114800" lvl="8" indent="-279400" algn="l" rtl="0">
              <a:lnSpc>
                <a:spcPct val="100000"/>
              </a:lnSpc>
              <a:spcBef>
                <a:spcPts val="200"/>
              </a:spcBef>
              <a:spcAft>
                <a:spcPts val="0"/>
              </a:spcAft>
              <a:buClr>
                <a:srgbClr val="000000"/>
              </a:buClr>
              <a:buSzPts val="800"/>
              <a:buFont typeface="Calibri"/>
              <a:buAutoNum type="arabicPeriod"/>
              <a:defRPr sz="800" b="1"/>
            </a:lvl9pPr>
          </a:lstStyle>
          <a:p>
            <a:endParaRPr/>
          </a:p>
        </p:txBody>
      </p:sp>
      <p:sp>
        <p:nvSpPr>
          <p:cNvPr id="969" name="Google Shape;969;p161"/>
          <p:cNvSpPr txBox="1">
            <a:spLocks noGrp="1"/>
          </p:cNvSpPr>
          <p:nvPr>
            <p:ph type="body" idx="4"/>
          </p:nvPr>
        </p:nvSpPr>
        <p:spPr>
          <a:xfrm>
            <a:off x="2322513" y="1087438"/>
            <a:ext cx="2020800" cy="1975800"/>
          </a:xfrm>
          <a:prstGeom prst="rect">
            <a:avLst/>
          </a:prstGeom>
          <a:noFill/>
          <a:ln>
            <a:noFill/>
          </a:ln>
        </p:spPr>
        <p:txBody>
          <a:bodyPr spcFirstLastPara="1" wrap="square" lIns="91425" tIns="45700" rIns="91425" bIns="45700" anchor="t" anchorCtr="0">
            <a:normAutofit/>
          </a:bodyPr>
          <a:lstStyle>
            <a:lvl1pPr marL="457200" lvl="0" indent="-304800" algn="l" rtl="0">
              <a:lnSpc>
                <a:spcPct val="100000"/>
              </a:lnSpc>
              <a:spcBef>
                <a:spcPts val="200"/>
              </a:spcBef>
              <a:spcAft>
                <a:spcPts val="0"/>
              </a:spcAft>
              <a:buClr>
                <a:srgbClr val="000000"/>
              </a:buClr>
              <a:buSzPts val="1200"/>
              <a:buFont typeface="Calibri"/>
              <a:buAutoNum type="arabicPeriod"/>
              <a:defRPr sz="1200"/>
            </a:lvl1pPr>
            <a:lvl2pPr marL="914400" lvl="1" indent="-292100" algn="l" rtl="0">
              <a:lnSpc>
                <a:spcPct val="100000"/>
              </a:lnSpc>
              <a:spcBef>
                <a:spcPts val="200"/>
              </a:spcBef>
              <a:spcAft>
                <a:spcPts val="0"/>
              </a:spcAft>
              <a:buClr>
                <a:srgbClr val="000000"/>
              </a:buClr>
              <a:buSzPts val="1000"/>
              <a:buFont typeface="Calibri"/>
              <a:buAutoNum type="arabicPeriod"/>
              <a:defRPr sz="1000"/>
            </a:lvl2pPr>
            <a:lvl3pPr marL="1371600" lvl="2" indent="-285750" algn="l" rtl="0">
              <a:lnSpc>
                <a:spcPct val="100000"/>
              </a:lnSpc>
              <a:spcBef>
                <a:spcPts val="200"/>
              </a:spcBef>
              <a:spcAft>
                <a:spcPts val="0"/>
              </a:spcAft>
              <a:buClr>
                <a:srgbClr val="000000"/>
              </a:buClr>
              <a:buSzPts val="900"/>
              <a:buFont typeface="Calibri"/>
              <a:buAutoNum type="arabicPeriod"/>
              <a:defRPr sz="900"/>
            </a:lvl3pPr>
            <a:lvl4pPr marL="1828800" lvl="3" indent="-279400" algn="l" rtl="0">
              <a:lnSpc>
                <a:spcPct val="100000"/>
              </a:lnSpc>
              <a:spcBef>
                <a:spcPts val="200"/>
              </a:spcBef>
              <a:spcAft>
                <a:spcPts val="0"/>
              </a:spcAft>
              <a:buClr>
                <a:srgbClr val="000000"/>
              </a:buClr>
              <a:buSzPts val="800"/>
              <a:buFont typeface="Calibri"/>
              <a:buAutoNum type="arabicPeriod"/>
              <a:defRPr sz="800"/>
            </a:lvl4pPr>
            <a:lvl5pPr marL="2286000" lvl="4" indent="-279400" algn="l" rtl="0">
              <a:lnSpc>
                <a:spcPct val="100000"/>
              </a:lnSpc>
              <a:spcBef>
                <a:spcPts val="200"/>
              </a:spcBef>
              <a:spcAft>
                <a:spcPts val="0"/>
              </a:spcAft>
              <a:buClr>
                <a:srgbClr val="000000"/>
              </a:buClr>
              <a:buSzPts val="800"/>
              <a:buFont typeface="Calibri"/>
              <a:buAutoNum type="arabicPeriod"/>
              <a:defRPr sz="800"/>
            </a:lvl5pPr>
            <a:lvl6pPr marL="2743200" lvl="5" indent="-279400" algn="l" rtl="0">
              <a:lnSpc>
                <a:spcPct val="100000"/>
              </a:lnSpc>
              <a:spcBef>
                <a:spcPts val="200"/>
              </a:spcBef>
              <a:spcAft>
                <a:spcPts val="0"/>
              </a:spcAft>
              <a:buClr>
                <a:srgbClr val="000000"/>
              </a:buClr>
              <a:buSzPts val="800"/>
              <a:buFont typeface="Calibri"/>
              <a:buAutoNum type="arabicPeriod"/>
              <a:defRPr sz="800"/>
            </a:lvl6pPr>
            <a:lvl7pPr marL="3200400" lvl="6" indent="-279400" algn="l" rtl="0">
              <a:lnSpc>
                <a:spcPct val="100000"/>
              </a:lnSpc>
              <a:spcBef>
                <a:spcPts val="200"/>
              </a:spcBef>
              <a:spcAft>
                <a:spcPts val="0"/>
              </a:spcAft>
              <a:buClr>
                <a:srgbClr val="000000"/>
              </a:buClr>
              <a:buSzPts val="800"/>
              <a:buFont typeface="Calibri"/>
              <a:buAutoNum type="arabicPeriod"/>
              <a:defRPr sz="800"/>
            </a:lvl7pPr>
            <a:lvl8pPr marL="3657600" lvl="7" indent="-279400" algn="l" rtl="0">
              <a:lnSpc>
                <a:spcPct val="100000"/>
              </a:lnSpc>
              <a:spcBef>
                <a:spcPts val="200"/>
              </a:spcBef>
              <a:spcAft>
                <a:spcPts val="0"/>
              </a:spcAft>
              <a:buClr>
                <a:srgbClr val="000000"/>
              </a:buClr>
              <a:buSzPts val="800"/>
              <a:buFont typeface="Calibri"/>
              <a:buAutoNum type="arabicPeriod"/>
              <a:defRPr sz="800"/>
            </a:lvl8pPr>
            <a:lvl9pPr marL="4114800" lvl="8" indent="-279400" algn="l" rtl="0">
              <a:lnSpc>
                <a:spcPct val="100000"/>
              </a:lnSpc>
              <a:spcBef>
                <a:spcPts val="200"/>
              </a:spcBef>
              <a:spcAft>
                <a:spcPts val="0"/>
              </a:spcAft>
              <a:buClr>
                <a:srgbClr val="000000"/>
              </a:buClr>
              <a:buSzPts val="800"/>
              <a:buFont typeface="Calibri"/>
              <a:buAutoNum type="arabicPeriod"/>
              <a:defRPr sz="800"/>
            </a:lvl9pPr>
          </a:lstStyle>
          <a:p>
            <a:endParaRPr/>
          </a:p>
        </p:txBody>
      </p:sp>
      <p:sp>
        <p:nvSpPr>
          <p:cNvPr id="970" name="Google Shape;970;p161"/>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7">
  <p:cSld name="7">
    <p:spTree>
      <p:nvGrpSpPr>
        <p:cNvPr id="1" name="Shape 971"/>
        <p:cNvGrpSpPr/>
        <p:nvPr/>
      </p:nvGrpSpPr>
      <p:grpSpPr>
        <a:xfrm>
          <a:off x="0" y="0"/>
          <a:ext cx="0" cy="0"/>
          <a:chOff x="0" y="0"/>
          <a:chExt cx="0" cy="0"/>
        </a:xfrm>
      </p:grpSpPr>
      <p:sp>
        <p:nvSpPr>
          <p:cNvPr id="972" name="Google Shape;972;p162"/>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73" name="Google Shape;973;p162"/>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8">
  <p:cSld name="8">
    <p:spTree>
      <p:nvGrpSpPr>
        <p:cNvPr id="1" name="Shape 974"/>
        <p:cNvGrpSpPr/>
        <p:nvPr/>
      </p:nvGrpSpPr>
      <p:grpSpPr>
        <a:xfrm>
          <a:off x="0" y="0"/>
          <a:ext cx="0" cy="0"/>
          <a:chOff x="0" y="0"/>
          <a:chExt cx="0" cy="0"/>
        </a:xfrm>
      </p:grpSpPr>
      <p:sp>
        <p:nvSpPr>
          <p:cNvPr id="975" name="Google Shape;975;p163"/>
          <p:cNvSpPr txBox="1">
            <a:spLocks noGrp="1"/>
          </p:cNvSpPr>
          <p:nvPr>
            <p:ph type="title"/>
          </p:nvPr>
        </p:nvSpPr>
        <p:spPr>
          <a:xfrm>
            <a:off x="228600" y="136525"/>
            <a:ext cx="1504200" cy="580800"/>
          </a:xfrm>
          <a:prstGeom prst="rect">
            <a:avLst/>
          </a:prstGeom>
          <a:noFill/>
          <a:ln>
            <a:noFill/>
          </a:ln>
        </p:spPr>
        <p:txBody>
          <a:bodyPr spcFirstLastPara="1" wrap="square" lIns="91425" tIns="45700" rIns="91425" bIns="45700" anchor="b" anchorCtr="0">
            <a:normAutofit/>
          </a:bodyPr>
          <a:lstStyle>
            <a:lvl1pPr lvl="0" algn="ctr" rtl="0">
              <a:lnSpc>
                <a:spcPct val="100000"/>
              </a:lnSpc>
              <a:spcBef>
                <a:spcPts val="0"/>
              </a:spcBef>
              <a:spcAft>
                <a:spcPts val="0"/>
              </a:spcAft>
              <a:buSzPts val="1400"/>
              <a:buNone/>
              <a:defRPr sz="1000" b="1"/>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76" name="Google Shape;976;p163"/>
          <p:cNvSpPr txBox="1">
            <a:spLocks noGrp="1"/>
          </p:cNvSpPr>
          <p:nvPr>
            <p:ph type="body" idx="1"/>
          </p:nvPr>
        </p:nvSpPr>
        <p:spPr>
          <a:xfrm>
            <a:off x="1787525" y="136525"/>
            <a:ext cx="2555700" cy="2926500"/>
          </a:xfrm>
          <a:prstGeom prst="rect">
            <a:avLst/>
          </a:prstGeom>
          <a:noFill/>
          <a:ln>
            <a:noFill/>
          </a:ln>
        </p:spPr>
        <p:txBody>
          <a:bodyPr spcFirstLastPara="1" wrap="square" lIns="91425" tIns="45700" rIns="91425" bIns="45700" anchor="t" anchorCtr="0">
            <a:normAutofit/>
          </a:bodyPr>
          <a:lstStyle>
            <a:lvl1pPr marL="457200" lvl="0" indent="-330200" algn="l" rtl="0">
              <a:lnSpc>
                <a:spcPct val="100000"/>
              </a:lnSpc>
              <a:spcBef>
                <a:spcPts val="300"/>
              </a:spcBef>
              <a:spcAft>
                <a:spcPts val="0"/>
              </a:spcAft>
              <a:buClr>
                <a:srgbClr val="000000"/>
              </a:buClr>
              <a:buSzPts val="1600"/>
              <a:buFont typeface="Calibri"/>
              <a:buAutoNum type="arabicPeriod"/>
              <a:defRPr sz="1600"/>
            </a:lvl1pPr>
            <a:lvl2pPr marL="914400" lvl="1" indent="-317500" algn="l" rtl="0">
              <a:lnSpc>
                <a:spcPct val="100000"/>
              </a:lnSpc>
              <a:spcBef>
                <a:spcPts val="300"/>
              </a:spcBef>
              <a:spcAft>
                <a:spcPts val="0"/>
              </a:spcAft>
              <a:buClr>
                <a:srgbClr val="000000"/>
              </a:buClr>
              <a:buSzPts val="1400"/>
              <a:buFont typeface="Calibri"/>
              <a:buAutoNum type="arabicPeriod"/>
              <a:defRPr sz="1400"/>
            </a:lvl2pPr>
            <a:lvl3pPr marL="1371600" lvl="2" indent="-304800" algn="l" rtl="0">
              <a:lnSpc>
                <a:spcPct val="100000"/>
              </a:lnSpc>
              <a:spcBef>
                <a:spcPts val="200"/>
              </a:spcBef>
              <a:spcAft>
                <a:spcPts val="0"/>
              </a:spcAft>
              <a:buClr>
                <a:srgbClr val="000000"/>
              </a:buClr>
              <a:buSzPts val="1200"/>
              <a:buFont typeface="Calibri"/>
              <a:buAutoNum type="arabicPeriod"/>
              <a:defRPr sz="1200"/>
            </a:lvl3pPr>
            <a:lvl4pPr marL="1828800" lvl="3" indent="-292100" algn="l" rtl="0">
              <a:lnSpc>
                <a:spcPct val="100000"/>
              </a:lnSpc>
              <a:spcBef>
                <a:spcPts val="200"/>
              </a:spcBef>
              <a:spcAft>
                <a:spcPts val="0"/>
              </a:spcAft>
              <a:buClr>
                <a:srgbClr val="000000"/>
              </a:buClr>
              <a:buSzPts val="1000"/>
              <a:buFont typeface="Calibri"/>
              <a:buAutoNum type="arabicPeriod"/>
              <a:defRPr sz="1000"/>
            </a:lvl4pPr>
            <a:lvl5pPr marL="2286000" lvl="4" indent="-292100" algn="l" rtl="0">
              <a:lnSpc>
                <a:spcPct val="100000"/>
              </a:lnSpc>
              <a:spcBef>
                <a:spcPts val="200"/>
              </a:spcBef>
              <a:spcAft>
                <a:spcPts val="0"/>
              </a:spcAft>
              <a:buClr>
                <a:srgbClr val="000000"/>
              </a:buClr>
              <a:buSzPts val="1000"/>
              <a:buFont typeface="Calibri"/>
              <a:buAutoNum type="arabicPeriod"/>
              <a:defRPr sz="1000"/>
            </a:lvl5pPr>
            <a:lvl6pPr marL="2743200" lvl="5" indent="-292100" algn="l" rtl="0">
              <a:lnSpc>
                <a:spcPct val="100000"/>
              </a:lnSpc>
              <a:spcBef>
                <a:spcPts val="200"/>
              </a:spcBef>
              <a:spcAft>
                <a:spcPts val="0"/>
              </a:spcAft>
              <a:buClr>
                <a:srgbClr val="000000"/>
              </a:buClr>
              <a:buSzPts val="1000"/>
              <a:buFont typeface="Calibri"/>
              <a:buAutoNum type="arabicPeriod"/>
              <a:defRPr sz="1000"/>
            </a:lvl6pPr>
            <a:lvl7pPr marL="3200400" lvl="6" indent="-292100" algn="l" rtl="0">
              <a:lnSpc>
                <a:spcPct val="100000"/>
              </a:lnSpc>
              <a:spcBef>
                <a:spcPts val="200"/>
              </a:spcBef>
              <a:spcAft>
                <a:spcPts val="0"/>
              </a:spcAft>
              <a:buClr>
                <a:srgbClr val="000000"/>
              </a:buClr>
              <a:buSzPts val="1000"/>
              <a:buFont typeface="Calibri"/>
              <a:buAutoNum type="arabicPeriod"/>
              <a:defRPr sz="1000"/>
            </a:lvl7pPr>
            <a:lvl8pPr marL="3657600" lvl="7" indent="-292100" algn="l" rtl="0">
              <a:lnSpc>
                <a:spcPct val="100000"/>
              </a:lnSpc>
              <a:spcBef>
                <a:spcPts val="200"/>
              </a:spcBef>
              <a:spcAft>
                <a:spcPts val="0"/>
              </a:spcAft>
              <a:buClr>
                <a:srgbClr val="000000"/>
              </a:buClr>
              <a:buSzPts val="1000"/>
              <a:buFont typeface="Calibri"/>
              <a:buAutoNum type="arabicPeriod"/>
              <a:defRPr sz="1000"/>
            </a:lvl8pPr>
            <a:lvl9pPr marL="4114800" lvl="8" indent="-292100" algn="l" rtl="0">
              <a:lnSpc>
                <a:spcPct val="100000"/>
              </a:lnSpc>
              <a:spcBef>
                <a:spcPts val="200"/>
              </a:spcBef>
              <a:spcAft>
                <a:spcPts val="0"/>
              </a:spcAft>
              <a:buClr>
                <a:srgbClr val="000000"/>
              </a:buClr>
              <a:buSzPts val="1000"/>
              <a:buFont typeface="Calibri"/>
              <a:buAutoNum type="arabicPeriod"/>
              <a:defRPr sz="1000"/>
            </a:lvl9pPr>
          </a:lstStyle>
          <a:p>
            <a:endParaRPr/>
          </a:p>
        </p:txBody>
      </p:sp>
      <p:sp>
        <p:nvSpPr>
          <p:cNvPr id="977" name="Google Shape;977;p163"/>
          <p:cNvSpPr txBox="1">
            <a:spLocks noGrp="1"/>
          </p:cNvSpPr>
          <p:nvPr>
            <p:ph type="body" idx="2"/>
          </p:nvPr>
        </p:nvSpPr>
        <p:spPr>
          <a:xfrm>
            <a:off x="228600" y="717550"/>
            <a:ext cx="1504200" cy="2345700"/>
          </a:xfrm>
          <a:prstGeom prst="rect">
            <a:avLst/>
          </a:prstGeom>
          <a:noFill/>
          <a:ln>
            <a:noFill/>
          </a:ln>
        </p:spPr>
        <p:txBody>
          <a:bodyPr spcFirstLastPara="1" wrap="square" lIns="91425" tIns="45700" rIns="91425" bIns="45700" anchor="t" anchorCtr="0">
            <a:normAutofit/>
          </a:bodyPr>
          <a:lstStyle>
            <a:lvl1pPr marL="457200" lvl="0" indent="-273050" algn="l" rtl="0">
              <a:lnSpc>
                <a:spcPct val="100000"/>
              </a:lnSpc>
              <a:spcBef>
                <a:spcPts val="200"/>
              </a:spcBef>
              <a:spcAft>
                <a:spcPts val="0"/>
              </a:spcAft>
              <a:buClr>
                <a:srgbClr val="000000"/>
              </a:buClr>
              <a:buSzPts val="700"/>
              <a:buFont typeface="Calibri"/>
              <a:buAutoNum type="arabicPeriod"/>
              <a:defRPr sz="700"/>
            </a:lvl1pPr>
            <a:lvl2pPr marL="914400" lvl="1" indent="-266700" algn="l" rtl="0">
              <a:lnSpc>
                <a:spcPct val="100000"/>
              </a:lnSpc>
              <a:spcBef>
                <a:spcPts val="200"/>
              </a:spcBef>
              <a:spcAft>
                <a:spcPts val="0"/>
              </a:spcAft>
              <a:buClr>
                <a:srgbClr val="000000"/>
              </a:buClr>
              <a:buSzPts val="600"/>
              <a:buFont typeface="Calibri"/>
              <a:buAutoNum type="arabicPeriod"/>
              <a:defRPr sz="600"/>
            </a:lvl2pPr>
            <a:lvl3pPr marL="1371600" lvl="2" indent="-260350" algn="l" rtl="0">
              <a:lnSpc>
                <a:spcPct val="100000"/>
              </a:lnSpc>
              <a:spcBef>
                <a:spcPts val="100"/>
              </a:spcBef>
              <a:spcAft>
                <a:spcPts val="0"/>
              </a:spcAft>
              <a:buClr>
                <a:srgbClr val="000000"/>
              </a:buClr>
              <a:buSzPts val="500"/>
              <a:buFont typeface="Calibri"/>
              <a:buAutoNum type="arabicPeriod"/>
              <a:defRPr sz="500"/>
            </a:lvl3pPr>
            <a:lvl4pPr marL="1828800" lvl="3" indent="-260350" algn="l" rtl="0">
              <a:lnSpc>
                <a:spcPct val="100000"/>
              </a:lnSpc>
              <a:spcBef>
                <a:spcPts val="100"/>
              </a:spcBef>
              <a:spcAft>
                <a:spcPts val="0"/>
              </a:spcAft>
              <a:buClr>
                <a:srgbClr val="000000"/>
              </a:buClr>
              <a:buSzPts val="500"/>
              <a:buFont typeface="Calibri"/>
              <a:buAutoNum type="arabicPeriod"/>
              <a:defRPr sz="500"/>
            </a:lvl4pPr>
            <a:lvl5pPr marL="2286000" lvl="4" indent="-260350" algn="l" rtl="0">
              <a:lnSpc>
                <a:spcPct val="100000"/>
              </a:lnSpc>
              <a:spcBef>
                <a:spcPts val="100"/>
              </a:spcBef>
              <a:spcAft>
                <a:spcPts val="0"/>
              </a:spcAft>
              <a:buClr>
                <a:srgbClr val="000000"/>
              </a:buClr>
              <a:buSzPts val="500"/>
              <a:buFont typeface="Calibri"/>
              <a:buAutoNum type="arabicPeriod"/>
              <a:defRPr sz="500"/>
            </a:lvl5pPr>
            <a:lvl6pPr marL="2743200" lvl="5" indent="-260350" algn="l" rtl="0">
              <a:lnSpc>
                <a:spcPct val="100000"/>
              </a:lnSpc>
              <a:spcBef>
                <a:spcPts val="100"/>
              </a:spcBef>
              <a:spcAft>
                <a:spcPts val="0"/>
              </a:spcAft>
              <a:buClr>
                <a:srgbClr val="000000"/>
              </a:buClr>
              <a:buSzPts val="500"/>
              <a:buFont typeface="Calibri"/>
              <a:buAutoNum type="arabicPeriod"/>
              <a:defRPr sz="500"/>
            </a:lvl6pPr>
            <a:lvl7pPr marL="3200400" lvl="6" indent="-260350" algn="l" rtl="0">
              <a:lnSpc>
                <a:spcPct val="100000"/>
              </a:lnSpc>
              <a:spcBef>
                <a:spcPts val="100"/>
              </a:spcBef>
              <a:spcAft>
                <a:spcPts val="0"/>
              </a:spcAft>
              <a:buClr>
                <a:srgbClr val="000000"/>
              </a:buClr>
              <a:buSzPts val="500"/>
              <a:buFont typeface="Calibri"/>
              <a:buAutoNum type="arabicPeriod"/>
              <a:defRPr sz="500"/>
            </a:lvl7pPr>
            <a:lvl8pPr marL="3657600" lvl="7" indent="-260350" algn="l" rtl="0">
              <a:lnSpc>
                <a:spcPct val="100000"/>
              </a:lnSpc>
              <a:spcBef>
                <a:spcPts val="100"/>
              </a:spcBef>
              <a:spcAft>
                <a:spcPts val="0"/>
              </a:spcAft>
              <a:buClr>
                <a:srgbClr val="000000"/>
              </a:buClr>
              <a:buSzPts val="500"/>
              <a:buFont typeface="Calibri"/>
              <a:buAutoNum type="arabicPeriod"/>
              <a:defRPr sz="500"/>
            </a:lvl8pPr>
            <a:lvl9pPr marL="4114800" lvl="8" indent="-260350" algn="l" rtl="0">
              <a:lnSpc>
                <a:spcPct val="100000"/>
              </a:lnSpc>
              <a:spcBef>
                <a:spcPts val="100"/>
              </a:spcBef>
              <a:spcAft>
                <a:spcPts val="0"/>
              </a:spcAft>
              <a:buClr>
                <a:srgbClr val="000000"/>
              </a:buClr>
              <a:buSzPts val="500"/>
              <a:buFont typeface="Calibri"/>
              <a:buAutoNum type="arabicPeriod"/>
              <a:defRPr sz="500"/>
            </a:lvl9pPr>
          </a:lstStyle>
          <a:p>
            <a:endParaRPr/>
          </a:p>
        </p:txBody>
      </p:sp>
      <p:sp>
        <p:nvSpPr>
          <p:cNvPr id="978" name="Google Shape;978;p163"/>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7"/>
        <p:cNvGrpSpPr/>
        <p:nvPr/>
      </p:nvGrpSpPr>
      <p:grpSpPr>
        <a:xfrm>
          <a:off x="0" y="0"/>
          <a:ext cx="0" cy="0"/>
          <a:chOff x="0" y="0"/>
          <a:chExt cx="0" cy="0"/>
        </a:xfrm>
      </p:grpSpPr>
      <p:sp>
        <p:nvSpPr>
          <p:cNvPr id="188" name="Google Shape;188;p21"/>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Clr>
                <a:schemeClr val="dk1"/>
              </a:buClr>
              <a:buSzPts val="900"/>
              <a:buNone/>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189" name="Google Shape;189;p21"/>
          <p:cNvSpPr txBox="1">
            <a:spLocks noGrp="1"/>
          </p:cNvSpPr>
          <p:nvPr>
            <p:ph type="body" idx="1"/>
          </p:nvPr>
        </p:nvSpPr>
        <p:spPr>
          <a:xfrm>
            <a:off x="228600" y="800100"/>
            <a:ext cx="2019300" cy="2263200"/>
          </a:xfrm>
          <a:prstGeom prst="rect">
            <a:avLst/>
          </a:prstGeom>
          <a:noFill/>
          <a:ln>
            <a:noFill/>
          </a:ln>
        </p:spPr>
        <p:txBody>
          <a:bodyPr spcFirstLastPara="1" wrap="square" lIns="45725" tIns="22850" rIns="45725" bIns="22850" anchor="t" anchorCtr="0">
            <a:noAutofit/>
          </a:bodyPr>
          <a:lstStyle>
            <a:lvl1pPr marL="457200" lvl="0" indent="-317500" algn="l" rtl="0">
              <a:spcBef>
                <a:spcPts val="300"/>
              </a:spcBef>
              <a:spcAft>
                <a:spcPts val="0"/>
              </a:spcAft>
              <a:buClr>
                <a:schemeClr val="dk1"/>
              </a:buClr>
              <a:buSzPts val="1400"/>
              <a:buChar char="•"/>
              <a:defRPr sz="1400"/>
            </a:lvl1pPr>
            <a:lvl2pPr marL="914400" lvl="1" indent="-304800" algn="l" rtl="0">
              <a:spcBef>
                <a:spcPts val="200"/>
              </a:spcBef>
              <a:spcAft>
                <a:spcPts val="0"/>
              </a:spcAft>
              <a:buClr>
                <a:schemeClr val="dk1"/>
              </a:buClr>
              <a:buSzPts val="1200"/>
              <a:buChar char="–"/>
              <a:defRPr sz="1200"/>
            </a:lvl2pPr>
            <a:lvl3pPr marL="1371600" lvl="2" indent="-292100" algn="l" rtl="0">
              <a:spcBef>
                <a:spcPts val="200"/>
              </a:spcBef>
              <a:spcAft>
                <a:spcPts val="0"/>
              </a:spcAft>
              <a:buClr>
                <a:schemeClr val="dk1"/>
              </a:buClr>
              <a:buSzPts val="1000"/>
              <a:buChar char="•"/>
              <a:defRPr sz="1000"/>
            </a:lvl3pPr>
            <a:lvl4pPr marL="1828800" lvl="3" indent="-285750" algn="l" rtl="0">
              <a:spcBef>
                <a:spcPts val="200"/>
              </a:spcBef>
              <a:spcAft>
                <a:spcPts val="0"/>
              </a:spcAft>
              <a:buClr>
                <a:schemeClr val="dk1"/>
              </a:buClr>
              <a:buSzPts val="900"/>
              <a:buChar char="–"/>
              <a:defRPr sz="900"/>
            </a:lvl4pPr>
            <a:lvl5pPr marL="2286000" lvl="4" indent="-285750" algn="l" rtl="0">
              <a:spcBef>
                <a:spcPts val="200"/>
              </a:spcBef>
              <a:spcAft>
                <a:spcPts val="0"/>
              </a:spcAft>
              <a:buClr>
                <a:schemeClr val="dk1"/>
              </a:buClr>
              <a:buSzPts val="900"/>
              <a:buChar char="»"/>
              <a:defRPr sz="900"/>
            </a:lvl5pPr>
            <a:lvl6pPr marL="2743200" lvl="5" indent="-285750" algn="l" rtl="0">
              <a:spcBef>
                <a:spcPts val="200"/>
              </a:spcBef>
              <a:spcAft>
                <a:spcPts val="0"/>
              </a:spcAft>
              <a:buClr>
                <a:schemeClr val="dk1"/>
              </a:buClr>
              <a:buSzPts val="900"/>
              <a:buChar char="•"/>
              <a:defRPr sz="900"/>
            </a:lvl6pPr>
            <a:lvl7pPr marL="3200400" lvl="6" indent="-285750" algn="l" rtl="0">
              <a:spcBef>
                <a:spcPts val="200"/>
              </a:spcBef>
              <a:spcAft>
                <a:spcPts val="0"/>
              </a:spcAft>
              <a:buClr>
                <a:schemeClr val="dk1"/>
              </a:buClr>
              <a:buSzPts val="900"/>
              <a:buChar char="•"/>
              <a:defRPr sz="900"/>
            </a:lvl7pPr>
            <a:lvl8pPr marL="3657600" lvl="7" indent="-285750" algn="l" rtl="0">
              <a:spcBef>
                <a:spcPts val="200"/>
              </a:spcBef>
              <a:spcAft>
                <a:spcPts val="0"/>
              </a:spcAft>
              <a:buClr>
                <a:schemeClr val="dk1"/>
              </a:buClr>
              <a:buSzPts val="900"/>
              <a:buChar char="•"/>
              <a:defRPr sz="900"/>
            </a:lvl8pPr>
            <a:lvl9pPr marL="4114800" lvl="8" indent="-285750" algn="l" rtl="0">
              <a:spcBef>
                <a:spcPts val="200"/>
              </a:spcBef>
              <a:spcAft>
                <a:spcPts val="0"/>
              </a:spcAft>
              <a:buClr>
                <a:schemeClr val="dk1"/>
              </a:buClr>
              <a:buSzPts val="900"/>
              <a:buChar char="•"/>
              <a:defRPr sz="900"/>
            </a:lvl9pPr>
          </a:lstStyle>
          <a:p>
            <a:endParaRPr/>
          </a:p>
        </p:txBody>
      </p:sp>
      <p:sp>
        <p:nvSpPr>
          <p:cNvPr id="190" name="Google Shape;190;p21"/>
          <p:cNvSpPr txBox="1">
            <a:spLocks noGrp="1"/>
          </p:cNvSpPr>
          <p:nvPr>
            <p:ph type="body" idx="2"/>
          </p:nvPr>
        </p:nvSpPr>
        <p:spPr>
          <a:xfrm>
            <a:off x="2324100" y="800100"/>
            <a:ext cx="2019300" cy="2263200"/>
          </a:xfrm>
          <a:prstGeom prst="rect">
            <a:avLst/>
          </a:prstGeom>
          <a:noFill/>
          <a:ln>
            <a:noFill/>
          </a:ln>
        </p:spPr>
        <p:txBody>
          <a:bodyPr spcFirstLastPara="1" wrap="square" lIns="45725" tIns="22850" rIns="45725" bIns="22850" anchor="t" anchorCtr="0">
            <a:noAutofit/>
          </a:bodyPr>
          <a:lstStyle>
            <a:lvl1pPr marL="457200" lvl="0" indent="-317500" algn="l" rtl="0">
              <a:spcBef>
                <a:spcPts val="300"/>
              </a:spcBef>
              <a:spcAft>
                <a:spcPts val="0"/>
              </a:spcAft>
              <a:buClr>
                <a:schemeClr val="dk1"/>
              </a:buClr>
              <a:buSzPts val="1400"/>
              <a:buChar char="•"/>
              <a:defRPr sz="1400"/>
            </a:lvl1pPr>
            <a:lvl2pPr marL="914400" lvl="1" indent="-304800" algn="l" rtl="0">
              <a:spcBef>
                <a:spcPts val="200"/>
              </a:spcBef>
              <a:spcAft>
                <a:spcPts val="0"/>
              </a:spcAft>
              <a:buClr>
                <a:schemeClr val="dk1"/>
              </a:buClr>
              <a:buSzPts val="1200"/>
              <a:buChar char="–"/>
              <a:defRPr sz="1200"/>
            </a:lvl2pPr>
            <a:lvl3pPr marL="1371600" lvl="2" indent="-292100" algn="l" rtl="0">
              <a:spcBef>
                <a:spcPts val="200"/>
              </a:spcBef>
              <a:spcAft>
                <a:spcPts val="0"/>
              </a:spcAft>
              <a:buClr>
                <a:schemeClr val="dk1"/>
              </a:buClr>
              <a:buSzPts val="1000"/>
              <a:buChar char="•"/>
              <a:defRPr sz="1000"/>
            </a:lvl3pPr>
            <a:lvl4pPr marL="1828800" lvl="3" indent="-285750" algn="l" rtl="0">
              <a:spcBef>
                <a:spcPts val="200"/>
              </a:spcBef>
              <a:spcAft>
                <a:spcPts val="0"/>
              </a:spcAft>
              <a:buClr>
                <a:schemeClr val="dk1"/>
              </a:buClr>
              <a:buSzPts val="900"/>
              <a:buChar char="–"/>
              <a:defRPr sz="900"/>
            </a:lvl4pPr>
            <a:lvl5pPr marL="2286000" lvl="4" indent="-285750" algn="l" rtl="0">
              <a:spcBef>
                <a:spcPts val="200"/>
              </a:spcBef>
              <a:spcAft>
                <a:spcPts val="0"/>
              </a:spcAft>
              <a:buClr>
                <a:schemeClr val="dk1"/>
              </a:buClr>
              <a:buSzPts val="900"/>
              <a:buChar char="»"/>
              <a:defRPr sz="900"/>
            </a:lvl5pPr>
            <a:lvl6pPr marL="2743200" lvl="5" indent="-285750" algn="l" rtl="0">
              <a:spcBef>
                <a:spcPts val="200"/>
              </a:spcBef>
              <a:spcAft>
                <a:spcPts val="0"/>
              </a:spcAft>
              <a:buClr>
                <a:schemeClr val="dk1"/>
              </a:buClr>
              <a:buSzPts val="900"/>
              <a:buChar char="•"/>
              <a:defRPr sz="900"/>
            </a:lvl6pPr>
            <a:lvl7pPr marL="3200400" lvl="6" indent="-285750" algn="l" rtl="0">
              <a:spcBef>
                <a:spcPts val="200"/>
              </a:spcBef>
              <a:spcAft>
                <a:spcPts val="0"/>
              </a:spcAft>
              <a:buClr>
                <a:schemeClr val="dk1"/>
              </a:buClr>
              <a:buSzPts val="900"/>
              <a:buChar char="•"/>
              <a:defRPr sz="900"/>
            </a:lvl7pPr>
            <a:lvl8pPr marL="3657600" lvl="7" indent="-285750" algn="l" rtl="0">
              <a:spcBef>
                <a:spcPts val="200"/>
              </a:spcBef>
              <a:spcAft>
                <a:spcPts val="0"/>
              </a:spcAft>
              <a:buClr>
                <a:schemeClr val="dk1"/>
              </a:buClr>
              <a:buSzPts val="900"/>
              <a:buChar char="•"/>
              <a:defRPr sz="900"/>
            </a:lvl8pPr>
            <a:lvl9pPr marL="4114800" lvl="8" indent="-285750" algn="l" rtl="0">
              <a:spcBef>
                <a:spcPts val="200"/>
              </a:spcBef>
              <a:spcAft>
                <a:spcPts val="0"/>
              </a:spcAft>
              <a:buClr>
                <a:schemeClr val="dk1"/>
              </a:buClr>
              <a:buSzPts val="900"/>
              <a:buChar char="•"/>
              <a:defRPr sz="900"/>
            </a:lvl9pPr>
          </a:lstStyle>
          <a:p>
            <a:endParaRPr/>
          </a:p>
        </p:txBody>
      </p:sp>
      <p:sp>
        <p:nvSpPr>
          <p:cNvPr id="191" name="Google Shape;191;p21"/>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92" name="Google Shape;192;p21"/>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193" name="Google Shape;193;p21"/>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9">
  <p:cSld name="9">
    <p:spTree>
      <p:nvGrpSpPr>
        <p:cNvPr id="1" name="Shape 979"/>
        <p:cNvGrpSpPr/>
        <p:nvPr/>
      </p:nvGrpSpPr>
      <p:grpSpPr>
        <a:xfrm>
          <a:off x="0" y="0"/>
          <a:ext cx="0" cy="0"/>
          <a:chOff x="0" y="0"/>
          <a:chExt cx="0" cy="0"/>
        </a:xfrm>
      </p:grpSpPr>
      <p:sp>
        <p:nvSpPr>
          <p:cNvPr id="980" name="Google Shape;980;p164"/>
          <p:cNvSpPr txBox="1">
            <a:spLocks noGrp="1"/>
          </p:cNvSpPr>
          <p:nvPr>
            <p:ph type="title"/>
          </p:nvPr>
        </p:nvSpPr>
        <p:spPr>
          <a:xfrm>
            <a:off x="896144" y="2400300"/>
            <a:ext cx="2743200" cy="283200"/>
          </a:xfrm>
          <a:prstGeom prst="rect">
            <a:avLst/>
          </a:prstGeom>
          <a:noFill/>
          <a:ln>
            <a:noFill/>
          </a:ln>
        </p:spPr>
        <p:txBody>
          <a:bodyPr spcFirstLastPara="1" wrap="square" lIns="91425" tIns="45700" rIns="91425" bIns="45700" anchor="b" anchorCtr="0">
            <a:normAutofit/>
          </a:bodyPr>
          <a:lstStyle>
            <a:lvl1pPr lvl="0" algn="ctr" rtl="0">
              <a:lnSpc>
                <a:spcPct val="100000"/>
              </a:lnSpc>
              <a:spcBef>
                <a:spcPts val="0"/>
              </a:spcBef>
              <a:spcAft>
                <a:spcPts val="0"/>
              </a:spcAft>
              <a:buSzPts val="1400"/>
              <a:buNone/>
              <a:defRPr sz="1000" b="1"/>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81" name="Google Shape;981;p164"/>
          <p:cNvSpPr/>
          <p:nvPr/>
        </p:nvSpPr>
        <p:spPr>
          <a:xfrm>
            <a:off x="896144" y="306388"/>
            <a:ext cx="2743200" cy="2057400"/>
          </a:xfrm>
          <a:prstGeom prst="rect">
            <a:avLst/>
          </a:prstGeom>
          <a:noFill/>
          <a:ln>
            <a:noFill/>
          </a:ln>
        </p:spPr>
        <p:txBody>
          <a:bodyPr spcFirstLastPara="1" wrap="square" lIns="45725" tIns="22850" rIns="45725" bIns="22850"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982" name="Google Shape;982;p164"/>
          <p:cNvSpPr txBox="1">
            <a:spLocks noGrp="1"/>
          </p:cNvSpPr>
          <p:nvPr>
            <p:ph type="body" idx="1"/>
          </p:nvPr>
        </p:nvSpPr>
        <p:spPr>
          <a:xfrm>
            <a:off x="896144" y="2683669"/>
            <a:ext cx="2743200" cy="402600"/>
          </a:xfrm>
          <a:prstGeom prst="rect">
            <a:avLst/>
          </a:prstGeom>
          <a:noFill/>
          <a:ln>
            <a:noFill/>
          </a:ln>
        </p:spPr>
        <p:txBody>
          <a:bodyPr spcFirstLastPara="1" wrap="square" lIns="91425" tIns="45700" rIns="91425" bIns="45700" anchor="t" anchorCtr="0">
            <a:normAutofit/>
          </a:bodyPr>
          <a:lstStyle>
            <a:lvl1pPr marL="457200" lvl="0" indent="-273050" algn="l" rtl="0">
              <a:lnSpc>
                <a:spcPct val="100000"/>
              </a:lnSpc>
              <a:spcBef>
                <a:spcPts val="200"/>
              </a:spcBef>
              <a:spcAft>
                <a:spcPts val="0"/>
              </a:spcAft>
              <a:buClr>
                <a:srgbClr val="000000"/>
              </a:buClr>
              <a:buSzPts val="700"/>
              <a:buFont typeface="Calibri"/>
              <a:buAutoNum type="arabicPeriod"/>
              <a:defRPr sz="700"/>
            </a:lvl1pPr>
            <a:lvl2pPr marL="914400" lvl="1" indent="-266700" algn="l" rtl="0">
              <a:lnSpc>
                <a:spcPct val="100000"/>
              </a:lnSpc>
              <a:spcBef>
                <a:spcPts val="200"/>
              </a:spcBef>
              <a:spcAft>
                <a:spcPts val="0"/>
              </a:spcAft>
              <a:buClr>
                <a:srgbClr val="000000"/>
              </a:buClr>
              <a:buSzPts val="600"/>
              <a:buFont typeface="Calibri"/>
              <a:buAutoNum type="arabicPeriod"/>
              <a:defRPr sz="600"/>
            </a:lvl2pPr>
            <a:lvl3pPr marL="1371600" lvl="2" indent="-260350" algn="l" rtl="0">
              <a:lnSpc>
                <a:spcPct val="100000"/>
              </a:lnSpc>
              <a:spcBef>
                <a:spcPts val="100"/>
              </a:spcBef>
              <a:spcAft>
                <a:spcPts val="0"/>
              </a:spcAft>
              <a:buClr>
                <a:srgbClr val="000000"/>
              </a:buClr>
              <a:buSzPts val="500"/>
              <a:buFont typeface="Calibri"/>
              <a:buAutoNum type="arabicPeriod"/>
              <a:defRPr sz="500"/>
            </a:lvl3pPr>
            <a:lvl4pPr marL="1828800" lvl="3" indent="-260350" algn="l" rtl="0">
              <a:lnSpc>
                <a:spcPct val="100000"/>
              </a:lnSpc>
              <a:spcBef>
                <a:spcPts val="100"/>
              </a:spcBef>
              <a:spcAft>
                <a:spcPts val="0"/>
              </a:spcAft>
              <a:buClr>
                <a:srgbClr val="000000"/>
              </a:buClr>
              <a:buSzPts val="500"/>
              <a:buFont typeface="Calibri"/>
              <a:buAutoNum type="arabicPeriod"/>
              <a:defRPr sz="500"/>
            </a:lvl4pPr>
            <a:lvl5pPr marL="2286000" lvl="4" indent="-260350" algn="l" rtl="0">
              <a:lnSpc>
                <a:spcPct val="100000"/>
              </a:lnSpc>
              <a:spcBef>
                <a:spcPts val="100"/>
              </a:spcBef>
              <a:spcAft>
                <a:spcPts val="0"/>
              </a:spcAft>
              <a:buClr>
                <a:srgbClr val="000000"/>
              </a:buClr>
              <a:buSzPts val="500"/>
              <a:buFont typeface="Calibri"/>
              <a:buAutoNum type="arabicPeriod"/>
              <a:defRPr sz="500"/>
            </a:lvl5pPr>
            <a:lvl6pPr marL="2743200" lvl="5" indent="-260350" algn="l" rtl="0">
              <a:lnSpc>
                <a:spcPct val="100000"/>
              </a:lnSpc>
              <a:spcBef>
                <a:spcPts val="100"/>
              </a:spcBef>
              <a:spcAft>
                <a:spcPts val="0"/>
              </a:spcAft>
              <a:buClr>
                <a:srgbClr val="000000"/>
              </a:buClr>
              <a:buSzPts val="500"/>
              <a:buFont typeface="Calibri"/>
              <a:buAutoNum type="arabicPeriod"/>
              <a:defRPr sz="500"/>
            </a:lvl6pPr>
            <a:lvl7pPr marL="3200400" lvl="6" indent="-260350" algn="l" rtl="0">
              <a:lnSpc>
                <a:spcPct val="100000"/>
              </a:lnSpc>
              <a:spcBef>
                <a:spcPts val="100"/>
              </a:spcBef>
              <a:spcAft>
                <a:spcPts val="0"/>
              </a:spcAft>
              <a:buClr>
                <a:srgbClr val="000000"/>
              </a:buClr>
              <a:buSzPts val="500"/>
              <a:buFont typeface="Calibri"/>
              <a:buAutoNum type="arabicPeriod"/>
              <a:defRPr sz="500"/>
            </a:lvl7pPr>
            <a:lvl8pPr marL="3657600" lvl="7" indent="-260350" algn="l" rtl="0">
              <a:lnSpc>
                <a:spcPct val="100000"/>
              </a:lnSpc>
              <a:spcBef>
                <a:spcPts val="100"/>
              </a:spcBef>
              <a:spcAft>
                <a:spcPts val="0"/>
              </a:spcAft>
              <a:buClr>
                <a:srgbClr val="000000"/>
              </a:buClr>
              <a:buSzPts val="500"/>
              <a:buFont typeface="Calibri"/>
              <a:buAutoNum type="arabicPeriod"/>
              <a:defRPr sz="500"/>
            </a:lvl8pPr>
            <a:lvl9pPr marL="4114800" lvl="8" indent="-260350" algn="l" rtl="0">
              <a:lnSpc>
                <a:spcPct val="100000"/>
              </a:lnSpc>
              <a:spcBef>
                <a:spcPts val="100"/>
              </a:spcBef>
              <a:spcAft>
                <a:spcPts val="0"/>
              </a:spcAft>
              <a:buClr>
                <a:srgbClr val="000000"/>
              </a:buClr>
              <a:buSzPts val="500"/>
              <a:buFont typeface="Calibri"/>
              <a:buAutoNum type="arabicPeriod"/>
              <a:defRPr sz="500"/>
            </a:lvl9pPr>
          </a:lstStyle>
          <a:p>
            <a:endParaRPr/>
          </a:p>
        </p:txBody>
      </p:sp>
      <p:sp>
        <p:nvSpPr>
          <p:cNvPr id="983" name="Google Shape;983;p164"/>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984"/>
        <p:cNvGrpSpPr/>
        <p:nvPr/>
      </p:nvGrpSpPr>
      <p:grpSpPr>
        <a:xfrm>
          <a:off x="0" y="0"/>
          <a:ext cx="0" cy="0"/>
          <a:chOff x="0" y="0"/>
          <a:chExt cx="0" cy="0"/>
        </a:xfrm>
      </p:grpSpPr>
      <p:sp>
        <p:nvSpPr>
          <p:cNvPr id="985" name="Google Shape;985;p165"/>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86" name="Google Shape;986;p165"/>
          <p:cNvSpPr txBox="1">
            <a:spLocks noGrp="1"/>
          </p:cNvSpPr>
          <p:nvPr>
            <p:ph type="body" idx="1"/>
          </p:nvPr>
        </p:nvSpPr>
        <p:spPr>
          <a:xfrm rot="5400000">
            <a:off x="1154400" y="-125700"/>
            <a:ext cx="2263200" cy="4114800"/>
          </a:xfrm>
          <a:prstGeom prst="rect">
            <a:avLst/>
          </a:prstGeom>
          <a:noFill/>
          <a:ln>
            <a:noFill/>
          </a:ln>
        </p:spPr>
        <p:txBody>
          <a:bodyPr spcFirstLastPara="1" wrap="square" lIns="91425" tIns="45700" rIns="91425" bIns="45700" anchor="t" anchorCtr="0">
            <a:normAutofit/>
          </a:bodyPr>
          <a:lstStyle>
            <a:lvl1pPr marL="457200" lvl="0" indent="-330200" algn="l" rtl="0">
              <a:lnSpc>
                <a:spcPct val="100000"/>
              </a:lnSpc>
              <a:spcBef>
                <a:spcPts val="200"/>
              </a:spcBef>
              <a:spcAft>
                <a:spcPts val="0"/>
              </a:spcAft>
              <a:buClr>
                <a:srgbClr val="000000"/>
              </a:buClr>
              <a:buSzPts val="1600"/>
              <a:buFont typeface="Calibri"/>
              <a:buAutoNum type="arabicPeriod"/>
              <a:defRPr/>
            </a:lvl1pPr>
            <a:lvl2pPr marL="914400" lvl="1" indent="-317500" algn="l" rtl="0">
              <a:lnSpc>
                <a:spcPct val="100000"/>
              </a:lnSpc>
              <a:spcBef>
                <a:spcPts val="200"/>
              </a:spcBef>
              <a:spcAft>
                <a:spcPts val="0"/>
              </a:spcAft>
              <a:buClr>
                <a:srgbClr val="000000"/>
              </a:buClr>
              <a:buSzPts val="1400"/>
              <a:buFont typeface="Calibri"/>
              <a:buAutoNum type="arabicPeriod"/>
              <a:defRPr/>
            </a:lvl2pPr>
            <a:lvl3pPr marL="1371600" lvl="2" indent="-304800" algn="l" rtl="0">
              <a:lnSpc>
                <a:spcPct val="100000"/>
              </a:lnSpc>
              <a:spcBef>
                <a:spcPts val="200"/>
              </a:spcBef>
              <a:spcAft>
                <a:spcPts val="0"/>
              </a:spcAft>
              <a:buClr>
                <a:srgbClr val="000000"/>
              </a:buClr>
              <a:buSzPts val="1200"/>
              <a:buFont typeface="Calibri"/>
              <a:buAutoNum type="arabicPeriod"/>
              <a:defRPr/>
            </a:lvl3pPr>
            <a:lvl4pPr marL="1828800" lvl="3" indent="-292100" algn="l" rtl="0">
              <a:lnSpc>
                <a:spcPct val="100000"/>
              </a:lnSpc>
              <a:spcBef>
                <a:spcPts val="200"/>
              </a:spcBef>
              <a:spcAft>
                <a:spcPts val="0"/>
              </a:spcAft>
              <a:buClr>
                <a:srgbClr val="000000"/>
              </a:buClr>
              <a:buSzPts val="1000"/>
              <a:buFont typeface="Calibri"/>
              <a:buAutoNum type="arabicPeriod"/>
              <a:defRPr/>
            </a:lvl4pPr>
            <a:lvl5pPr marL="2286000" lvl="4" indent="-292100" algn="l" rtl="0">
              <a:lnSpc>
                <a:spcPct val="100000"/>
              </a:lnSpc>
              <a:spcBef>
                <a:spcPts val="200"/>
              </a:spcBef>
              <a:spcAft>
                <a:spcPts val="0"/>
              </a:spcAft>
              <a:buClr>
                <a:srgbClr val="000000"/>
              </a:buClr>
              <a:buSzPts val="1000"/>
              <a:buFont typeface="Calibri"/>
              <a:buAutoNum type="arabicPeriod"/>
              <a:defRPr/>
            </a:lvl5pPr>
            <a:lvl6pPr marL="2743200" lvl="5" indent="-292100" algn="l" rtl="0">
              <a:lnSpc>
                <a:spcPct val="100000"/>
              </a:lnSpc>
              <a:spcBef>
                <a:spcPts val="200"/>
              </a:spcBef>
              <a:spcAft>
                <a:spcPts val="0"/>
              </a:spcAft>
              <a:buClr>
                <a:srgbClr val="000000"/>
              </a:buClr>
              <a:buSzPts val="1000"/>
              <a:buFont typeface="Calibri"/>
              <a:buAutoNum type="arabicPeriod"/>
              <a:defRPr/>
            </a:lvl6pPr>
            <a:lvl7pPr marL="3200400" lvl="6" indent="-292100" algn="l" rtl="0">
              <a:lnSpc>
                <a:spcPct val="100000"/>
              </a:lnSpc>
              <a:spcBef>
                <a:spcPts val="200"/>
              </a:spcBef>
              <a:spcAft>
                <a:spcPts val="0"/>
              </a:spcAft>
              <a:buClr>
                <a:srgbClr val="000000"/>
              </a:buClr>
              <a:buSzPts val="1000"/>
              <a:buFont typeface="Calibri"/>
              <a:buAutoNum type="arabicPeriod"/>
              <a:defRPr/>
            </a:lvl7pPr>
            <a:lvl8pPr marL="3657600" lvl="7" indent="-292100" algn="l" rtl="0">
              <a:lnSpc>
                <a:spcPct val="100000"/>
              </a:lnSpc>
              <a:spcBef>
                <a:spcPts val="200"/>
              </a:spcBef>
              <a:spcAft>
                <a:spcPts val="0"/>
              </a:spcAft>
              <a:buClr>
                <a:srgbClr val="000000"/>
              </a:buClr>
              <a:buSzPts val="1000"/>
              <a:buFont typeface="Calibri"/>
              <a:buAutoNum type="arabicPeriod"/>
              <a:defRPr/>
            </a:lvl8pPr>
            <a:lvl9pPr marL="4114800" lvl="8" indent="-292100" algn="l" rtl="0">
              <a:lnSpc>
                <a:spcPct val="100000"/>
              </a:lnSpc>
              <a:spcBef>
                <a:spcPts val="200"/>
              </a:spcBef>
              <a:spcAft>
                <a:spcPts val="0"/>
              </a:spcAft>
              <a:buClr>
                <a:srgbClr val="000000"/>
              </a:buClr>
              <a:buSzPts val="1000"/>
              <a:buFont typeface="Calibri"/>
              <a:buAutoNum type="arabicPeriod"/>
              <a:defRPr/>
            </a:lvl9pPr>
          </a:lstStyle>
          <a:p>
            <a:endParaRPr/>
          </a:p>
        </p:txBody>
      </p:sp>
      <p:sp>
        <p:nvSpPr>
          <p:cNvPr id="987" name="Google Shape;987;p165"/>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988"/>
        <p:cNvGrpSpPr/>
        <p:nvPr/>
      </p:nvGrpSpPr>
      <p:grpSpPr>
        <a:xfrm>
          <a:off x="0" y="0"/>
          <a:ext cx="0" cy="0"/>
          <a:chOff x="0" y="0"/>
          <a:chExt cx="0" cy="0"/>
        </a:xfrm>
      </p:grpSpPr>
      <p:sp>
        <p:nvSpPr>
          <p:cNvPr id="989" name="Google Shape;989;p166"/>
          <p:cNvSpPr txBox="1">
            <a:spLocks noGrp="1"/>
          </p:cNvSpPr>
          <p:nvPr>
            <p:ph type="title"/>
          </p:nvPr>
        </p:nvSpPr>
        <p:spPr>
          <a:xfrm rot="5400000">
            <a:off x="2366250" y="1085769"/>
            <a:ext cx="2925600" cy="10287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90" name="Google Shape;990;p166"/>
          <p:cNvSpPr txBox="1">
            <a:spLocks noGrp="1"/>
          </p:cNvSpPr>
          <p:nvPr>
            <p:ph type="body" idx="1"/>
          </p:nvPr>
        </p:nvSpPr>
        <p:spPr>
          <a:xfrm rot="5400000">
            <a:off x="270750" y="95169"/>
            <a:ext cx="2925600" cy="3009900"/>
          </a:xfrm>
          <a:prstGeom prst="rect">
            <a:avLst/>
          </a:prstGeom>
          <a:noFill/>
          <a:ln>
            <a:noFill/>
          </a:ln>
        </p:spPr>
        <p:txBody>
          <a:bodyPr spcFirstLastPara="1" wrap="square" lIns="91425" tIns="45700" rIns="91425" bIns="45700" anchor="t" anchorCtr="0">
            <a:normAutofit/>
          </a:bodyPr>
          <a:lstStyle>
            <a:lvl1pPr marL="457200" lvl="0" indent="-330200" algn="l" rtl="0">
              <a:lnSpc>
                <a:spcPct val="100000"/>
              </a:lnSpc>
              <a:spcBef>
                <a:spcPts val="200"/>
              </a:spcBef>
              <a:spcAft>
                <a:spcPts val="0"/>
              </a:spcAft>
              <a:buClr>
                <a:srgbClr val="000000"/>
              </a:buClr>
              <a:buSzPts val="1600"/>
              <a:buFont typeface="Calibri"/>
              <a:buAutoNum type="arabicPeriod"/>
              <a:defRPr/>
            </a:lvl1pPr>
            <a:lvl2pPr marL="914400" lvl="1" indent="-317500" algn="l" rtl="0">
              <a:lnSpc>
                <a:spcPct val="100000"/>
              </a:lnSpc>
              <a:spcBef>
                <a:spcPts val="200"/>
              </a:spcBef>
              <a:spcAft>
                <a:spcPts val="0"/>
              </a:spcAft>
              <a:buClr>
                <a:srgbClr val="000000"/>
              </a:buClr>
              <a:buSzPts val="1400"/>
              <a:buFont typeface="Calibri"/>
              <a:buAutoNum type="arabicPeriod"/>
              <a:defRPr/>
            </a:lvl2pPr>
            <a:lvl3pPr marL="1371600" lvl="2" indent="-304800" algn="l" rtl="0">
              <a:lnSpc>
                <a:spcPct val="100000"/>
              </a:lnSpc>
              <a:spcBef>
                <a:spcPts val="200"/>
              </a:spcBef>
              <a:spcAft>
                <a:spcPts val="0"/>
              </a:spcAft>
              <a:buClr>
                <a:srgbClr val="000000"/>
              </a:buClr>
              <a:buSzPts val="1200"/>
              <a:buFont typeface="Calibri"/>
              <a:buAutoNum type="arabicPeriod"/>
              <a:defRPr/>
            </a:lvl3pPr>
            <a:lvl4pPr marL="1828800" lvl="3" indent="-292100" algn="l" rtl="0">
              <a:lnSpc>
                <a:spcPct val="100000"/>
              </a:lnSpc>
              <a:spcBef>
                <a:spcPts val="200"/>
              </a:spcBef>
              <a:spcAft>
                <a:spcPts val="0"/>
              </a:spcAft>
              <a:buClr>
                <a:srgbClr val="000000"/>
              </a:buClr>
              <a:buSzPts val="1000"/>
              <a:buFont typeface="Calibri"/>
              <a:buAutoNum type="arabicPeriod"/>
              <a:defRPr/>
            </a:lvl4pPr>
            <a:lvl5pPr marL="2286000" lvl="4" indent="-292100" algn="l" rtl="0">
              <a:lnSpc>
                <a:spcPct val="100000"/>
              </a:lnSpc>
              <a:spcBef>
                <a:spcPts val="200"/>
              </a:spcBef>
              <a:spcAft>
                <a:spcPts val="0"/>
              </a:spcAft>
              <a:buClr>
                <a:srgbClr val="000000"/>
              </a:buClr>
              <a:buSzPts val="1000"/>
              <a:buFont typeface="Calibri"/>
              <a:buAutoNum type="arabicPeriod"/>
              <a:defRPr/>
            </a:lvl5pPr>
            <a:lvl6pPr marL="2743200" lvl="5" indent="-292100" algn="l" rtl="0">
              <a:lnSpc>
                <a:spcPct val="100000"/>
              </a:lnSpc>
              <a:spcBef>
                <a:spcPts val="200"/>
              </a:spcBef>
              <a:spcAft>
                <a:spcPts val="0"/>
              </a:spcAft>
              <a:buClr>
                <a:srgbClr val="000000"/>
              </a:buClr>
              <a:buSzPts val="1000"/>
              <a:buFont typeface="Calibri"/>
              <a:buAutoNum type="arabicPeriod"/>
              <a:defRPr/>
            </a:lvl6pPr>
            <a:lvl7pPr marL="3200400" lvl="6" indent="-292100" algn="l" rtl="0">
              <a:lnSpc>
                <a:spcPct val="100000"/>
              </a:lnSpc>
              <a:spcBef>
                <a:spcPts val="200"/>
              </a:spcBef>
              <a:spcAft>
                <a:spcPts val="0"/>
              </a:spcAft>
              <a:buClr>
                <a:srgbClr val="000000"/>
              </a:buClr>
              <a:buSzPts val="1000"/>
              <a:buFont typeface="Calibri"/>
              <a:buAutoNum type="arabicPeriod"/>
              <a:defRPr/>
            </a:lvl7pPr>
            <a:lvl8pPr marL="3657600" lvl="7" indent="-292100" algn="l" rtl="0">
              <a:lnSpc>
                <a:spcPct val="100000"/>
              </a:lnSpc>
              <a:spcBef>
                <a:spcPts val="200"/>
              </a:spcBef>
              <a:spcAft>
                <a:spcPts val="0"/>
              </a:spcAft>
              <a:buClr>
                <a:srgbClr val="000000"/>
              </a:buClr>
              <a:buSzPts val="1000"/>
              <a:buFont typeface="Calibri"/>
              <a:buAutoNum type="arabicPeriod"/>
              <a:defRPr/>
            </a:lvl8pPr>
            <a:lvl9pPr marL="4114800" lvl="8" indent="-292100" algn="l" rtl="0">
              <a:lnSpc>
                <a:spcPct val="100000"/>
              </a:lnSpc>
              <a:spcBef>
                <a:spcPts val="200"/>
              </a:spcBef>
              <a:spcAft>
                <a:spcPts val="0"/>
              </a:spcAft>
              <a:buClr>
                <a:srgbClr val="000000"/>
              </a:buClr>
              <a:buSzPts val="1000"/>
              <a:buFont typeface="Calibri"/>
              <a:buAutoNum type="arabicPeriod"/>
              <a:defRPr/>
            </a:lvl9pPr>
          </a:lstStyle>
          <a:p>
            <a:endParaRPr/>
          </a:p>
        </p:txBody>
      </p:sp>
      <p:sp>
        <p:nvSpPr>
          <p:cNvPr id="991" name="Google Shape;991;p166"/>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992"/>
        <p:cNvGrpSpPr/>
        <p:nvPr/>
      </p:nvGrpSpPr>
      <p:grpSpPr>
        <a:xfrm>
          <a:off x="0" y="0"/>
          <a:ext cx="0" cy="0"/>
          <a:chOff x="0" y="0"/>
          <a:chExt cx="0" cy="0"/>
        </a:xfrm>
      </p:grpSpPr>
      <p:sp>
        <p:nvSpPr>
          <p:cNvPr id="993" name="Google Shape;993;p167"/>
          <p:cNvSpPr/>
          <p:nvPr/>
        </p:nvSpPr>
        <p:spPr>
          <a:xfrm>
            <a:off x="6491674" y="184029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994" name="Google Shape;994;p167"/>
          <p:cNvSpPr txBox="1">
            <a:spLocks noGrp="1"/>
          </p:cNvSpPr>
          <p:nvPr>
            <p:ph type="body" idx="1"/>
          </p:nvPr>
        </p:nvSpPr>
        <p:spPr>
          <a:xfrm>
            <a:off x="7283071" y="348111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995" name="Google Shape;995;p167"/>
          <p:cNvSpPr txBox="1">
            <a:spLocks noGrp="1"/>
          </p:cNvSpPr>
          <p:nvPr>
            <p:ph type="body" idx="2"/>
          </p:nvPr>
        </p:nvSpPr>
        <p:spPr>
          <a:xfrm>
            <a:off x="7283071" y="318064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996" name="Google Shape;996;p167"/>
          <p:cNvSpPr/>
          <p:nvPr/>
        </p:nvSpPr>
        <p:spPr>
          <a:xfrm>
            <a:off x="3827599" y="184029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997" name="Google Shape;997;p167"/>
          <p:cNvSpPr/>
          <p:nvPr/>
        </p:nvSpPr>
        <p:spPr>
          <a:xfrm>
            <a:off x="1163523" y="184029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998" name="Google Shape;998;p167"/>
          <p:cNvSpPr/>
          <p:nvPr/>
        </p:nvSpPr>
        <p:spPr>
          <a:xfrm>
            <a:off x="6491674" y="314012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999" name="Google Shape;999;p167"/>
          <p:cNvSpPr/>
          <p:nvPr/>
        </p:nvSpPr>
        <p:spPr>
          <a:xfrm>
            <a:off x="3827599" y="314012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000" name="Google Shape;1000;p167"/>
          <p:cNvSpPr/>
          <p:nvPr/>
        </p:nvSpPr>
        <p:spPr>
          <a:xfrm>
            <a:off x="1163523" y="314012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001" name="Google Shape;1001;p167"/>
          <p:cNvSpPr/>
          <p:nvPr/>
        </p:nvSpPr>
        <p:spPr>
          <a:xfrm>
            <a:off x="571876" y="229540"/>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002" name="Google Shape;1002;p167"/>
          <p:cNvSpPr/>
          <p:nvPr/>
        </p:nvSpPr>
        <p:spPr>
          <a:xfrm>
            <a:off x="3827599" y="431236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003" name="Google Shape;1003;p167"/>
          <p:cNvSpPr txBox="1">
            <a:spLocks noGrp="1"/>
          </p:cNvSpPr>
          <p:nvPr>
            <p:ph type="body" idx="3"/>
          </p:nvPr>
        </p:nvSpPr>
        <p:spPr>
          <a:xfrm>
            <a:off x="7283071" y="215822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04" name="Google Shape;1004;p167"/>
          <p:cNvSpPr txBox="1">
            <a:spLocks noGrp="1"/>
          </p:cNvSpPr>
          <p:nvPr>
            <p:ph type="body" idx="4"/>
          </p:nvPr>
        </p:nvSpPr>
        <p:spPr>
          <a:xfrm>
            <a:off x="7283071" y="185775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05" name="Google Shape;1005;p167"/>
          <p:cNvSpPr txBox="1">
            <a:spLocks noGrp="1"/>
          </p:cNvSpPr>
          <p:nvPr>
            <p:ph type="body" idx="5"/>
          </p:nvPr>
        </p:nvSpPr>
        <p:spPr>
          <a:xfrm>
            <a:off x="4587717" y="348111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06" name="Google Shape;1006;p167"/>
          <p:cNvSpPr txBox="1">
            <a:spLocks noGrp="1"/>
          </p:cNvSpPr>
          <p:nvPr>
            <p:ph type="body" idx="6"/>
          </p:nvPr>
        </p:nvSpPr>
        <p:spPr>
          <a:xfrm>
            <a:off x="4587717" y="318064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07" name="Google Shape;1007;p167"/>
          <p:cNvSpPr txBox="1">
            <a:spLocks noGrp="1"/>
          </p:cNvSpPr>
          <p:nvPr>
            <p:ph type="body" idx="7"/>
          </p:nvPr>
        </p:nvSpPr>
        <p:spPr>
          <a:xfrm>
            <a:off x="4587717" y="215822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08" name="Google Shape;1008;p167"/>
          <p:cNvSpPr txBox="1">
            <a:spLocks noGrp="1"/>
          </p:cNvSpPr>
          <p:nvPr>
            <p:ph type="body" idx="8"/>
          </p:nvPr>
        </p:nvSpPr>
        <p:spPr>
          <a:xfrm>
            <a:off x="4587717" y="185775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09" name="Google Shape;1009;p167"/>
          <p:cNvSpPr txBox="1">
            <a:spLocks noGrp="1"/>
          </p:cNvSpPr>
          <p:nvPr>
            <p:ph type="body" idx="9"/>
          </p:nvPr>
        </p:nvSpPr>
        <p:spPr>
          <a:xfrm>
            <a:off x="4587717" y="4603712"/>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10" name="Google Shape;1010;p167"/>
          <p:cNvSpPr txBox="1">
            <a:spLocks noGrp="1"/>
          </p:cNvSpPr>
          <p:nvPr>
            <p:ph type="body" idx="13"/>
          </p:nvPr>
        </p:nvSpPr>
        <p:spPr>
          <a:xfrm>
            <a:off x="4587717" y="4312813"/>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11" name="Google Shape;1011;p167"/>
          <p:cNvSpPr txBox="1">
            <a:spLocks noGrp="1"/>
          </p:cNvSpPr>
          <p:nvPr>
            <p:ph type="body" idx="14"/>
          </p:nvPr>
        </p:nvSpPr>
        <p:spPr>
          <a:xfrm>
            <a:off x="1915031" y="215822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12" name="Google Shape;1012;p167"/>
          <p:cNvSpPr txBox="1">
            <a:spLocks noGrp="1"/>
          </p:cNvSpPr>
          <p:nvPr>
            <p:ph type="body" idx="15"/>
          </p:nvPr>
        </p:nvSpPr>
        <p:spPr>
          <a:xfrm>
            <a:off x="1915031" y="185775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13" name="Google Shape;1013;p167"/>
          <p:cNvSpPr txBox="1">
            <a:spLocks noGrp="1"/>
          </p:cNvSpPr>
          <p:nvPr>
            <p:ph type="body" idx="16"/>
          </p:nvPr>
        </p:nvSpPr>
        <p:spPr>
          <a:xfrm>
            <a:off x="1915031" y="348111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14" name="Google Shape;1014;p167"/>
          <p:cNvSpPr txBox="1">
            <a:spLocks noGrp="1"/>
          </p:cNvSpPr>
          <p:nvPr>
            <p:ph type="body" idx="17"/>
          </p:nvPr>
        </p:nvSpPr>
        <p:spPr>
          <a:xfrm>
            <a:off x="1915031" y="318064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15" name="Google Shape;1015;p167"/>
          <p:cNvSpPr txBox="1">
            <a:spLocks noGrp="1"/>
          </p:cNvSpPr>
          <p:nvPr>
            <p:ph type="body" idx="18"/>
          </p:nvPr>
        </p:nvSpPr>
        <p:spPr>
          <a:xfrm>
            <a:off x="1312269" y="611189"/>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16" name="Google Shape;1016;p167"/>
          <p:cNvSpPr txBox="1">
            <a:spLocks noGrp="1"/>
          </p:cNvSpPr>
          <p:nvPr>
            <p:ph type="body" idx="19"/>
          </p:nvPr>
        </p:nvSpPr>
        <p:spPr>
          <a:xfrm>
            <a:off x="1312269" y="308982"/>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17" name="Google Shape;1017;p167"/>
          <p:cNvSpPr txBox="1">
            <a:spLocks noGrp="1"/>
          </p:cNvSpPr>
          <p:nvPr>
            <p:ph type="title"/>
          </p:nvPr>
        </p:nvSpPr>
        <p:spPr>
          <a:xfrm>
            <a:off x="4314824" y="342900"/>
            <a:ext cx="4572000" cy="451500"/>
          </a:xfrm>
          <a:prstGeom prst="rect">
            <a:avLst/>
          </a:prstGeom>
          <a:noFill/>
          <a:ln>
            <a:noFill/>
          </a:ln>
        </p:spPr>
        <p:txBody>
          <a:bodyPr spcFirstLastPara="1" wrap="square" lIns="91425" tIns="45700" rIns="91425" bIns="45700" anchor="t" anchorCtr="0">
            <a:normAutofit/>
          </a:bodyPr>
          <a:lstStyle>
            <a:lvl1pPr lvl="0" algn="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018"/>
        <p:cNvGrpSpPr/>
        <p:nvPr/>
      </p:nvGrpSpPr>
      <p:grpSpPr>
        <a:xfrm>
          <a:off x="0" y="0"/>
          <a:ext cx="0" cy="0"/>
          <a:chOff x="0" y="0"/>
          <a:chExt cx="0" cy="0"/>
        </a:xfrm>
      </p:grpSpPr>
      <p:sp>
        <p:nvSpPr>
          <p:cNvPr id="1019" name="Google Shape;1019;p168"/>
          <p:cNvSpPr/>
          <p:nvPr/>
        </p:nvSpPr>
        <p:spPr>
          <a:xfrm>
            <a:off x="670836" y="1043878"/>
            <a:ext cx="8487900" cy="473100"/>
          </a:xfrm>
          <a:prstGeom prst="rect">
            <a:avLst/>
          </a:prstGeom>
          <a:solidFill>
            <a:srgbClr val="DEE6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p:txBody>
      </p:sp>
      <p:sp>
        <p:nvSpPr>
          <p:cNvPr id="1020" name="Google Shape;1020;p168"/>
          <p:cNvSpPr txBox="1">
            <a:spLocks noGrp="1"/>
          </p:cNvSpPr>
          <p:nvPr>
            <p:ph type="body" idx="1"/>
          </p:nvPr>
        </p:nvSpPr>
        <p:spPr>
          <a:xfrm>
            <a:off x="749901"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21" name="Google Shape;1021;p168"/>
          <p:cNvSpPr txBox="1">
            <a:spLocks noGrp="1"/>
          </p:cNvSpPr>
          <p:nvPr>
            <p:ph type="body" idx="2"/>
          </p:nvPr>
        </p:nvSpPr>
        <p:spPr>
          <a:xfrm>
            <a:off x="751502"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22" name="Google Shape;1022;p168"/>
          <p:cNvSpPr txBox="1">
            <a:spLocks noGrp="1"/>
          </p:cNvSpPr>
          <p:nvPr>
            <p:ph type="body" idx="3"/>
          </p:nvPr>
        </p:nvSpPr>
        <p:spPr>
          <a:xfrm>
            <a:off x="2307697"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23" name="Google Shape;1023;p168"/>
          <p:cNvSpPr txBox="1">
            <a:spLocks noGrp="1"/>
          </p:cNvSpPr>
          <p:nvPr>
            <p:ph type="body" idx="4"/>
          </p:nvPr>
        </p:nvSpPr>
        <p:spPr>
          <a:xfrm>
            <a:off x="2309298"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24" name="Google Shape;1024;p168"/>
          <p:cNvSpPr txBox="1">
            <a:spLocks noGrp="1"/>
          </p:cNvSpPr>
          <p:nvPr>
            <p:ph type="body" idx="5"/>
          </p:nvPr>
        </p:nvSpPr>
        <p:spPr>
          <a:xfrm>
            <a:off x="3865492"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25" name="Google Shape;1025;p168"/>
          <p:cNvSpPr txBox="1">
            <a:spLocks noGrp="1"/>
          </p:cNvSpPr>
          <p:nvPr>
            <p:ph type="body" idx="6"/>
          </p:nvPr>
        </p:nvSpPr>
        <p:spPr>
          <a:xfrm>
            <a:off x="3867094"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26" name="Google Shape;1026;p168"/>
          <p:cNvSpPr txBox="1">
            <a:spLocks noGrp="1"/>
          </p:cNvSpPr>
          <p:nvPr>
            <p:ph type="body" idx="7"/>
          </p:nvPr>
        </p:nvSpPr>
        <p:spPr>
          <a:xfrm>
            <a:off x="5423288"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27" name="Google Shape;1027;p168"/>
          <p:cNvSpPr txBox="1">
            <a:spLocks noGrp="1"/>
          </p:cNvSpPr>
          <p:nvPr>
            <p:ph type="body" idx="8"/>
          </p:nvPr>
        </p:nvSpPr>
        <p:spPr>
          <a:xfrm>
            <a:off x="5424889"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28" name="Google Shape;1028;p168"/>
          <p:cNvSpPr txBox="1">
            <a:spLocks noGrp="1"/>
          </p:cNvSpPr>
          <p:nvPr>
            <p:ph type="body" idx="9"/>
          </p:nvPr>
        </p:nvSpPr>
        <p:spPr>
          <a:xfrm>
            <a:off x="6981084" y="1107136"/>
            <a:ext cx="1272900" cy="338100"/>
          </a:xfrm>
          <a:prstGeom prst="rect">
            <a:avLst/>
          </a:prstGeom>
          <a:noFill/>
          <a:ln>
            <a:noFill/>
          </a:ln>
        </p:spPr>
        <p:txBody>
          <a:bodyPr spcFirstLastPara="1" wrap="square" lIns="91425" tIns="45700" rIns="91425" bIns="45700" anchor="t" anchorCtr="0">
            <a:normAutofit/>
          </a:bodyPr>
          <a:lstStyle>
            <a:lvl1pPr marL="457200" lvl="0" indent="-361950" algn="l" rtl="0">
              <a:lnSpc>
                <a:spcPct val="100000"/>
              </a:lnSpc>
              <a:spcBef>
                <a:spcPts val="800"/>
              </a:spcBef>
              <a:spcAft>
                <a:spcPts val="0"/>
              </a:spcAft>
              <a:buClr>
                <a:srgbClr val="4F81BD"/>
              </a:buClr>
              <a:buSzPts val="2100"/>
              <a:buFont typeface="Tahoma"/>
              <a:buAutoNum type="arabicPeriod"/>
              <a:defRPr sz="2100" b="1">
                <a:solidFill>
                  <a:srgbClr val="4F81BD"/>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1029" name="Google Shape;1029;p168"/>
          <p:cNvSpPr txBox="1">
            <a:spLocks noGrp="1"/>
          </p:cNvSpPr>
          <p:nvPr>
            <p:ph type="body" idx="13"/>
          </p:nvPr>
        </p:nvSpPr>
        <p:spPr>
          <a:xfrm>
            <a:off x="6982685" y="1622273"/>
            <a:ext cx="1272900" cy="2766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800"/>
              </a:spcBef>
              <a:spcAft>
                <a:spcPts val="0"/>
              </a:spcAft>
              <a:buClr>
                <a:srgbClr val="9BBB59"/>
              </a:buClr>
              <a:buSzPts val="1400"/>
              <a:buFont typeface="Tahoma"/>
              <a:buAutoNum type="arabicPeriod"/>
              <a:defRPr sz="1400" b="1">
                <a:solidFill>
                  <a:srgbClr val="9BBB59"/>
                </a:solidFill>
                <a:latin typeface="Tahoma"/>
                <a:ea typeface="Tahoma"/>
                <a:cs typeface="Tahoma"/>
                <a:sym typeface="Tahoma"/>
              </a:defRPr>
            </a:lvl1pPr>
            <a:lvl2pPr marL="914400" lvl="1"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2pPr>
            <a:lvl3pPr marL="1371600" lvl="2"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3pPr>
            <a:lvl4pPr marL="1828800" lvl="3"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4pPr>
            <a:lvl5pPr marL="2286000" lvl="4" indent="-361950" algn="l" rtl="0">
              <a:lnSpc>
                <a:spcPct val="100000"/>
              </a:lnSpc>
              <a:spcBef>
                <a:spcPts val="400"/>
              </a:spcBef>
              <a:spcAft>
                <a:spcPts val="0"/>
              </a:spcAft>
              <a:buClr>
                <a:srgbClr val="B4001B"/>
              </a:buClr>
              <a:buSzPts val="2100"/>
              <a:buFont typeface="Tahoma"/>
              <a:buAutoNum type="arabicPeriod"/>
              <a:defRPr sz="2100" b="1">
                <a:solidFill>
                  <a:srgbClr val="B4001B"/>
                </a:solidFill>
                <a:latin typeface="Tahoma"/>
                <a:ea typeface="Tahoma"/>
                <a:cs typeface="Tahoma"/>
                <a:sym typeface="Tahoma"/>
              </a:defRPr>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cxnSp>
        <p:nvCxnSpPr>
          <p:cNvPr id="1030" name="Google Shape;1030;p168"/>
          <p:cNvCxnSpPr/>
          <p:nvPr/>
        </p:nvCxnSpPr>
        <p:spPr>
          <a:xfrm>
            <a:off x="689498" y="1034012"/>
            <a:ext cx="8478000" cy="9600"/>
          </a:xfrm>
          <a:prstGeom prst="straightConnector1">
            <a:avLst/>
          </a:prstGeom>
          <a:noFill/>
          <a:ln w="19050" cap="flat" cmpd="sng">
            <a:solidFill>
              <a:srgbClr val="9399A1"/>
            </a:solidFill>
            <a:prstDash val="solid"/>
            <a:round/>
            <a:headEnd type="none" w="sm" len="sm"/>
            <a:tailEnd type="none" w="sm" len="sm"/>
          </a:ln>
        </p:spPr>
      </p:cxnSp>
      <p:grpSp>
        <p:nvGrpSpPr>
          <p:cNvPr id="1031" name="Google Shape;1031;p168"/>
          <p:cNvGrpSpPr/>
          <p:nvPr/>
        </p:nvGrpSpPr>
        <p:grpSpPr>
          <a:xfrm>
            <a:off x="6821321" y="988772"/>
            <a:ext cx="147300" cy="3224412"/>
            <a:chOff x="6821321" y="988772"/>
            <a:chExt cx="147300" cy="3224412"/>
          </a:xfrm>
        </p:grpSpPr>
        <p:cxnSp>
          <p:nvCxnSpPr>
            <p:cNvPr id="1032" name="Google Shape;1032;p168"/>
            <p:cNvCxnSpPr/>
            <p:nvPr/>
          </p:nvCxnSpPr>
          <p:spPr>
            <a:xfrm>
              <a:off x="6895051" y="1062502"/>
              <a:ext cx="10200" cy="3116400"/>
            </a:xfrm>
            <a:prstGeom prst="straightConnector1">
              <a:avLst/>
            </a:prstGeom>
            <a:noFill/>
            <a:ln w="19050" cap="flat" cmpd="sng">
              <a:solidFill>
                <a:srgbClr val="C0504D"/>
              </a:solidFill>
              <a:prstDash val="solid"/>
              <a:round/>
              <a:headEnd type="none" w="sm" len="sm"/>
              <a:tailEnd type="none" w="sm" len="sm"/>
            </a:ln>
          </p:spPr>
        </p:cxnSp>
        <p:sp>
          <p:nvSpPr>
            <p:cNvPr id="1033" name="Google Shape;1033;p168"/>
            <p:cNvSpPr/>
            <p:nvPr/>
          </p:nvSpPr>
          <p:spPr>
            <a:xfrm>
              <a:off x="6821321" y="988772"/>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1034" name="Google Shape;1034;p168"/>
            <p:cNvSpPr/>
            <p:nvPr/>
          </p:nvSpPr>
          <p:spPr>
            <a:xfrm>
              <a:off x="6821321" y="4065884"/>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cxnSp>
        <p:nvCxnSpPr>
          <p:cNvPr id="1035" name="Google Shape;1035;p168"/>
          <p:cNvCxnSpPr/>
          <p:nvPr/>
        </p:nvCxnSpPr>
        <p:spPr>
          <a:xfrm>
            <a:off x="718556" y="1519631"/>
            <a:ext cx="8430300" cy="9600"/>
          </a:xfrm>
          <a:prstGeom prst="straightConnector1">
            <a:avLst/>
          </a:prstGeom>
          <a:noFill/>
          <a:ln w="72375" cap="flat" cmpd="sng">
            <a:solidFill>
              <a:srgbClr val="4F81BD"/>
            </a:solidFill>
            <a:prstDash val="solid"/>
            <a:round/>
            <a:headEnd type="none" w="sm" len="sm"/>
            <a:tailEnd type="none" w="sm" len="sm"/>
          </a:ln>
        </p:spPr>
      </p:cxnSp>
      <p:grpSp>
        <p:nvGrpSpPr>
          <p:cNvPr id="1036" name="Google Shape;1036;p168"/>
          <p:cNvGrpSpPr/>
          <p:nvPr/>
        </p:nvGrpSpPr>
        <p:grpSpPr>
          <a:xfrm>
            <a:off x="585805" y="988773"/>
            <a:ext cx="147302" cy="3224412"/>
            <a:chOff x="585805" y="988773"/>
            <a:chExt cx="147302" cy="3224412"/>
          </a:xfrm>
        </p:grpSpPr>
        <p:cxnSp>
          <p:nvCxnSpPr>
            <p:cNvPr id="1037" name="Google Shape;1037;p168"/>
            <p:cNvCxnSpPr/>
            <p:nvPr/>
          </p:nvCxnSpPr>
          <p:spPr>
            <a:xfrm>
              <a:off x="659537" y="1062503"/>
              <a:ext cx="10200" cy="3116400"/>
            </a:xfrm>
            <a:prstGeom prst="straightConnector1">
              <a:avLst/>
            </a:prstGeom>
            <a:noFill/>
            <a:ln w="19050" cap="flat" cmpd="sng">
              <a:solidFill>
                <a:srgbClr val="C0504D"/>
              </a:solidFill>
              <a:prstDash val="solid"/>
              <a:round/>
              <a:headEnd type="none" w="sm" len="sm"/>
              <a:tailEnd type="none" w="sm" len="sm"/>
            </a:ln>
          </p:spPr>
        </p:cxnSp>
        <p:sp>
          <p:nvSpPr>
            <p:cNvPr id="1038" name="Google Shape;1038;p168"/>
            <p:cNvSpPr/>
            <p:nvPr/>
          </p:nvSpPr>
          <p:spPr>
            <a:xfrm>
              <a:off x="585805" y="988773"/>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1039" name="Google Shape;1039;p168"/>
            <p:cNvSpPr/>
            <p:nvPr/>
          </p:nvSpPr>
          <p:spPr>
            <a:xfrm>
              <a:off x="585807" y="4065885"/>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1040" name="Google Shape;1040;p168"/>
          <p:cNvGrpSpPr/>
          <p:nvPr/>
        </p:nvGrpSpPr>
        <p:grpSpPr>
          <a:xfrm>
            <a:off x="563188" y="1414169"/>
            <a:ext cx="198900" cy="198900"/>
            <a:chOff x="563188" y="1414169"/>
            <a:chExt cx="198900" cy="198900"/>
          </a:xfrm>
        </p:grpSpPr>
        <p:sp>
          <p:nvSpPr>
            <p:cNvPr id="1041" name="Google Shape;1041;p168"/>
            <p:cNvSpPr/>
            <p:nvPr/>
          </p:nvSpPr>
          <p:spPr>
            <a:xfrm>
              <a:off x="563188"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1042" name="Google Shape;1042;p168"/>
            <p:cNvSpPr/>
            <p:nvPr/>
          </p:nvSpPr>
          <p:spPr>
            <a:xfrm>
              <a:off x="611194"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1043" name="Google Shape;1043;p168"/>
          <p:cNvGrpSpPr/>
          <p:nvPr/>
        </p:nvGrpSpPr>
        <p:grpSpPr>
          <a:xfrm>
            <a:off x="2156678" y="988772"/>
            <a:ext cx="147300" cy="3224412"/>
            <a:chOff x="2156678" y="988772"/>
            <a:chExt cx="147300" cy="3224412"/>
          </a:xfrm>
        </p:grpSpPr>
        <p:cxnSp>
          <p:nvCxnSpPr>
            <p:cNvPr id="1044" name="Google Shape;1044;p168"/>
            <p:cNvCxnSpPr/>
            <p:nvPr/>
          </p:nvCxnSpPr>
          <p:spPr>
            <a:xfrm>
              <a:off x="2230408" y="1062502"/>
              <a:ext cx="10200" cy="3116400"/>
            </a:xfrm>
            <a:prstGeom prst="straightConnector1">
              <a:avLst/>
            </a:prstGeom>
            <a:noFill/>
            <a:ln w="19050" cap="flat" cmpd="sng">
              <a:solidFill>
                <a:srgbClr val="C0504D"/>
              </a:solidFill>
              <a:prstDash val="solid"/>
              <a:round/>
              <a:headEnd type="none" w="sm" len="sm"/>
              <a:tailEnd type="none" w="sm" len="sm"/>
            </a:ln>
          </p:spPr>
        </p:cxnSp>
        <p:sp>
          <p:nvSpPr>
            <p:cNvPr id="1045" name="Google Shape;1045;p168"/>
            <p:cNvSpPr/>
            <p:nvPr/>
          </p:nvSpPr>
          <p:spPr>
            <a:xfrm>
              <a:off x="2156678" y="988772"/>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1046" name="Google Shape;1046;p168"/>
            <p:cNvSpPr/>
            <p:nvPr/>
          </p:nvSpPr>
          <p:spPr>
            <a:xfrm>
              <a:off x="2156678" y="4065884"/>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1047" name="Google Shape;1047;p168"/>
          <p:cNvGrpSpPr/>
          <p:nvPr/>
        </p:nvGrpSpPr>
        <p:grpSpPr>
          <a:xfrm>
            <a:off x="2135435" y="1414169"/>
            <a:ext cx="198900" cy="198900"/>
            <a:chOff x="2135435" y="1414169"/>
            <a:chExt cx="198900" cy="198900"/>
          </a:xfrm>
        </p:grpSpPr>
        <p:sp>
          <p:nvSpPr>
            <p:cNvPr id="1048" name="Google Shape;1048;p168"/>
            <p:cNvSpPr/>
            <p:nvPr/>
          </p:nvSpPr>
          <p:spPr>
            <a:xfrm>
              <a:off x="2135435"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1049" name="Google Shape;1049;p168"/>
            <p:cNvSpPr/>
            <p:nvPr/>
          </p:nvSpPr>
          <p:spPr>
            <a:xfrm>
              <a:off x="2183441"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1050" name="Google Shape;1050;p168"/>
          <p:cNvGrpSpPr/>
          <p:nvPr/>
        </p:nvGrpSpPr>
        <p:grpSpPr>
          <a:xfrm>
            <a:off x="6798713" y="1414169"/>
            <a:ext cx="198900" cy="198900"/>
            <a:chOff x="6798713" y="1414169"/>
            <a:chExt cx="198900" cy="198900"/>
          </a:xfrm>
        </p:grpSpPr>
        <p:sp>
          <p:nvSpPr>
            <p:cNvPr id="1051" name="Google Shape;1051;p168"/>
            <p:cNvSpPr/>
            <p:nvPr/>
          </p:nvSpPr>
          <p:spPr>
            <a:xfrm>
              <a:off x="6798713"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1052" name="Google Shape;1052;p168"/>
            <p:cNvSpPr/>
            <p:nvPr/>
          </p:nvSpPr>
          <p:spPr>
            <a:xfrm>
              <a:off x="6846719"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1053" name="Google Shape;1053;p168"/>
          <p:cNvGrpSpPr/>
          <p:nvPr/>
        </p:nvGrpSpPr>
        <p:grpSpPr>
          <a:xfrm>
            <a:off x="3727561" y="988772"/>
            <a:ext cx="147300" cy="3224412"/>
            <a:chOff x="3727561" y="988772"/>
            <a:chExt cx="147300" cy="3224412"/>
          </a:xfrm>
        </p:grpSpPr>
        <p:cxnSp>
          <p:nvCxnSpPr>
            <p:cNvPr id="1054" name="Google Shape;1054;p168"/>
            <p:cNvCxnSpPr/>
            <p:nvPr/>
          </p:nvCxnSpPr>
          <p:spPr>
            <a:xfrm>
              <a:off x="3801291" y="1062502"/>
              <a:ext cx="10200" cy="3116400"/>
            </a:xfrm>
            <a:prstGeom prst="straightConnector1">
              <a:avLst/>
            </a:prstGeom>
            <a:noFill/>
            <a:ln w="19050" cap="flat" cmpd="sng">
              <a:solidFill>
                <a:srgbClr val="C0504D"/>
              </a:solidFill>
              <a:prstDash val="solid"/>
              <a:round/>
              <a:headEnd type="none" w="sm" len="sm"/>
              <a:tailEnd type="none" w="sm" len="sm"/>
            </a:ln>
          </p:spPr>
        </p:cxnSp>
        <p:sp>
          <p:nvSpPr>
            <p:cNvPr id="1055" name="Google Shape;1055;p168"/>
            <p:cNvSpPr/>
            <p:nvPr/>
          </p:nvSpPr>
          <p:spPr>
            <a:xfrm>
              <a:off x="3727561" y="988772"/>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1056" name="Google Shape;1056;p168"/>
            <p:cNvSpPr/>
            <p:nvPr/>
          </p:nvSpPr>
          <p:spPr>
            <a:xfrm>
              <a:off x="3727561" y="4065884"/>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sp>
        <p:nvSpPr>
          <p:cNvPr id="1057" name="Google Shape;1057;p168"/>
          <p:cNvSpPr/>
          <p:nvPr/>
        </p:nvSpPr>
        <p:spPr>
          <a:xfrm>
            <a:off x="3703820"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1058" name="Google Shape;1058;p168"/>
          <p:cNvSpPr/>
          <p:nvPr/>
        </p:nvSpPr>
        <p:spPr>
          <a:xfrm>
            <a:off x="3751825"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nvGrpSpPr>
          <p:cNvPr id="1059" name="Google Shape;1059;p168"/>
          <p:cNvGrpSpPr/>
          <p:nvPr/>
        </p:nvGrpSpPr>
        <p:grpSpPr>
          <a:xfrm>
            <a:off x="5298443" y="988772"/>
            <a:ext cx="147300" cy="3224412"/>
            <a:chOff x="5298443" y="988772"/>
            <a:chExt cx="147300" cy="3224412"/>
          </a:xfrm>
        </p:grpSpPr>
        <p:cxnSp>
          <p:nvCxnSpPr>
            <p:cNvPr id="1060" name="Google Shape;1060;p168"/>
            <p:cNvCxnSpPr/>
            <p:nvPr/>
          </p:nvCxnSpPr>
          <p:spPr>
            <a:xfrm>
              <a:off x="5372173" y="1062502"/>
              <a:ext cx="10200" cy="3116400"/>
            </a:xfrm>
            <a:prstGeom prst="straightConnector1">
              <a:avLst/>
            </a:prstGeom>
            <a:noFill/>
            <a:ln w="19050" cap="flat" cmpd="sng">
              <a:solidFill>
                <a:srgbClr val="C0504D"/>
              </a:solidFill>
              <a:prstDash val="solid"/>
              <a:round/>
              <a:headEnd type="none" w="sm" len="sm"/>
              <a:tailEnd type="none" w="sm" len="sm"/>
            </a:ln>
          </p:spPr>
        </p:cxnSp>
        <p:sp>
          <p:nvSpPr>
            <p:cNvPr id="1061" name="Google Shape;1061;p168"/>
            <p:cNvSpPr/>
            <p:nvPr/>
          </p:nvSpPr>
          <p:spPr>
            <a:xfrm>
              <a:off x="5298443" y="988772"/>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sp>
          <p:nvSpPr>
            <p:cNvPr id="1062" name="Google Shape;1062;p168"/>
            <p:cNvSpPr/>
            <p:nvPr/>
          </p:nvSpPr>
          <p:spPr>
            <a:xfrm>
              <a:off x="5298443" y="4065884"/>
              <a:ext cx="147300" cy="147300"/>
            </a:xfrm>
            <a:prstGeom prst="ellipse">
              <a:avLst/>
            </a:prstGeom>
            <a:solidFill>
              <a:srgbClr val="9BBB59"/>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grpSp>
        <p:nvGrpSpPr>
          <p:cNvPr id="1063" name="Google Shape;1063;p168"/>
          <p:cNvGrpSpPr/>
          <p:nvPr/>
        </p:nvGrpSpPr>
        <p:grpSpPr>
          <a:xfrm>
            <a:off x="5277443" y="1414169"/>
            <a:ext cx="198900" cy="198900"/>
            <a:chOff x="5277443" y="1414169"/>
            <a:chExt cx="198900" cy="198900"/>
          </a:xfrm>
        </p:grpSpPr>
        <p:sp>
          <p:nvSpPr>
            <p:cNvPr id="1064" name="Google Shape;1064;p168"/>
            <p:cNvSpPr/>
            <p:nvPr/>
          </p:nvSpPr>
          <p:spPr>
            <a:xfrm>
              <a:off x="5277443" y="1414169"/>
              <a:ext cx="198900" cy="198900"/>
            </a:xfrm>
            <a:prstGeom prst="ellipse">
              <a:avLst/>
            </a:prstGeom>
            <a:solidFill>
              <a:srgbClr val="4F81BD"/>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455"/>
                <a:buFont typeface="Arial"/>
                <a:buNone/>
              </a:pPr>
              <a:endParaRPr sz="455" b="0" i="0" u="none" strike="noStrike" cap="none">
                <a:solidFill>
                  <a:schemeClr val="dk1"/>
                </a:solidFill>
                <a:latin typeface="Arial"/>
                <a:ea typeface="Arial"/>
                <a:cs typeface="Arial"/>
                <a:sym typeface="Arial"/>
              </a:endParaRPr>
            </a:p>
          </p:txBody>
        </p:sp>
        <p:sp>
          <p:nvSpPr>
            <p:cNvPr id="1065" name="Google Shape;1065;p168"/>
            <p:cNvSpPr/>
            <p:nvPr/>
          </p:nvSpPr>
          <p:spPr>
            <a:xfrm>
              <a:off x="5325449" y="1462175"/>
              <a:ext cx="102900" cy="102900"/>
            </a:xfrm>
            <a:prstGeom prst="ellipse">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80000"/>
                </a:lnSpc>
                <a:spcBef>
                  <a:spcPts val="0"/>
                </a:spcBef>
                <a:spcAft>
                  <a:spcPts val="0"/>
                </a:spcAft>
                <a:buClr>
                  <a:schemeClr val="dk1"/>
                </a:buClr>
                <a:buSzPts val="350"/>
                <a:buFont typeface="Arial"/>
                <a:buNone/>
              </a:pPr>
              <a:endParaRPr sz="350" b="0" i="0" u="none" strike="noStrike" cap="none">
                <a:solidFill>
                  <a:schemeClr val="dk1"/>
                </a:solidFill>
                <a:latin typeface="Arial"/>
                <a:ea typeface="Arial"/>
                <a:cs typeface="Arial"/>
                <a:sym typeface="Arial"/>
              </a:endParaRPr>
            </a:p>
          </p:txBody>
        </p:sp>
      </p:grpSp>
      <p:sp>
        <p:nvSpPr>
          <p:cNvPr id="1066" name="Google Shape;1066;p168"/>
          <p:cNvSpPr/>
          <p:nvPr/>
        </p:nvSpPr>
        <p:spPr>
          <a:xfrm>
            <a:off x="508183" y="4440432"/>
            <a:ext cx="7953300" cy="315600"/>
          </a:xfrm>
          <a:prstGeom prst="rect">
            <a:avLst/>
          </a:prstGeom>
          <a:solidFill>
            <a:srgbClr val="FFFF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067"/>
        <p:cNvGrpSpPr/>
        <p:nvPr/>
      </p:nvGrpSpPr>
      <p:grpSpPr>
        <a:xfrm>
          <a:off x="0" y="0"/>
          <a:ext cx="0" cy="0"/>
          <a:chOff x="0" y="0"/>
          <a:chExt cx="0" cy="0"/>
        </a:xfrm>
      </p:grpSpPr>
      <p:sp>
        <p:nvSpPr>
          <p:cNvPr id="1068" name="Google Shape;1068;p169"/>
          <p:cNvSpPr txBox="1">
            <a:spLocks noGrp="1"/>
          </p:cNvSpPr>
          <p:nvPr>
            <p:ph type="title"/>
          </p:nvPr>
        </p:nvSpPr>
        <p:spPr>
          <a:xfrm>
            <a:off x="311700" y="445025"/>
            <a:ext cx="8520600" cy="5727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9" name="Google Shape;1069;p169"/>
          <p:cNvSpPr txBox="1">
            <a:spLocks noGrp="1"/>
          </p:cNvSpPr>
          <p:nvPr>
            <p:ph type="body" idx="1"/>
          </p:nvPr>
        </p:nvSpPr>
        <p:spPr>
          <a:xfrm>
            <a:off x="311700" y="1152475"/>
            <a:ext cx="8520600" cy="3416400"/>
          </a:xfrm>
          <a:prstGeom prst="rect">
            <a:avLst/>
          </a:prstGeom>
          <a:noFill/>
          <a:ln>
            <a:noFill/>
          </a:ln>
        </p:spPr>
        <p:txBody>
          <a:bodyPr spcFirstLastPara="1" wrap="square" lIns="91425" tIns="45700" rIns="91425" bIns="45700" anchor="t" anchorCtr="0">
            <a:normAutofit/>
          </a:bodyPr>
          <a:lstStyle>
            <a:lvl1pPr marL="457200" lvl="0" indent="-330200" algn="l" rtl="0">
              <a:lnSpc>
                <a:spcPct val="100000"/>
              </a:lnSpc>
              <a:spcBef>
                <a:spcPts val="300"/>
              </a:spcBef>
              <a:spcAft>
                <a:spcPts val="0"/>
              </a:spcAft>
              <a:buClr>
                <a:srgbClr val="000000"/>
              </a:buClr>
              <a:buSzPts val="1600"/>
              <a:buFont typeface="Calibri"/>
              <a:buAutoNum type="arabicPeriod"/>
              <a:defRPr/>
            </a:lvl1pPr>
            <a:lvl2pPr marL="914400" lvl="1" indent="-317500" algn="l" rtl="0">
              <a:lnSpc>
                <a:spcPct val="100000"/>
              </a:lnSpc>
              <a:spcBef>
                <a:spcPts val="300"/>
              </a:spcBef>
              <a:spcAft>
                <a:spcPts val="0"/>
              </a:spcAft>
              <a:buClr>
                <a:srgbClr val="000000"/>
              </a:buClr>
              <a:buSzPts val="1400"/>
              <a:buFont typeface="Calibri"/>
              <a:buAutoNum type="arabicPeriod"/>
              <a:defRPr/>
            </a:lvl2pPr>
            <a:lvl3pPr marL="1371600" lvl="2" indent="-304800" algn="l" rtl="0">
              <a:lnSpc>
                <a:spcPct val="100000"/>
              </a:lnSpc>
              <a:spcBef>
                <a:spcPts val="200"/>
              </a:spcBef>
              <a:spcAft>
                <a:spcPts val="0"/>
              </a:spcAft>
              <a:buClr>
                <a:srgbClr val="000000"/>
              </a:buClr>
              <a:buSzPts val="1200"/>
              <a:buFont typeface="Calibri"/>
              <a:buAutoNum type="arabicPeriod"/>
              <a:defRPr/>
            </a:lvl3pPr>
            <a:lvl4pPr marL="1828800" lvl="3" indent="-292100" algn="l" rtl="0">
              <a:lnSpc>
                <a:spcPct val="100000"/>
              </a:lnSpc>
              <a:spcBef>
                <a:spcPts val="200"/>
              </a:spcBef>
              <a:spcAft>
                <a:spcPts val="0"/>
              </a:spcAft>
              <a:buClr>
                <a:srgbClr val="000000"/>
              </a:buClr>
              <a:buSzPts val="1000"/>
              <a:buFont typeface="Calibri"/>
              <a:buAutoNum type="arabicPeriod"/>
              <a:defRPr/>
            </a:lvl4pPr>
            <a:lvl5pPr marL="2286000" lvl="4" indent="-292100" algn="l" rtl="0">
              <a:lnSpc>
                <a:spcPct val="100000"/>
              </a:lnSpc>
              <a:spcBef>
                <a:spcPts val="200"/>
              </a:spcBef>
              <a:spcAft>
                <a:spcPts val="0"/>
              </a:spcAft>
              <a:buClr>
                <a:srgbClr val="000000"/>
              </a:buClr>
              <a:buSzPts val="1000"/>
              <a:buFont typeface="Calibri"/>
              <a:buAutoNum type="arabicPeriod"/>
              <a:defRPr/>
            </a:lvl5pPr>
            <a:lvl6pPr marL="2743200" lvl="5" indent="-292100" algn="l" rtl="0">
              <a:lnSpc>
                <a:spcPct val="100000"/>
              </a:lnSpc>
              <a:spcBef>
                <a:spcPts val="200"/>
              </a:spcBef>
              <a:spcAft>
                <a:spcPts val="0"/>
              </a:spcAft>
              <a:buClr>
                <a:srgbClr val="000000"/>
              </a:buClr>
              <a:buSzPts val="1000"/>
              <a:buFont typeface="Calibri"/>
              <a:buAutoNum type="arabicPeriod"/>
              <a:defRPr/>
            </a:lvl6pPr>
            <a:lvl7pPr marL="3200400" lvl="6" indent="-292100" algn="l" rtl="0">
              <a:lnSpc>
                <a:spcPct val="100000"/>
              </a:lnSpc>
              <a:spcBef>
                <a:spcPts val="200"/>
              </a:spcBef>
              <a:spcAft>
                <a:spcPts val="0"/>
              </a:spcAft>
              <a:buClr>
                <a:srgbClr val="000000"/>
              </a:buClr>
              <a:buSzPts val="1000"/>
              <a:buFont typeface="Calibri"/>
              <a:buAutoNum type="arabicPeriod"/>
              <a:defRPr/>
            </a:lvl7pPr>
            <a:lvl8pPr marL="3657600" lvl="7" indent="-292100" algn="l" rtl="0">
              <a:lnSpc>
                <a:spcPct val="100000"/>
              </a:lnSpc>
              <a:spcBef>
                <a:spcPts val="200"/>
              </a:spcBef>
              <a:spcAft>
                <a:spcPts val="0"/>
              </a:spcAft>
              <a:buClr>
                <a:srgbClr val="000000"/>
              </a:buClr>
              <a:buSzPts val="1000"/>
              <a:buFont typeface="Calibri"/>
              <a:buAutoNum type="arabicPeriod"/>
              <a:defRPr/>
            </a:lvl8pPr>
            <a:lvl9pPr marL="4114800" lvl="8" indent="-292100" algn="l" rtl="0">
              <a:lnSpc>
                <a:spcPct val="100000"/>
              </a:lnSpc>
              <a:spcBef>
                <a:spcPts val="200"/>
              </a:spcBef>
              <a:spcAft>
                <a:spcPts val="0"/>
              </a:spcAft>
              <a:buClr>
                <a:srgbClr val="000000"/>
              </a:buClr>
              <a:buSzPts val="1000"/>
              <a:buFont typeface="Calibri"/>
              <a:buAutoNum type="arabicPeriod"/>
              <a:defRPr/>
            </a:lvl9pPr>
          </a:lstStyle>
          <a:p>
            <a:endParaRPr/>
          </a:p>
        </p:txBody>
      </p:sp>
      <p:sp>
        <p:nvSpPr>
          <p:cNvPr id="1070" name="Google Shape;1070;p169"/>
          <p:cNvSpPr txBox="1">
            <a:spLocks noGrp="1"/>
          </p:cNvSpPr>
          <p:nvPr>
            <p:ph type="sldNum" idx="12"/>
          </p:nvPr>
        </p:nvSpPr>
        <p:spPr>
          <a:xfrm>
            <a:off x="8472458" y="4663217"/>
            <a:ext cx="548700" cy="393600"/>
          </a:xfrm>
          <a:prstGeom prst="rect">
            <a:avLst/>
          </a:prstGeom>
          <a:noFill/>
          <a:ln>
            <a:noFill/>
          </a:ln>
        </p:spPr>
        <p:txBody>
          <a:bodyPr spcFirstLastPara="1" wrap="square" lIns="91425" tIns="45700" rIns="91425" bIns="45700" anchor="t" anchorCtr="0">
            <a:norm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2 4">
  <p:cSld name="2_4">
    <p:spTree>
      <p:nvGrpSpPr>
        <p:cNvPr id="1" name="Shape 1071"/>
        <p:cNvGrpSpPr/>
        <p:nvPr/>
      </p:nvGrpSpPr>
      <p:grpSpPr>
        <a:xfrm>
          <a:off x="0" y="0"/>
          <a:ext cx="0" cy="0"/>
          <a:chOff x="0" y="0"/>
          <a:chExt cx="0" cy="0"/>
        </a:xfrm>
      </p:grpSpPr>
      <p:sp>
        <p:nvSpPr>
          <p:cNvPr id="1072" name="Google Shape;1072;p170"/>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1073" name="Google Shape;1073;p170"/>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1074" name="Google Shape;1074;p170"/>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1075" name="Google Shape;1075;p170"/>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1_Title and Text">
  <p:cSld name="1_Title and Text">
    <p:spTree>
      <p:nvGrpSpPr>
        <p:cNvPr id="1" name="Shape 1076"/>
        <p:cNvGrpSpPr/>
        <p:nvPr/>
      </p:nvGrpSpPr>
      <p:grpSpPr>
        <a:xfrm>
          <a:off x="0" y="0"/>
          <a:ext cx="0" cy="0"/>
          <a:chOff x="0" y="0"/>
          <a:chExt cx="0" cy="0"/>
        </a:xfrm>
      </p:grpSpPr>
      <p:sp>
        <p:nvSpPr>
          <p:cNvPr id="1077" name="Google Shape;1077;p171"/>
          <p:cNvSpPr txBox="1">
            <a:spLocks noGrp="1"/>
          </p:cNvSpPr>
          <p:nvPr>
            <p:ph type="body" idx="1"/>
          </p:nvPr>
        </p:nvSpPr>
        <p:spPr>
          <a:xfrm>
            <a:off x="409904" y="923112"/>
            <a:ext cx="8261100" cy="1440300"/>
          </a:xfrm>
          <a:prstGeom prst="rect">
            <a:avLst/>
          </a:prstGeom>
          <a:noFill/>
          <a:ln>
            <a:noFill/>
          </a:ln>
        </p:spPr>
        <p:txBody>
          <a:bodyPr spcFirstLastPara="1" wrap="square" lIns="68575" tIns="34275" rIns="68575" bIns="34275" anchor="t" anchorCtr="0">
            <a:noAutofit/>
          </a:bodyPr>
          <a:lstStyle>
            <a:lvl1pPr marL="457200" marR="0" lvl="0" indent="-336550" algn="l" rtl="0">
              <a:lnSpc>
                <a:spcPct val="100000"/>
              </a:lnSpc>
              <a:spcBef>
                <a:spcPts val="90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1pPr>
            <a:lvl2pPr marL="914400" marR="0" lvl="1" indent="-336550" algn="l" rtl="0">
              <a:lnSpc>
                <a:spcPct val="100000"/>
              </a:lnSpc>
              <a:spcBef>
                <a:spcPts val="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2pPr>
            <a:lvl3pPr marL="1371600" marR="0" lvl="2" indent="-336550" algn="l" rtl="0">
              <a:lnSpc>
                <a:spcPct val="100000"/>
              </a:lnSpc>
              <a:spcBef>
                <a:spcPts val="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3pPr>
            <a:lvl4pPr marL="1828800" marR="0" lvl="3" indent="-336550" algn="l" rtl="0">
              <a:lnSpc>
                <a:spcPct val="100000"/>
              </a:lnSpc>
              <a:spcBef>
                <a:spcPts val="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lnSpc>
                <a:spcPct val="100000"/>
              </a:lnSpc>
              <a:spcBef>
                <a:spcPts val="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078" name="Google Shape;1078;p171"/>
          <p:cNvSpPr/>
          <p:nvPr/>
        </p:nvSpPr>
        <p:spPr>
          <a:xfrm rot="10800000">
            <a:off x="0" y="-24"/>
            <a:ext cx="9144000" cy="641100"/>
          </a:xfrm>
          <a:prstGeom prst="rect">
            <a:avLst/>
          </a:prstGeom>
          <a:solidFill>
            <a:srgbClr val="2189B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079" name="Google Shape;1079;p171"/>
          <p:cNvPicPr preferRelativeResize="0"/>
          <p:nvPr/>
        </p:nvPicPr>
        <p:blipFill rotWithShape="1">
          <a:blip r:embed="rId2">
            <a:alphaModFix/>
          </a:blip>
          <a:srcRect/>
          <a:stretch/>
        </p:blipFill>
        <p:spPr>
          <a:xfrm>
            <a:off x="7674710" y="141161"/>
            <a:ext cx="996325" cy="358755"/>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1080"/>
        <p:cNvGrpSpPr/>
        <p:nvPr/>
      </p:nvGrpSpPr>
      <p:grpSpPr>
        <a:xfrm>
          <a:off x="0" y="0"/>
          <a:ext cx="0" cy="0"/>
          <a:chOff x="0" y="0"/>
          <a:chExt cx="0" cy="0"/>
        </a:xfrm>
      </p:grpSpPr>
      <p:sp>
        <p:nvSpPr>
          <p:cNvPr id="1081" name="Google Shape;1081;p172"/>
          <p:cNvSpPr txBox="1">
            <a:spLocks noGrp="1"/>
          </p:cNvSpPr>
          <p:nvPr>
            <p:ph type="body" idx="1"/>
          </p:nvPr>
        </p:nvSpPr>
        <p:spPr>
          <a:xfrm>
            <a:off x="409904" y="923112"/>
            <a:ext cx="8261100" cy="1440300"/>
          </a:xfrm>
          <a:prstGeom prst="rect">
            <a:avLst/>
          </a:prstGeom>
          <a:noFill/>
          <a:ln>
            <a:noFill/>
          </a:ln>
        </p:spPr>
        <p:txBody>
          <a:bodyPr spcFirstLastPara="1" wrap="square" lIns="68575" tIns="34275" rIns="68575" bIns="34275" anchor="t" anchorCtr="0">
            <a:noAutofit/>
          </a:bodyPr>
          <a:lstStyle>
            <a:lvl1pPr marL="457200" marR="0" lvl="0" indent="-323850" algn="l" rtl="0">
              <a:lnSpc>
                <a:spcPct val="100000"/>
              </a:lnSpc>
              <a:spcBef>
                <a:spcPts val="9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1pPr>
            <a:lvl2pPr marL="914400" marR="0" lvl="1" indent="-323850" algn="l" rtl="0">
              <a:lnSpc>
                <a:spcPct val="100000"/>
              </a:lnSpc>
              <a:spcBef>
                <a:spcPts val="0"/>
              </a:spcBef>
              <a:spcAft>
                <a:spcPts val="0"/>
              </a:spcAft>
              <a:buClr>
                <a:schemeClr val="dk1"/>
              </a:buClr>
              <a:buSzPts val="1500"/>
              <a:buFont typeface="Arimo"/>
              <a:buChar char="−"/>
              <a:defRPr sz="1500" b="0" i="0" u="none" strike="noStrike" cap="none">
                <a:solidFill>
                  <a:schemeClr val="dk1"/>
                </a:solidFill>
                <a:latin typeface="Arial"/>
                <a:ea typeface="Arial"/>
                <a:cs typeface="Arial"/>
                <a:sym typeface="Arial"/>
              </a:defRPr>
            </a:lvl2pPr>
            <a:lvl3pPr marL="1371600" marR="0" lvl="2" indent="-323850" algn="l" rtl="0">
              <a:lnSpc>
                <a:spcPct val="100000"/>
              </a:lnSpc>
              <a:spcBef>
                <a:spcPts val="0"/>
              </a:spcBef>
              <a:spcAft>
                <a:spcPts val="0"/>
              </a:spcAft>
              <a:buClr>
                <a:schemeClr val="dk1"/>
              </a:buClr>
              <a:buSzPts val="1500"/>
              <a:buFont typeface="Arimo"/>
              <a:buChar char="−"/>
              <a:defRPr sz="1500" b="0" i="0" u="none" strike="noStrike" cap="none">
                <a:solidFill>
                  <a:schemeClr val="dk1"/>
                </a:solidFill>
                <a:latin typeface="Arial"/>
                <a:ea typeface="Arial"/>
                <a:cs typeface="Arial"/>
                <a:sym typeface="Arial"/>
              </a:defRPr>
            </a:lvl3pPr>
            <a:lvl4pPr marL="1828800" marR="0" lvl="3" indent="-323850" algn="l" rtl="0">
              <a:lnSpc>
                <a:spcPct val="100000"/>
              </a:lnSpc>
              <a:spcBef>
                <a:spcPts val="0"/>
              </a:spcBef>
              <a:spcAft>
                <a:spcPts val="0"/>
              </a:spcAft>
              <a:buClr>
                <a:schemeClr val="dk1"/>
              </a:buClr>
              <a:buSzPts val="1500"/>
              <a:buFont typeface="Arimo"/>
              <a:buChar char="−"/>
              <a:defRPr sz="1500" b="0" i="0" u="none" strike="noStrike" cap="none">
                <a:solidFill>
                  <a:schemeClr val="dk1"/>
                </a:solidFill>
                <a:latin typeface="Arial"/>
                <a:ea typeface="Arial"/>
                <a:cs typeface="Arial"/>
                <a:sym typeface="Arial"/>
              </a:defRPr>
            </a:lvl4pPr>
            <a:lvl5pPr marL="2286000" marR="0" lvl="4" indent="-323850" algn="l" rtl="0">
              <a:lnSpc>
                <a:spcPct val="100000"/>
              </a:lnSpc>
              <a:spcBef>
                <a:spcPts val="0"/>
              </a:spcBef>
              <a:spcAft>
                <a:spcPts val="0"/>
              </a:spcAft>
              <a:buClr>
                <a:schemeClr val="dk1"/>
              </a:buClr>
              <a:buSzPts val="1500"/>
              <a:buFont typeface="Arimo"/>
              <a:buChar char="−"/>
              <a:defRPr sz="15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082" name="Google Shape;1082;p172"/>
          <p:cNvSpPr txBox="1">
            <a:spLocks noGrp="1"/>
          </p:cNvSpPr>
          <p:nvPr>
            <p:ph type="sldNum" idx="12"/>
          </p:nvPr>
        </p:nvSpPr>
        <p:spPr>
          <a:xfrm>
            <a:off x="8524229" y="4776278"/>
            <a:ext cx="588600" cy="226200"/>
          </a:xfrm>
          <a:prstGeom prst="rect">
            <a:avLst/>
          </a:prstGeom>
          <a:noFill/>
          <a:ln>
            <a:noFill/>
          </a:ln>
        </p:spPr>
        <p:txBody>
          <a:bodyPr spcFirstLastPara="1" wrap="square" lIns="68575" tIns="34275" rIns="68575" bIns="34275" anchor="t" anchorCtr="0">
            <a:norm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chemeClr val="dk1"/>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GB"/>
              <a:t>‹#›</a:t>
            </a:fld>
            <a:endParaRPr/>
          </a:p>
        </p:txBody>
      </p:sp>
      <p:sp>
        <p:nvSpPr>
          <p:cNvPr id="1083" name="Google Shape;1083;p172"/>
          <p:cNvSpPr/>
          <p:nvPr/>
        </p:nvSpPr>
        <p:spPr>
          <a:xfrm rot="10800000">
            <a:off x="0" y="-24"/>
            <a:ext cx="9144000" cy="641100"/>
          </a:xfrm>
          <a:prstGeom prst="rect">
            <a:avLst/>
          </a:prstGeom>
          <a:solidFill>
            <a:srgbClr val="2189B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084" name="Google Shape;1084;p172"/>
          <p:cNvPicPr preferRelativeResize="0"/>
          <p:nvPr/>
        </p:nvPicPr>
        <p:blipFill rotWithShape="1">
          <a:blip r:embed="rId2">
            <a:alphaModFix/>
          </a:blip>
          <a:srcRect/>
          <a:stretch/>
        </p:blipFill>
        <p:spPr>
          <a:xfrm>
            <a:off x="7674710" y="176901"/>
            <a:ext cx="996325" cy="287273"/>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85"/>
        <p:cNvGrpSpPr/>
        <p:nvPr/>
      </p:nvGrpSpPr>
      <p:grpSpPr>
        <a:xfrm>
          <a:off x="0" y="0"/>
          <a:ext cx="0" cy="0"/>
          <a:chOff x="0" y="0"/>
          <a:chExt cx="0" cy="0"/>
        </a:xfrm>
      </p:grpSpPr>
      <p:sp>
        <p:nvSpPr>
          <p:cNvPr id="1086" name="Google Shape;1086;p173"/>
          <p:cNvSpPr txBox="1">
            <a:spLocks noGrp="1"/>
          </p:cNvSpPr>
          <p:nvPr>
            <p:ph type="title"/>
          </p:nvPr>
        </p:nvSpPr>
        <p:spPr>
          <a:xfrm>
            <a:off x="311700" y="445025"/>
            <a:ext cx="8520600" cy="5727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SzPts val="33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087" name="Google Shape;1087;p173"/>
          <p:cNvSpPr txBox="1">
            <a:spLocks noGrp="1"/>
          </p:cNvSpPr>
          <p:nvPr>
            <p:ph type="body" idx="1"/>
          </p:nvPr>
        </p:nvSpPr>
        <p:spPr>
          <a:xfrm>
            <a:off x="311700" y="1152475"/>
            <a:ext cx="8520600" cy="3416400"/>
          </a:xfrm>
          <a:prstGeom prst="rect">
            <a:avLst/>
          </a:prstGeom>
          <a:noFill/>
          <a:ln>
            <a:noFill/>
          </a:ln>
        </p:spPr>
        <p:txBody>
          <a:bodyPr spcFirstLastPara="1" wrap="square" lIns="68575" tIns="34275" rIns="68575" bIns="34275" anchor="t" anchorCtr="0">
            <a:normAutofit/>
          </a:bodyPr>
          <a:lstStyle>
            <a:lvl1pPr marL="457200" lvl="0" indent="-361950" algn="l" rtl="0">
              <a:lnSpc>
                <a:spcPct val="90000"/>
              </a:lnSpc>
              <a:spcBef>
                <a:spcPts val="800"/>
              </a:spcBef>
              <a:spcAft>
                <a:spcPts val="0"/>
              </a:spcAft>
              <a:buSzPts val="2100"/>
              <a:buChar char="•"/>
              <a:defRPr/>
            </a:lvl1pPr>
            <a:lvl2pPr marL="914400" lvl="1" indent="-342900" algn="l" rtl="0">
              <a:lnSpc>
                <a:spcPct val="90000"/>
              </a:lnSpc>
              <a:spcBef>
                <a:spcPts val="400"/>
              </a:spcBef>
              <a:spcAft>
                <a:spcPts val="0"/>
              </a:spcAft>
              <a:buSzPts val="1800"/>
              <a:buChar char="•"/>
              <a:defRPr/>
            </a:lvl2pPr>
            <a:lvl3pPr marL="1371600" lvl="2" indent="-323850" algn="l" rtl="0">
              <a:lnSpc>
                <a:spcPct val="90000"/>
              </a:lnSpc>
              <a:spcBef>
                <a:spcPts val="400"/>
              </a:spcBef>
              <a:spcAft>
                <a:spcPts val="0"/>
              </a:spcAft>
              <a:buSzPts val="1500"/>
              <a:buChar char="•"/>
              <a:defRPr/>
            </a:lvl3pPr>
            <a:lvl4pPr marL="1828800" lvl="3" indent="-317500" algn="l" rtl="0">
              <a:lnSpc>
                <a:spcPct val="90000"/>
              </a:lnSpc>
              <a:spcBef>
                <a:spcPts val="400"/>
              </a:spcBef>
              <a:spcAft>
                <a:spcPts val="0"/>
              </a:spcAft>
              <a:buSzPts val="1400"/>
              <a:buChar char="•"/>
              <a:defRPr/>
            </a:lvl4pPr>
            <a:lvl5pPr marL="2286000" lvl="4" indent="-317500" algn="l" rtl="0">
              <a:lnSpc>
                <a:spcPct val="90000"/>
              </a:lnSpc>
              <a:spcBef>
                <a:spcPts val="400"/>
              </a:spcBef>
              <a:spcAft>
                <a:spcPts val="0"/>
              </a:spcAft>
              <a:buSzPts val="1400"/>
              <a:buChar char="•"/>
              <a:defRPr/>
            </a:lvl5pPr>
            <a:lvl6pPr marL="2743200" lvl="5" indent="-317500" algn="l" rtl="0">
              <a:lnSpc>
                <a:spcPct val="90000"/>
              </a:lnSpc>
              <a:spcBef>
                <a:spcPts val="400"/>
              </a:spcBef>
              <a:spcAft>
                <a:spcPts val="0"/>
              </a:spcAft>
              <a:buSzPts val="1400"/>
              <a:buChar char="•"/>
              <a:defRPr/>
            </a:lvl6pPr>
            <a:lvl7pPr marL="3200400" lvl="6" indent="-317500" algn="l" rtl="0">
              <a:lnSpc>
                <a:spcPct val="90000"/>
              </a:lnSpc>
              <a:spcBef>
                <a:spcPts val="400"/>
              </a:spcBef>
              <a:spcAft>
                <a:spcPts val="0"/>
              </a:spcAft>
              <a:buSzPts val="1400"/>
              <a:buChar char="•"/>
              <a:defRPr/>
            </a:lvl7pPr>
            <a:lvl8pPr marL="3657600" lvl="7" indent="-317500" algn="l" rtl="0">
              <a:lnSpc>
                <a:spcPct val="90000"/>
              </a:lnSpc>
              <a:spcBef>
                <a:spcPts val="400"/>
              </a:spcBef>
              <a:spcAft>
                <a:spcPts val="0"/>
              </a:spcAft>
              <a:buSzPts val="1400"/>
              <a:buChar char="•"/>
              <a:defRPr/>
            </a:lvl8pPr>
            <a:lvl9pPr marL="4114800" lvl="8" indent="-317500" algn="l" rtl="0">
              <a:lnSpc>
                <a:spcPct val="90000"/>
              </a:lnSpc>
              <a:spcBef>
                <a:spcPts val="400"/>
              </a:spcBef>
              <a:spcAft>
                <a:spcPts val="0"/>
              </a:spcAft>
              <a:buSzPts val="1400"/>
              <a:buChar char="•"/>
              <a:defRPr/>
            </a:lvl9pPr>
          </a:lstStyle>
          <a:p>
            <a:endParaRPr/>
          </a:p>
        </p:txBody>
      </p:sp>
      <p:sp>
        <p:nvSpPr>
          <p:cNvPr id="1088" name="Google Shape;1088;p173"/>
          <p:cNvSpPr txBox="1">
            <a:spLocks noGrp="1"/>
          </p:cNvSpPr>
          <p:nvPr>
            <p:ph type="sldNum" idx="12"/>
          </p:nvPr>
        </p:nvSpPr>
        <p:spPr>
          <a:xfrm>
            <a:off x="8472458" y="4663216"/>
            <a:ext cx="548700" cy="393600"/>
          </a:xfrm>
          <a:prstGeom prst="rect">
            <a:avLst/>
          </a:prstGeom>
          <a:noFill/>
          <a:ln>
            <a:noFill/>
          </a:ln>
        </p:spPr>
        <p:txBody>
          <a:bodyPr spcFirstLastPara="1" wrap="square" lIns="68575" tIns="34275" rIns="68575" bIns="34275" anchor="ctr" anchorCtr="0">
            <a:norm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4"/>
        <p:cNvGrpSpPr/>
        <p:nvPr/>
      </p:nvGrpSpPr>
      <p:grpSpPr>
        <a:xfrm>
          <a:off x="0" y="0"/>
          <a:ext cx="0" cy="0"/>
          <a:chOff x="0" y="0"/>
          <a:chExt cx="0" cy="0"/>
        </a:xfrm>
      </p:grpSpPr>
      <p:sp>
        <p:nvSpPr>
          <p:cNvPr id="195" name="Google Shape;195;p22"/>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Clr>
                <a:schemeClr val="dk1"/>
              </a:buClr>
              <a:buSzPts val="2200"/>
              <a:buFont typeface="Calibri"/>
              <a:buNone/>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196" name="Google Shape;196;p22"/>
          <p:cNvSpPr txBox="1">
            <a:spLocks noGrp="1"/>
          </p:cNvSpPr>
          <p:nvPr>
            <p:ph type="body" idx="1"/>
          </p:nvPr>
        </p:nvSpPr>
        <p:spPr>
          <a:xfrm>
            <a:off x="228600" y="767556"/>
            <a:ext cx="2020200" cy="320100"/>
          </a:xfrm>
          <a:prstGeom prst="rect">
            <a:avLst/>
          </a:prstGeom>
          <a:noFill/>
          <a:ln>
            <a:noFill/>
          </a:ln>
        </p:spPr>
        <p:txBody>
          <a:bodyPr spcFirstLastPara="1" wrap="square" lIns="45725" tIns="22850" rIns="45725" bIns="22850" anchor="b" anchorCtr="0">
            <a:noAutofit/>
          </a:bodyPr>
          <a:lstStyle>
            <a:lvl1pPr marL="457200" lvl="0" indent="-228600" algn="l" rtl="0">
              <a:spcBef>
                <a:spcPts val="200"/>
              </a:spcBef>
              <a:spcAft>
                <a:spcPts val="0"/>
              </a:spcAft>
              <a:buClr>
                <a:schemeClr val="dk1"/>
              </a:buClr>
              <a:buSzPts val="1200"/>
              <a:buNone/>
              <a:defRPr sz="1200" b="1"/>
            </a:lvl1pPr>
            <a:lvl2pPr marL="914400" lvl="1" indent="-228600" algn="l" rtl="0">
              <a:spcBef>
                <a:spcPts val="200"/>
              </a:spcBef>
              <a:spcAft>
                <a:spcPts val="0"/>
              </a:spcAft>
              <a:buClr>
                <a:schemeClr val="dk1"/>
              </a:buClr>
              <a:buSzPts val="1000"/>
              <a:buNone/>
              <a:defRPr sz="1000" b="1"/>
            </a:lvl2pPr>
            <a:lvl3pPr marL="1371600" lvl="2" indent="-228600" algn="l" rtl="0">
              <a:spcBef>
                <a:spcPts val="200"/>
              </a:spcBef>
              <a:spcAft>
                <a:spcPts val="0"/>
              </a:spcAft>
              <a:buClr>
                <a:schemeClr val="dk1"/>
              </a:buClr>
              <a:buSzPts val="900"/>
              <a:buNone/>
              <a:defRPr sz="900" b="1"/>
            </a:lvl3pPr>
            <a:lvl4pPr marL="1828800" lvl="3" indent="-228600" algn="l" rtl="0">
              <a:spcBef>
                <a:spcPts val="200"/>
              </a:spcBef>
              <a:spcAft>
                <a:spcPts val="0"/>
              </a:spcAft>
              <a:buClr>
                <a:schemeClr val="dk1"/>
              </a:buClr>
              <a:buSzPts val="800"/>
              <a:buNone/>
              <a:defRPr sz="800" b="1"/>
            </a:lvl4pPr>
            <a:lvl5pPr marL="2286000" lvl="4" indent="-228600" algn="l" rtl="0">
              <a:spcBef>
                <a:spcPts val="200"/>
              </a:spcBef>
              <a:spcAft>
                <a:spcPts val="0"/>
              </a:spcAft>
              <a:buClr>
                <a:schemeClr val="dk1"/>
              </a:buClr>
              <a:buSzPts val="800"/>
              <a:buNone/>
              <a:defRPr sz="800" b="1"/>
            </a:lvl5pPr>
            <a:lvl6pPr marL="2743200" lvl="5" indent="-228600" algn="l" rtl="0">
              <a:spcBef>
                <a:spcPts val="200"/>
              </a:spcBef>
              <a:spcAft>
                <a:spcPts val="0"/>
              </a:spcAft>
              <a:buClr>
                <a:schemeClr val="dk1"/>
              </a:buClr>
              <a:buSzPts val="800"/>
              <a:buNone/>
              <a:defRPr sz="800" b="1"/>
            </a:lvl6pPr>
            <a:lvl7pPr marL="3200400" lvl="6" indent="-228600" algn="l" rtl="0">
              <a:spcBef>
                <a:spcPts val="200"/>
              </a:spcBef>
              <a:spcAft>
                <a:spcPts val="0"/>
              </a:spcAft>
              <a:buClr>
                <a:schemeClr val="dk1"/>
              </a:buClr>
              <a:buSzPts val="800"/>
              <a:buNone/>
              <a:defRPr sz="800" b="1"/>
            </a:lvl7pPr>
            <a:lvl8pPr marL="3657600" lvl="7" indent="-228600" algn="l" rtl="0">
              <a:spcBef>
                <a:spcPts val="200"/>
              </a:spcBef>
              <a:spcAft>
                <a:spcPts val="0"/>
              </a:spcAft>
              <a:buClr>
                <a:schemeClr val="dk1"/>
              </a:buClr>
              <a:buSzPts val="800"/>
              <a:buNone/>
              <a:defRPr sz="800" b="1"/>
            </a:lvl8pPr>
            <a:lvl9pPr marL="4114800" lvl="8" indent="-228600" algn="l" rtl="0">
              <a:spcBef>
                <a:spcPts val="200"/>
              </a:spcBef>
              <a:spcAft>
                <a:spcPts val="0"/>
              </a:spcAft>
              <a:buClr>
                <a:schemeClr val="dk1"/>
              </a:buClr>
              <a:buSzPts val="800"/>
              <a:buNone/>
              <a:defRPr sz="800" b="1"/>
            </a:lvl9pPr>
          </a:lstStyle>
          <a:p>
            <a:endParaRPr/>
          </a:p>
        </p:txBody>
      </p:sp>
      <p:sp>
        <p:nvSpPr>
          <p:cNvPr id="197" name="Google Shape;197;p22"/>
          <p:cNvSpPr txBox="1">
            <a:spLocks noGrp="1"/>
          </p:cNvSpPr>
          <p:nvPr>
            <p:ph type="body" idx="2"/>
          </p:nvPr>
        </p:nvSpPr>
        <p:spPr>
          <a:xfrm>
            <a:off x="228600" y="1087438"/>
            <a:ext cx="2020200" cy="1975800"/>
          </a:xfrm>
          <a:prstGeom prst="rect">
            <a:avLst/>
          </a:prstGeom>
          <a:noFill/>
          <a:ln>
            <a:noFill/>
          </a:ln>
        </p:spPr>
        <p:txBody>
          <a:bodyPr spcFirstLastPara="1" wrap="square" lIns="45725" tIns="22850" rIns="45725" bIns="22850" anchor="t" anchorCtr="0">
            <a:noAutofit/>
          </a:bodyPr>
          <a:lstStyle>
            <a:lvl1pPr marL="457200" lvl="0" indent="-304800" algn="l" rtl="0">
              <a:spcBef>
                <a:spcPts val="200"/>
              </a:spcBef>
              <a:spcAft>
                <a:spcPts val="0"/>
              </a:spcAft>
              <a:buClr>
                <a:schemeClr val="dk1"/>
              </a:buClr>
              <a:buSzPts val="1200"/>
              <a:buChar char="•"/>
              <a:defRPr sz="1200"/>
            </a:lvl1pPr>
            <a:lvl2pPr marL="914400" lvl="1" indent="-292100" algn="l" rtl="0">
              <a:spcBef>
                <a:spcPts val="200"/>
              </a:spcBef>
              <a:spcAft>
                <a:spcPts val="0"/>
              </a:spcAft>
              <a:buClr>
                <a:schemeClr val="dk1"/>
              </a:buClr>
              <a:buSzPts val="1000"/>
              <a:buChar char="–"/>
              <a:defRPr sz="1000"/>
            </a:lvl2pPr>
            <a:lvl3pPr marL="1371600" lvl="2" indent="-285750" algn="l" rtl="0">
              <a:spcBef>
                <a:spcPts val="200"/>
              </a:spcBef>
              <a:spcAft>
                <a:spcPts val="0"/>
              </a:spcAft>
              <a:buClr>
                <a:schemeClr val="dk1"/>
              </a:buClr>
              <a:buSzPts val="900"/>
              <a:buChar char="•"/>
              <a:defRPr sz="900"/>
            </a:lvl3pPr>
            <a:lvl4pPr marL="1828800" lvl="3" indent="-279400" algn="l" rtl="0">
              <a:spcBef>
                <a:spcPts val="200"/>
              </a:spcBef>
              <a:spcAft>
                <a:spcPts val="0"/>
              </a:spcAft>
              <a:buClr>
                <a:schemeClr val="dk1"/>
              </a:buClr>
              <a:buSzPts val="800"/>
              <a:buChar char="–"/>
              <a:defRPr sz="800"/>
            </a:lvl4pPr>
            <a:lvl5pPr marL="2286000" lvl="4" indent="-279400" algn="l" rtl="0">
              <a:spcBef>
                <a:spcPts val="200"/>
              </a:spcBef>
              <a:spcAft>
                <a:spcPts val="0"/>
              </a:spcAft>
              <a:buClr>
                <a:schemeClr val="dk1"/>
              </a:buClr>
              <a:buSzPts val="800"/>
              <a:buChar char="»"/>
              <a:defRPr sz="800"/>
            </a:lvl5pPr>
            <a:lvl6pPr marL="2743200" lvl="5" indent="-279400" algn="l" rtl="0">
              <a:spcBef>
                <a:spcPts val="200"/>
              </a:spcBef>
              <a:spcAft>
                <a:spcPts val="0"/>
              </a:spcAft>
              <a:buClr>
                <a:schemeClr val="dk1"/>
              </a:buClr>
              <a:buSzPts val="800"/>
              <a:buChar char="•"/>
              <a:defRPr sz="800"/>
            </a:lvl6pPr>
            <a:lvl7pPr marL="3200400" lvl="6" indent="-279400" algn="l" rtl="0">
              <a:spcBef>
                <a:spcPts val="200"/>
              </a:spcBef>
              <a:spcAft>
                <a:spcPts val="0"/>
              </a:spcAft>
              <a:buClr>
                <a:schemeClr val="dk1"/>
              </a:buClr>
              <a:buSzPts val="800"/>
              <a:buChar char="•"/>
              <a:defRPr sz="800"/>
            </a:lvl7pPr>
            <a:lvl8pPr marL="3657600" lvl="7" indent="-279400" algn="l" rtl="0">
              <a:spcBef>
                <a:spcPts val="200"/>
              </a:spcBef>
              <a:spcAft>
                <a:spcPts val="0"/>
              </a:spcAft>
              <a:buClr>
                <a:schemeClr val="dk1"/>
              </a:buClr>
              <a:buSzPts val="800"/>
              <a:buChar char="•"/>
              <a:defRPr sz="800"/>
            </a:lvl8pPr>
            <a:lvl9pPr marL="4114800" lvl="8" indent="-279400" algn="l" rtl="0">
              <a:spcBef>
                <a:spcPts val="200"/>
              </a:spcBef>
              <a:spcAft>
                <a:spcPts val="0"/>
              </a:spcAft>
              <a:buClr>
                <a:schemeClr val="dk1"/>
              </a:buClr>
              <a:buSzPts val="800"/>
              <a:buChar char="•"/>
              <a:defRPr sz="800"/>
            </a:lvl9pPr>
          </a:lstStyle>
          <a:p>
            <a:endParaRPr/>
          </a:p>
        </p:txBody>
      </p:sp>
      <p:sp>
        <p:nvSpPr>
          <p:cNvPr id="198" name="Google Shape;198;p22"/>
          <p:cNvSpPr txBox="1">
            <a:spLocks noGrp="1"/>
          </p:cNvSpPr>
          <p:nvPr>
            <p:ph type="body" idx="3"/>
          </p:nvPr>
        </p:nvSpPr>
        <p:spPr>
          <a:xfrm>
            <a:off x="2322513" y="767556"/>
            <a:ext cx="2021100" cy="320100"/>
          </a:xfrm>
          <a:prstGeom prst="rect">
            <a:avLst/>
          </a:prstGeom>
          <a:noFill/>
          <a:ln>
            <a:noFill/>
          </a:ln>
        </p:spPr>
        <p:txBody>
          <a:bodyPr spcFirstLastPara="1" wrap="square" lIns="45725" tIns="22850" rIns="45725" bIns="22850" anchor="b" anchorCtr="0">
            <a:noAutofit/>
          </a:bodyPr>
          <a:lstStyle>
            <a:lvl1pPr marL="457200" lvl="0" indent="-228600" algn="l" rtl="0">
              <a:spcBef>
                <a:spcPts val="200"/>
              </a:spcBef>
              <a:spcAft>
                <a:spcPts val="0"/>
              </a:spcAft>
              <a:buClr>
                <a:schemeClr val="dk1"/>
              </a:buClr>
              <a:buSzPts val="1200"/>
              <a:buNone/>
              <a:defRPr sz="1200" b="1"/>
            </a:lvl1pPr>
            <a:lvl2pPr marL="914400" lvl="1" indent="-228600" algn="l" rtl="0">
              <a:spcBef>
                <a:spcPts val="200"/>
              </a:spcBef>
              <a:spcAft>
                <a:spcPts val="0"/>
              </a:spcAft>
              <a:buClr>
                <a:schemeClr val="dk1"/>
              </a:buClr>
              <a:buSzPts val="1000"/>
              <a:buNone/>
              <a:defRPr sz="1000" b="1"/>
            </a:lvl2pPr>
            <a:lvl3pPr marL="1371600" lvl="2" indent="-228600" algn="l" rtl="0">
              <a:spcBef>
                <a:spcPts val="200"/>
              </a:spcBef>
              <a:spcAft>
                <a:spcPts val="0"/>
              </a:spcAft>
              <a:buClr>
                <a:schemeClr val="dk1"/>
              </a:buClr>
              <a:buSzPts val="900"/>
              <a:buNone/>
              <a:defRPr sz="900" b="1"/>
            </a:lvl3pPr>
            <a:lvl4pPr marL="1828800" lvl="3" indent="-228600" algn="l" rtl="0">
              <a:spcBef>
                <a:spcPts val="200"/>
              </a:spcBef>
              <a:spcAft>
                <a:spcPts val="0"/>
              </a:spcAft>
              <a:buClr>
                <a:schemeClr val="dk1"/>
              </a:buClr>
              <a:buSzPts val="800"/>
              <a:buNone/>
              <a:defRPr sz="800" b="1"/>
            </a:lvl4pPr>
            <a:lvl5pPr marL="2286000" lvl="4" indent="-228600" algn="l" rtl="0">
              <a:spcBef>
                <a:spcPts val="200"/>
              </a:spcBef>
              <a:spcAft>
                <a:spcPts val="0"/>
              </a:spcAft>
              <a:buClr>
                <a:schemeClr val="dk1"/>
              </a:buClr>
              <a:buSzPts val="800"/>
              <a:buNone/>
              <a:defRPr sz="800" b="1"/>
            </a:lvl5pPr>
            <a:lvl6pPr marL="2743200" lvl="5" indent="-228600" algn="l" rtl="0">
              <a:spcBef>
                <a:spcPts val="200"/>
              </a:spcBef>
              <a:spcAft>
                <a:spcPts val="0"/>
              </a:spcAft>
              <a:buClr>
                <a:schemeClr val="dk1"/>
              </a:buClr>
              <a:buSzPts val="800"/>
              <a:buNone/>
              <a:defRPr sz="800" b="1"/>
            </a:lvl6pPr>
            <a:lvl7pPr marL="3200400" lvl="6" indent="-228600" algn="l" rtl="0">
              <a:spcBef>
                <a:spcPts val="200"/>
              </a:spcBef>
              <a:spcAft>
                <a:spcPts val="0"/>
              </a:spcAft>
              <a:buClr>
                <a:schemeClr val="dk1"/>
              </a:buClr>
              <a:buSzPts val="800"/>
              <a:buNone/>
              <a:defRPr sz="800" b="1"/>
            </a:lvl7pPr>
            <a:lvl8pPr marL="3657600" lvl="7" indent="-228600" algn="l" rtl="0">
              <a:spcBef>
                <a:spcPts val="200"/>
              </a:spcBef>
              <a:spcAft>
                <a:spcPts val="0"/>
              </a:spcAft>
              <a:buClr>
                <a:schemeClr val="dk1"/>
              </a:buClr>
              <a:buSzPts val="800"/>
              <a:buNone/>
              <a:defRPr sz="800" b="1"/>
            </a:lvl8pPr>
            <a:lvl9pPr marL="4114800" lvl="8" indent="-228600" algn="l" rtl="0">
              <a:spcBef>
                <a:spcPts val="200"/>
              </a:spcBef>
              <a:spcAft>
                <a:spcPts val="0"/>
              </a:spcAft>
              <a:buClr>
                <a:schemeClr val="dk1"/>
              </a:buClr>
              <a:buSzPts val="800"/>
              <a:buNone/>
              <a:defRPr sz="800" b="1"/>
            </a:lvl9pPr>
          </a:lstStyle>
          <a:p>
            <a:endParaRPr/>
          </a:p>
        </p:txBody>
      </p:sp>
      <p:sp>
        <p:nvSpPr>
          <p:cNvPr id="199" name="Google Shape;199;p22"/>
          <p:cNvSpPr txBox="1">
            <a:spLocks noGrp="1"/>
          </p:cNvSpPr>
          <p:nvPr>
            <p:ph type="body" idx="4"/>
          </p:nvPr>
        </p:nvSpPr>
        <p:spPr>
          <a:xfrm>
            <a:off x="2322513" y="1087438"/>
            <a:ext cx="2021100" cy="1975800"/>
          </a:xfrm>
          <a:prstGeom prst="rect">
            <a:avLst/>
          </a:prstGeom>
          <a:noFill/>
          <a:ln>
            <a:noFill/>
          </a:ln>
        </p:spPr>
        <p:txBody>
          <a:bodyPr spcFirstLastPara="1" wrap="square" lIns="45725" tIns="22850" rIns="45725" bIns="22850" anchor="t" anchorCtr="0">
            <a:noAutofit/>
          </a:bodyPr>
          <a:lstStyle>
            <a:lvl1pPr marL="457200" lvl="0" indent="-304800" algn="l" rtl="0">
              <a:spcBef>
                <a:spcPts val="200"/>
              </a:spcBef>
              <a:spcAft>
                <a:spcPts val="0"/>
              </a:spcAft>
              <a:buClr>
                <a:schemeClr val="dk1"/>
              </a:buClr>
              <a:buSzPts val="1200"/>
              <a:buChar char="•"/>
              <a:defRPr sz="1200"/>
            </a:lvl1pPr>
            <a:lvl2pPr marL="914400" lvl="1" indent="-292100" algn="l" rtl="0">
              <a:spcBef>
                <a:spcPts val="200"/>
              </a:spcBef>
              <a:spcAft>
                <a:spcPts val="0"/>
              </a:spcAft>
              <a:buClr>
                <a:schemeClr val="dk1"/>
              </a:buClr>
              <a:buSzPts val="1000"/>
              <a:buChar char="–"/>
              <a:defRPr sz="1000"/>
            </a:lvl2pPr>
            <a:lvl3pPr marL="1371600" lvl="2" indent="-285750" algn="l" rtl="0">
              <a:spcBef>
                <a:spcPts val="200"/>
              </a:spcBef>
              <a:spcAft>
                <a:spcPts val="0"/>
              </a:spcAft>
              <a:buClr>
                <a:schemeClr val="dk1"/>
              </a:buClr>
              <a:buSzPts val="900"/>
              <a:buChar char="•"/>
              <a:defRPr sz="900"/>
            </a:lvl3pPr>
            <a:lvl4pPr marL="1828800" lvl="3" indent="-279400" algn="l" rtl="0">
              <a:spcBef>
                <a:spcPts val="200"/>
              </a:spcBef>
              <a:spcAft>
                <a:spcPts val="0"/>
              </a:spcAft>
              <a:buClr>
                <a:schemeClr val="dk1"/>
              </a:buClr>
              <a:buSzPts val="800"/>
              <a:buChar char="–"/>
              <a:defRPr sz="800"/>
            </a:lvl4pPr>
            <a:lvl5pPr marL="2286000" lvl="4" indent="-279400" algn="l" rtl="0">
              <a:spcBef>
                <a:spcPts val="200"/>
              </a:spcBef>
              <a:spcAft>
                <a:spcPts val="0"/>
              </a:spcAft>
              <a:buClr>
                <a:schemeClr val="dk1"/>
              </a:buClr>
              <a:buSzPts val="800"/>
              <a:buChar char="»"/>
              <a:defRPr sz="800"/>
            </a:lvl5pPr>
            <a:lvl6pPr marL="2743200" lvl="5" indent="-279400" algn="l" rtl="0">
              <a:spcBef>
                <a:spcPts val="200"/>
              </a:spcBef>
              <a:spcAft>
                <a:spcPts val="0"/>
              </a:spcAft>
              <a:buClr>
                <a:schemeClr val="dk1"/>
              </a:buClr>
              <a:buSzPts val="800"/>
              <a:buChar char="•"/>
              <a:defRPr sz="800"/>
            </a:lvl6pPr>
            <a:lvl7pPr marL="3200400" lvl="6" indent="-279400" algn="l" rtl="0">
              <a:spcBef>
                <a:spcPts val="200"/>
              </a:spcBef>
              <a:spcAft>
                <a:spcPts val="0"/>
              </a:spcAft>
              <a:buClr>
                <a:schemeClr val="dk1"/>
              </a:buClr>
              <a:buSzPts val="800"/>
              <a:buChar char="•"/>
              <a:defRPr sz="800"/>
            </a:lvl7pPr>
            <a:lvl8pPr marL="3657600" lvl="7" indent="-279400" algn="l" rtl="0">
              <a:spcBef>
                <a:spcPts val="200"/>
              </a:spcBef>
              <a:spcAft>
                <a:spcPts val="0"/>
              </a:spcAft>
              <a:buClr>
                <a:schemeClr val="dk1"/>
              </a:buClr>
              <a:buSzPts val="800"/>
              <a:buChar char="•"/>
              <a:defRPr sz="800"/>
            </a:lvl8pPr>
            <a:lvl9pPr marL="4114800" lvl="8" indent="-279400" algn="l" rtl="0">
              <a:spcBef>
                <a:spcPts val="200"/>
              </a:spcBef>
              <a:spcAft>
                <a:spcPts val="0"/>
              </a:spcAft>
              <a:buClr>
                <a:schemeClr val="dk1"/>
              </a:buClr>
              <a:buSzPts val="800"/>
              <a:buChar char="•"/>
              <a:defRPr sz="800"/>
            </a:lvl9pPr>
          </a:lstStyle>
          <a:p>
            <a:endParaRPr/>
          </a:p>
        </p:txBody>
      </p:sp>
      <p:sp>
        <p:nvSpPr>
          <p:cNvPr id="200" name="Google Shape;200;p22"/>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01" name="Google Shape;201;p22"/>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02" name="Google Shape;202;p22"/>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Only 1">
  <p:cSld name="Title Only">
    <p:spTree>
      <p:nvGrpSpPr>
        <p:cNvPr id="1" name="Shape 1089"/>
        <p:cNvGrpSpPr/>
        <p:nvPr/>
      </p:nvGrpSpPr>
      <p:grpSpPr>
        <a:xfrm>
          <a:off x="0" y="0"/>
          <a:ext cx="0" cy="0"/>
          <a:chOff x="0" y="0"/>
          <a:chExt cx="0" cy="0"/>
        </a:xfrm>
      </p:grpSpPr>
      <p:sp>
        <p:nvSpPr>
          <p:cNvPr id="1090" name="Google Shape;1090;p174"/>
          <p:cNvSpPr txBox="1">
            <a:spLocks noGrp="1"/>
          </p:cNvSpPr>
          <p:nvPr>
            <p:ph type="title"/>
          </p:nvPr>
        </p:nvSpPr>
        <p:spPr>
          <a:xfrm>
            <a:off x="252581" y="170942"/>
            <a:ext cx="8650200" cy="6000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accent1"/>
              </a:buClr>
              <a:buSzPts val="2400"/>
              <a:buFont typeface="Arial"/>
              <a:buNone/>
              <a:defRPr sz="2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91" name="Google Shape;1091;p174"/>
          <p:cNvSpPr txBox="1">
            <a:spLocks noGrp="1"/>
          </p:cNvSpPr>
          <p:nvPr>
            <p:ph type="body" idx="1"/>
          </p:nvPr>
        </p:nvSpPr>
        <p:spPr>
          <a:xfrm>
            <a:off x="265520" y="4732754"/>
            <a:ext cx="8553000" cy="184800"/>
          </a:xfrm>
          <a:prstGeom prst="rect">
            <a:avLst/>
          </a:prstGeom>
          <a:noFill/>
          <a:ln>
            <a:noFill/>
          </a:ln>
        </p:spPr>
        <p:txBody>
          <a:bodyPr spcFirstLastPara="1" wrap="square" lIns="68575" tIns="34275" rIns="68575" bIns="34275" anchor="b" anchorCtr="0">
            <a:spAutoFit/>
          </a:bodyPr>
          <a:lstStyle>
            <a:lvl1pPr marL="457200" lvl="0" indent="-228600" algn="l" rtl="0">
              <a:lnSpc>
                <a:spcPct val="100000"/>
              </a:lnSpc>
              <a:spcBef>
                <a:spcPts val="0"/>
              </a:spcBef>
              <a:spcAft>
                <a:spcPts val="0"/>
              </a:spcAft>
              <a:buSzPts val="800"/>
              <a:buNone/>
              <a:defRPr sz="800"/>
            </a:lvl1pPr>
            <a:lvl2pPr marL="914400" lvl="1" indent="-228600" algn="l" rtl="0">
              <a:lnSpc>
                <a:spcPct val="100000"/>
              </a:lnSpc>
              <a:spcBef>
                <a:spcPts val="200"/>
              </a:spcBef>
              <a:spcAft>
                <a:spcPts val="0"/>
              </a:spcAft>
              <a:buSzPts val="800"/>
              <a:buNone/>
              <a:defRPr sz="800"/>
            </a:lvl2pPr>
            <a:lvl3pPr marL="1371600" lvl="2" indent="-228600" algn="l" rtl="0">
              <a:lnSpc>
                <a:spcPct val="100000"/>
              </a:lnSpc>
              <a:spcBef>
                <a:spcPts val="200"/>
              </a:spcBef>
              <a:spcAft>
                <a:spcPts val="0"/>
              </a:spcAft>
              <a:buSzPts val="800"/>
              <a:buNone/>
              <a:defRPr sz="800"/>
            </a:lvl3pPr>
            <a:lvl4pPr marL="1828800" lvl="3" indent="-228600" algn="l" rtl="0">
              <a:lnSpc>
                <a:spcPct val="100000"/>
              </a:lnSpc>
              <a:spcBef>
                <a:spcPts val="500"/>
              </a:spcBef>
              <a:spcAft>
                <a:spcPts val="0"/>
              </a:spcAft>
              <a:buClr>
                <a:schemeClr val="dk1"/>
              </a:buClr>
              <a:buSzPts val="800"/>
              <a:buNone/>
              <a:defRPr sz="800"/>
            </a:lvl4pPr>
            <a:lvl5pPr marL="2286000" lvl="4" indent="-228600" algn="l" rtl="0">
              <a:lnSpc>
                <a:spcPct val="100000"/>
              </a:lnSpc>
              <a:spcBef>
                <a:spcPts val="500"/>
              </a:spcBef>
              <a:spcAft>
                <a:spcPts val="0"/>
              </a:spcAft>
              <a:buSzPts val="800"/>
              <a:buNone/>
              <a:defRPr sz="800"/>
            </a:lvl5pPr>
            <a:lvl6pPr marL="2743200" lvl="5" indent="-317500" algn="l" rtl="0">
              <a:lnSpc>
                <a:spcPct val="90000"/>
              </a:lnSpc>
              <a:spcBef>
                <a:spcPts val="500"/>
              </a:spcBef>
              <a:spcAft>
                <a:spcPts val="0"/>
              </a:spcAft>
              <a:buClr>
                <a:schemeClr val="dk1"/>
              </a:buClr>
              <a:buSzPts val="1400"/>
              <a:buAutoNum type="arabicPeriod"/>
              <a:defRPr/>
            </a:lvl6pPr>
            <a:lvl7pPr marL="3200400" lvl="6" indent="-317500" algn="l" rtl="0">
              <a:lnSpc>
                <a:spcPct val="90000"/>
              </a:lnSpc>
              <a:spcBef>
                <a:spcPts val="500"/>
              </a:spcBef>
              <a:spcAft>
                <a:spcPts val="0"/>
              </a:spcAft>
              <a:buClr>
                <a:schemeClr val="dk1"/>
              </a:buClr>
              <a:buSzPts val="1400"/>
              <a:buAutoNum type="arabicPeriod"/>
              <a:defRPr/>
            </a:lvl7pPr>
            <a:lvl8pPr marL="3657600" lvl="7" indent="-317500" algn="l" rtl="0">
              <a:lnSpc>
                <a:spcPct val="90000"/>
              </a:lnSpc>
              <a:spcBef>
                <a:spcPts val="500"/>
              </a:spcBef>
              <a:spcAft>
                <a:spcPts val="0"/>
              </a:spcAft>
              <a:buClr>
                <a:schemeClr val="dk1"/>
              </a:buClr>
              <a:buSzPts val="1400"/>
              <a:buAutoNum type="arabicPeriod"/>
              <a:defRPr/>
            </a:lvl8pPr>
            <a:lvl9pPr marL="4114800" lvl="8" indent="-317500" algn="l" rtl="0">
              <a:lnSpc>
                <a:spcPct val="90000"/>
              </a:lnSpc>
              <a:spcBef>
                <a:spcPts val="500"/>
              </a:spcBef>
              <a:spcAft>
                <a:spcPts val="0"/>
              </a:spcAft>
              <a:buClr>
                <a:schemeClr val="dk1"/>
              </a:buClr>
              <a:buSzPts val="1400"/>
              <a:buAutoNum type="arabicPeriod"/>
              <a:defRPr/>
            </a:lvl9p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92"/>
        <p:cNvGrpSpPr/>
        <p:nvPr/>
      </p:nvGrpSpPr>
      <p:grpSpPr>
        <a:xfrm>
          <a:off x="0" y="0"/>
          <a:ext cx="0" cy="0"/>
          <a:chOff x="0" y="0"/>
          <a:chExt cx="0" cy="0"/>
        </a:xfrm>
      </p:grpSpPr>
      <p:sp>
        <p:nvSpPr>
          <p:cNvPr id="1093" name="Google Shape;1093;p17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94" name="Google Shape;1094;p17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AutoNum type="arabicPeriod"/>
              <a:defRPr/>
            </a:lvl1pPr>
            <a:lvl2pPr marL="914400" lvl="1" indent="-317500" algn="l" rtl="0">
              <a:lnSpc>
                <a:spcPct val="90000"/>
              </a:lnSpc>
              <a:spcBef>
                <a:spcPts val="400"/>
              </a:spcBef>
              <a:spcAft>
                <a:spcPts val="0"/>
              </a:spcAft>
              <a:buClr>
                <a:schemeClr val="dk1"/>
              </a:buClr>
              <a:buSzPts val="1400"/>
              <a:buAutoNum type="arabicPeriod"/>
              <a:defRPr/>
            </a:lvl2pPr>
            <a:lvl3pPr marL="1371600" lvl="2" indent="-317500" algn="l" rtl="0">
              <a:lnSpc>
                <a:spcPct val="90000"/>
              </a:lnSpc>
              <a:spcBef>
                <a:spcPts val="400"/>
              </a:spcBef>
              <a:spcAft>
                <a:spcPts val="0"/>
              </a:spcAft>
              <a:buClr>
                <a:schemeClr val="dk1"/>
              </a:buClr>
              <a:buSzPts val="1400"/>
              <a:buAutoNum type="arabicPeriod"/>
              <a:defRPr/>
            </a:lvl3pPr>
            <a:lvl4pPr marL="1828800" lvl="3" indent="-317500" algn="l" rtl="0">
              <a:lnSpc>
                <a:spcPct val="90000"/>
              </a:lnSpc>
              <a:spcBef>
                <a:spcPts val="400"/>
              </a:spcBef>
              <a:spcAft>
                <a:spcPts val="0"/>
              </a:spcAft>
              <a:buClr>
                <a:schemeClr val="dk1"/>
              </a:buClr>
              <a:buSzPts val="1400"/>
              <a:buAutoNum type="arabicPeriod"/>
              <a:defRPr/>
            </a:lvl4pPr>
            <a:lvl5pPr marL="2286000" lvl="4" indent="-317500" algn="l" rtl="0">
              <a:lnSpc>
                <a:spcPct val="90000"/>
              </a:lnSpc>
              <a:spcBef>
                <a:spcPts val="400"/>
              </a:spcBef>
              <a:spcAft>
                <a:spcPts val="0"/>
              </a:spcAft>
              <a:buClr>
                <a:schemeClr val="dk1"/>
              </a:buClr>
              <a:buSzPts val="1400"/>
              <a:buAutoNum type="arabicPeriod"/>
              <a:defRPr/>
            </a:lvl5pPr>
            <a:lvl6pPr marL="2743200" lvl="5" indent="-317500" algn="l" rtl="0">
              <a:lnSpc>
                <a:spcPct val="90000"/>
              </a:lnSpc>
              <a:spcBef>
                <a:spcPts val="400"/>
              </a:spcBef>
              <a:spcAft>
                <a:spcPts val="0"/>
              </a:spcAft>
              <a:buClr>
                <a:schemeClr val="dk1"/>
              </a:buClr>
              <a:buSzPts val="1400"/>
              <a:buAutoNum type="arabicPeriod"/>
              <a:defRPr/>
            </a:lvl6pPr>
            <a:lvl7pPr marL="3200400" lvl="6" indent="-317500" algn="l" rtl="0">
              <a:lnSpc>
                <a:spcPct val="90000"/>
              </a:lnSpc>
              <a:spcBef>
                <a:spcPts val="400"/>
              </a:spcBef>
              <a:spcAft>
                <a:spcPts val="0"/>
              </a:spcAft>
              <a:buClr>
                <a:schemeClr val="dk1"/>
              </a:buClr>
              <a:buSzPts val="1400"/>
              <a:buAutoNum type="arabicPeriod"/>
              <a:defRPr/>
            </a:lvl7pPr>
            <a:lvl8pPr marL="3657600" lvl="7" indent="-317500" algn="l" rtl="0">
              <a:lnSpc>
                <a:spcPct val="90000"/>
              </a:lnSpc>
              <a:spcBef>
                <a:spcPts val="400"/>
              </a:spcBef>
              <a:spcAft>
                <a:spcPts val="0"/>
              </a:spcAft>
              <a:buClr>
                <a:schemeClr val="dk1"/>
              </a:buClr>
              <a:buSzPts val="1400"/>
              <a:buAutoNum type="arabicPeriod"/>
              <a:defRPr/>
            </a:lvl8pPr>
            <a:lvl9pPr marL="4114800" lvl="8" indent="-317500" algn="l" rtl="0">
              <a:lnSpc>
                <a:spcPct val="90000"/>
              </a:lnSpc>
              <a:spcBef>
                <a:spcPts val="400"/>
              </a:spcBef>
              <a:spcAft>
                <a:spcPts val="0"/>
              </a:spcAft>
              <a:buClr>
                <a:schemeClr val="dk1"/>
              </a:buClr>
              <a:buSzPts val="1400"/>
              <a:buAutoNum type="arabicPeriod"/>
              <a:defRPr/>
            </a:lvl9pPr>
          </a:lstStyle>
          <a:p>
            <a:endParaRPr/>
          </a:p>
        </p:txBody>
      </p:sp>
      <p:sp>
        <p:nvSpPr>
          <p:cNvPr id="1095" name="Google Shape;1095;p17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1096" name="Google Shape;1096;p17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1097" name="Google Shape;1097;p17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 name="Picture 2" descr="AstraZeneca – Logos, brands and logotypes">
            <a:extLst>
              <a:ext uri="{FF2B5EF4-FFF2-40B4-BE49-F238E27FC236}">
                <a16:creationId xmlns:a16="http://schemas.microsoft.com/office/drawing/2014/main" id="{59276F3A-DE0E-4A6E-BFBD-BCA8EC760BA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65194" y="175986"/>
            <a:ext cx="1643063" cy="44585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1CAB6EF-C972-44BB-9678-FD5DA188082B}"/>
              </a:ext>
            </a:extLst>
          </p:cNvPr>
          <p:cNvSpPr>
            <a:spLocks noGrp="1"/>
          </p:cNvSpPr>
          <p:nvPr>
            <p:ph type="ctrTitle"/>
          </p:nvPr>
        </p:nvSpPr>
        <p:spPr>
          <a:xfrm>
            <a:off x="359569" y="1705657"/>
            <a:ext cx="8424863" cy="1030432"/>
          </a:xfrm>
        </p:spPr>
        <p:txBody>
          <a:bodyPr anchor="t">
            <a:normAutofit/>
          </a:bodyPr>
          <a:lstStyle>
            <a:lvl1pPr algn="ctr">
              <a:lnSpc>
                <a:spcPct val="100000"/>
              </a:lnSpc>
              <a:defRPr sz="3000"/>
            </a:lvl1pPr>
          </a:lstStyle>
          <a:p>
            <a:r>
              <a:rPr lang="en-US"/>
              <a:t>Click to edit Master title style</a:t>
            </a:r>
            <a:endParaRPr lang="en-GB"/>
          </a:p>
        </p:txBody>
      </p:sp>
      <p:sp>
        <p:nvSpPr>
          <p:cNvPr id="3" name="Subtitle 2">
            <a:extLst>
              <a:ext uri="{FF2B5EF4-FFF2-40B4-BE49-F238E27FC236}">
                <a16:creationId xmlns:a16="http://schemas.microsoft.com/office/drawing/2014/main" id="{858E6EF1-7A90-4ABF-A599-66C302C9001F}"/>
              </a:ext>
            </a:extLst>
          </p:cNvPr>
          <p:cNvSpPr>
            <a:spLocks noGrp="1"/>
          </p:cNvSpPr>
          <p:nvPr>
            <p:ph type="subTitle" idx="1"/>
          </p:nvPr>
        </p:nvSpPr>
        <p:spPr>
          <a:xfrm>
            <a:off x="359569" y="840935"/>
            <a:ext cx="8424863" cy="779498"/>
          </a:xfrm>
        </p:spPr>
        <p:txBody>
          <a:bodyPr anchor="b">
            <a:normAutofit/>
          </a:bodyPr>
          <a:lstStyle>
            <a:lvl1pPr marL="0" indent="0" algn="ctr">
              <a:buNone/>
              <a:defRPr sz="1650" b="1">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9" name="TextBox 8">
            <a:extLst>
              <a:ext uri="{FF2B5EF4-FFF2-40B4-BE49-F238E27FC236}">
                <a16:creationId xmlns:a16="http://schemas.microsoft.com/office/drawing/2014/main" id="{6F0B5D52-C9C6-4EFB-8AC3-93E5C4271CCC}"/>
              </a:ext>
            </a:extLst>
          </p:cNvPr>
          <p:cNvSpPr txBox="1"/>
          <p:nvPr userDrawn="1"/>
        </p:nvSpPr>
        <p:spPr>
          <a:xfrm>
            <a:off x="7106263" y="4979193"/>
            <a:ext cx="2037738" cy="175433"/>
          </a:xfrm>
          <a:prstGeom prst="rect">
            <a:avLst/>
          </a:prstGeom>
          <a:noFill/>
        </p:spPr>
        <p:txBody>
          <a:bodyPr wrap="none" rtlCol="0">
            <a:spAutoFit/>
          </a:bodyPr>
          <a:lstStyle/>
          <a:p>
            <a:pPr marL="0" indent="0" algn="r">
              <a:lnSpc>
                <a:spcPct val="90000"/>
              </a:lnSpc>
              <a:spcBef>
                <a:spcPts val="900"/>
              </a:spcBef>
              <a:buClr>
                <a:schemeClr val="accent1"/>
              </a:buClr>
              <a:buFont typeface="Arial" panose="020B0604020202020204" pitchFamily="34" charset="0"/>
              <a:buNone/>
            </a:pPr>
            <a:r>
              <a:rPr lang="en-GB" sz="600">
                <a:solidFill>
                  <a:schemeClr val="tx2"/>
                </a:solidFill>
              </a:rPr>
              <a:t>Veeva-ID: ES-XXX and Date of preparation: July 2022</a:t>
            </a:r>
            <a:endParaRPr lang="en-US" sz="600">
              <a:solidFill>
                <a:schemeClr val="tx2"/>
              </a:solidFill>
            </a:endParaRPr>
          </a:p>
        </p:txBody>
      </p:sp>
    </p:spTree>
    <p:custDataLst>
      <p:tags r:id="rId1"/>
    </p:custDataLst>
    <p:extLst>
      <p:ext uri="{BB962C8B-B14F-4D97-AF65-F5344CB8AC3E}">
        <p14:creationId xmlns:p14="http://schemas.microsoft.com/office/powerpoint/2010/main" val="38978933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reserve="1">
  <p:cSld name="Speaker titl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 name="Picture 2" descr="AstraZeneca – Logos, brands and logotypes">
            <a:extLst>
              <a:ext uri="{FF2B5EF4-FFF2-40B4-BE49-F238E27FC236}">
                <a16:creationId xmlns:a16="http://schemas.microsoft.com/office/drawing/2014/main" id="{59276F3A-DE0E-4A6E-BFBD-BCA8EC760BA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65194" y="175986"/>
            <a:ext cx="1643063" cy="44585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1CAB6EF-C972-44BB-9678-FD5DA188082B}"/>
              </a:ext>
            </a:extLst>
          </p:cNvPr>
          <p:cNvSpPr>
            <a:spLocks noGrp="1"/>
          </p:cNvSpPr>
          <p:nvPr>
            <p:ph type="ctrTitle"/>
          </p:nvPr>
        </p:nvSpPr>
        <p:spPr>
          <a:xfrm>
            <a:off x="359569" y="1131809"/>
            <a:ext cx="8424863" cy="1030432"/>
          </a:xfrm>
        </p:spPr>
        <p:txBody>
          <a:bodyPr anchor="b">
            <a:normAutofit/>
          </a:bodyPr>
          <a:lstStyle>
            <a:lvl1pPr algn="ctr">
              <a:lnSpc>
                <a:spcPct val="100000"/>
              </a:lnSpc>
              <a:defRPr sz="3000"/>
            </a:lvl1pPr>
          </a:lstStyle>
          <a:p>
            <a:r>
              <a:rPr lang="en-US"/>
              <a:t>Click to edit Master title style</a:t>
            </a:r>
            <a:endParaRPr lang="en-GB"/>
          </a:p>
        </p:txBody>
      </p:sp>
      <p:sp>
        <p:nvSpPr>
          <p:cNvPr id="3" name="Subtitle 2">
            <a:extLst>
              <a:ext uri="{FF2B5EF4-FFF2-40B4-BE49-F238E27FC236}">
                <a16:creationId xmlns:a16="http://schemas.microsoft.com/office/drawing/2014/main" id="{858E6EF1-7A90-4ABF-A599-66C302C9001F}"/>
              </a:ext>
            </a:extLst>
          </p:cNvPr>
          <p:cNvSpPr>
            <a:spLocks noGrp="1"/>
          </p:cNvSpPr>
          <p:nvPr>
            <p:ph type="subTitle" idx="1"/>
          </p:nvPr>
        </p:nvSpPr>
        <p:spPr>
          <a:xfrm>
            <a:off x="359569" y="2258255"/>
            <a:ext cx="8424863" cy="779498"/>
          </a:xfrm>
        </p:spPr>
        <p:txBody>
          <a:bodyPr anchor="t">
            <a:normAutofit/>
          </a:bodyPr>
          <a:lstStyle>
            <a:lvl1pPr marL="0" indent="0" algn="ctr">
              <a:buNone/>
              <a:defRPr sz="1650" b="1">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9" name="TextBox 8">
            <a:extLst>
              <a:ext uri="{FF2B5EF4-FFF2-40B4-BE49-F238E27FC236}">
                <a16:creationId xmlns:a16="http://schemas.microsoft.com/office/drawing/2014/main" id="{6F0B5D52-C9C6-4EFB-8AC3-93E5C4271CCC}"/>
              </a:ext>
            </a:extLst>
          </p:cNvPr>
          <p:cNvSpPr txBox="1"/>
          <p:nvPr userDrawn="1"/>
        </p:nvSpPr>
        <p:spPr>
          <a:xfrm>
            <a:off x="7106263" y="4979193"/>
            <a:ext cx="2037738" cy="175433"/>
          </a:xfrm>
          <a:prstGeom prst="rect">
            <a:avLst/>
          </a:prstGeom>
          <a:noFill/>
        </p:spPr>
        <p:txBody>
          <a:bodyPr wrap="none" rtlCol="0">
            <a:spAutoFit/>
          </a:bodyPr>
          <a:lstStyle/>
          <a:p>
            <a:pPr marL="0" indent="0" algn="r">
              <a:lnSpc>
                <a:spcPct val="90000"/>
              </a:lnSpc>
              <a:spcBef>
                <a:spcPts val="900"/>
              </a:spcBef>
              <a:buClr>
                <a:schemeClr val="accent1"/>
              </a:buClr>
              <a:buFont typeface="Arial" panose="020B0604020202020204" pitchFamily="34" charset="0"/>
              <a:buNone/>
            </a:pPr>
            <a:r>
              <a:rPr lang="en-GB" sz="600">
                <a:solidFill>
                  <a:schemeClr val="tx2"/>
                </a:solidFill>
              </a:rPr>
              <a:t>Veeva-ID: ES-XXX and Date of preparation: July 2022</a:t>
            </a:r>
            <a:endParaRPr lang="en-US" sz="600">
              <a:solidFill>
                <a:schemeClr val="tx2"/>
              </a:solidFill>
            </a:endParaRPr>
          </a:p>
        </p:txBody>
      </p:sp>
    </p:spTree>
    <p:custDataLst>
      <p:tags r:id="rId1"/>
    </p:custDataLst>
    <p:extLst>
      <p:ext uri="{BB962C8B-B14F-4D97-AF65-F5344CB8AC3E}">
        <p14:creationId xmlns:p14="http://schemas.microsoft.com/office/powerpoint/2010/main" val="6604911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Subsection title slide ">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 name="Picture 2" descr="AstraZeneca – Logos, brands and logotypes">
            <a:extLst>
              <a:ext uri="{FF2B5EF4-FFF2-40B4-BE49-F238E27FC236}">
                <a16:creationId xmlns:a16="http://schemas.microsoft.com/office/drawing/2014/main" id="{59276F3A-DE0E-4A6E-BFBD-BCA8EC760BA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65194" y="175986"/>
            <a:ext cx="1643063" cy="44585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4062751-3FD7-4280-A477-66071EBEF1F1}"/>
              </a:ext>
            </a:extLst>
          </p:cNvPr>
          <p:cNvSpPr txBox="1"/>
          <p:nvPr userDrawn="1"/>
        </p:nvSpPr>
        <p:spPr>
          <a:xfrm>
            <a:off x="7106263" y="4979193"/>
            <a:ext cx="2037738" cy="175433"/>
          </a:xfrm>
          <a:prstGeom prst="rect">
            <a:avLst/>
          </a:prstGeom>
          <a:noFill/>
        </p:spPr>
        <p:txBody>
          <a:bodyPr wrap="none" rtlCol="0">
            <a:spAutoFit/>
          </a:bodyPr>
          <a:lstStyle/>
          <a:p>
            <a:pPr marL="0" indent="0" algn="r">
              <a:lnSpc>
                <a:spcPct val="90000"/>
              </a:lnSpc>
              <a:spcBef>
                <a:spcPts val="900"/>
              </a:spcBef>
              <a:buClr>
                <a:schemeClr val="accent1"/>
              </a:buClr>
              <a:buFont typeface="Arial" panose="020B0604020202020204" pitchFamily="34" charset="0"/>
              <a:buNone/>
            </a:pPr>
            <a:r>
              <a:rPr lang="en-GB" sz="600">
                <a:solidFill>
                  <a:schemeClr val="tx2"/>
                </a:solidFill>
              </a:rPr>
              <a:t>Veeva-ID: ES-XXX and Date of preparation: July 2022</a:t>
            </a:r>
            <a:endParaRPr lang="en-US" sz="600">
              <a:solidFill>
                <a:schemeClr val="tx2"/>
              </a:solidFill>
            </a:endParaRPr>
          </a:p>
        </p:txBody>
      </p:sp>
      <p:sp>
        <p:nvSpPr>
          <p:cNvPr id="13" name="Title 1">
            <a:extLst>
              <a:ext uri="{FF2B5EF4-FFF2-40B4-BE49-F238E27FC236}">
                <a16:creationId xmlns:a16="http://schemas.microsoft.com/office/drawing/2014/main" id="{6ADFB917-9416-4CD8-BF70-14311DBC7809}"/>
              </a:ext>
            </a:extLst>
          </p:cNvPr>
          <p:cNvSpPr>
            <a:spLocks noGrp="1"/>
          </p:cNvSpPr>
          <p:nvPr>
            <p:ph type="ctrTitle"/>
          </p:nvPr>
        </p:nvSpPr>
        <p:spPr>
          <a:xfrm>
            <a:off x="359569" y="1131809"/>
            <a:ext cx="8424863" cy="1030432"/>
          </a:xfrm>
        </p:spPr>
        <p:txBody>
          <a:bodyPr anchor="b">
            <a:normAutofit/>
          </a:bodyPr>
          <a:lstStyle>
            <a:lvl1pPr algn="ctr">
              <a:lnSpc>
                <a:spcPct val="100000"/>
              </a:lnSpc>
              <a:defRPr sz="3000"/>
            </a:lvl1pPr>
          </a:lstStyle>
          <a:p>
            <a:r>
              <a:rPr lang="en-US"/>
              <a:t>Click to edit Master title style</a:t>
            </a:r>
            <a:endParaRPr lang="en-GB"/>
          </a:p>
        </p:txBody>
      </p:sp>
      <p:sp>
        <p:nvSpPr>
          <p:cNvPr id="15" name="Subtitle 2">
            <a:extLst>
              <a:ext uri="{FF2B5EF4-FFF2-40B4-BE49-F238E27FC236}">
                <a16:creationId xmlns:a16="http://schemas.microsoft.com/office/drawing/2014/main" id="{14B0DDFF-9E11-4C00-8787-EB37FECF4C9D}"/>
              </a:ext>
            </a:extLst>
          </p:cNvPr>
          <p:cNvSpPr>
            <a:spLocks noGrp="1"/>
          </p:cNvSpPr>
          <p:nvPr>
            <p:ph type="subTitle" idx="1"/>
          </p:nvPr>
        </p:nvSpPr>
        <p:spPr>
          <a:xfrm>
            <a:off x="359569" y="2258255"/>
            <a:ext cx="8424863" cy="779498"/>
          </a:xfrm>
        </p:spPr>
        <p:txBody>
          <a:bodyPr anchor="t">
            <a:normAutofit/>
          </a:bodyPr>
          <a:lstStyle>
            <a:lvl1pPr marL="0" indent="0" algn="ctr">
              <a:buNone/>
              <a:defRPr sz="1650" b="1">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Tree>
    <p:custDataLst>
      <p:tags r:id="rId1"/>
    </p:custDataLst>
    <p:extLst>
      <p:ext uri="{BB962C8B-B14F-4D97-AF65-F5344CB8AC3E}">
        <p14:creationId xmlns:p14="http://schemas.microsoft.com/office/powerpoint/2010/main" val="28015378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73132-6CF5-4FD9-BC3A-3D8E8AA11CA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6325E0-F86B-41AB-9C52-A0C89F92D5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p:txBody>
      </p:sp>
      <p:sp>
        <p:nvSpPr>
          <p:cNvPr id="7" name="Text Placeholder 6">
            <a:extLst>
              <a:ext uri="{FF2B5EF4-FFF2-40B4-BE49-F238E27FC236}">
                <a16:creationId xmlns:a16="http://schemas.microsoft.com/office/drawing/2014/main" id="{33C75E2E-6391-4375-8B2A-A524F2236309}"/>
              </a:ext>
            </a:extLst>
          </p:cNvPr>
          <p:cNvSpPr>
            <a:spLocks noGrp="1"/>
          </p:cNvSpPr>
          <p:nvPr>
            <p:ph type="body" sz="quarter" idx="13" hasCustomPrompt="1"/>
          </p:nvPr>
        </p:nvSpPr>
        <p:spPr>
          <a:xfrm>
            <a:off x="359569" y="4552545"/>
            <a:ext cx="8424863" cy="342987"/>
          </a:xfrm>
        </p:spPr>
        <p:txBody>
          <a:bodyPr wrap="square" anchor="b">
            <a:noAutofit/>
          </a:bodyPr>
          <a:lstStyle>
            <a:lvl1pPr marL="0" indent="0">
              <a:spcBef>
                <a:spcPts val="0"/>
              </a:spcBef>
              <a:spcAft>
                <a:spcPts val="0"/>
              </a:spcAft>
              <a:buNone/>
              <a:defRPr sz="750"/>
            </a:lvl1pPr>
            <a:lvl2pPr marL="171446" indent="0">
              <a:buNone/>
              <a:defRPr sz="750"/>
            </a:lvl2pPr>
            <a:lvl3pPr marL="342892" indent="0">
              <a:buNone/>
              <a:defRPr sz="750"/>
            </a:lvl3pPr>
            <a:lvl4pPr marL="514337" indent="0">
              <a:buNone/>
              <a:defRPr sz="750"/>
            </a:lvl4pPr>
            <a:lvl5pPr marL="685783" indent="0">
              <a:buNone/>
              <a:defRPr sz="750"/>
            </a:lvl5pPr>
          </a:lstStyle>
          <a:p>
            <a:pPr lvl="0"/>
            <a:r>
              <a:rPr lang="en-US"/>
              <a:t>Reference(s)</a:t>
            </a:r>
          </a:p>
        </p:txBody>
      </p:sp>
    </p:spTree>
    <p:custDataLst>
      <p:tags r:id="rId1"/>
    </p:custDataLst>
    <p:extLst>
      <p:ext uri="{BB962C8B-B14F-4D97-AF65-F5344CB8AC3E}">
        <p14:creationId xmlns:p14="http://schemas.microsoft.com/office/powerpoint/2010/main" val="9480733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C685A-7C52-4629-A968-2EDD9F26A358}"/>
              </a:ext>
            </a:extLst>
          </p:cNvPr>
          <p:cNvSpPr>
            <a:spLocks noGrp="1"/>
          </p:cNvSpPr>
          <p:nvPr>
            <p:ph type="title"/>
          </p:nvPr>
        </p:nvSpPr>
        <p:spPr/>
        <p:txBody>
          <a:bodyPr/>
          <a:lstStyle/>
          <a:p>
            <a:r>
              <a:rPr lang="en-US"/>
              <a:t>Click to edit Master title style</a:t>
            </a:r>
            <a:endParaRPr lang="en-GB"/>
          </a:p>
        </p:txBody>
      </p:sp>
      <p:sp>
        <p:nvSpPr>
          <p:cNvPr id="6" name="Text Placeholder 6">
            <a:extLst>
              <a:ext uri="{FF2B5EF4-FFF2-40B4-BE49-F238E27FC236}">
                <a16:creationId xmlns:a16="http://schemas.microsoft.com/office/drawing/2014/main" id="{7F04E504-EA34-4FEE-A840-1B8878B092D4}"/>
              </a:ext>
            </a:extLst>
          </p:cNvPr>
          <p:cNvSpPr>
            <a:spLocks noGrp="1"/>
          </p:cNvSpPr>
          <p:nvPr>
            <p:ph type="body" sz="quarter" idx="13" hasCustomPrompt="1"/>
          </p:nvPr>
        </p:nvSpPr>
        <p:spPr>
          <a:xfrm>
            <a:off x="359569" y="4552545"/>
            <a:ext cx="8424863" cy="342987"/>
          </a:xfrm>
        </p:spPr>
        <p:txBody>
          <a:bodyPr wrap="square" anchor="b">
            <a:noAutofit/>
          </a:bodyPr>
          <a:lstStyle>
            <a:lvl1pPr marL="0" indent="0">
              <a:spcBef>
                <a:spcPts val="0"/>
              </a:spcBef>
              <a:spcAft>
                <a:spcPts val="0"/>
              </a:spcAft>
              <a:buNone/>
              <a:defRPr sz="750"/>
            </a:lvl1pPr>
            <a:lvl2pPr marL="171446" indent="0">
              <a:buNone/>
              <a:defRPr sz="750"/>
            </a:lvl2pPr>
            <a:lvl3pPr marL="342892" indent="0">
              <a:buNone/>
              <a:defRPr sz="750"/>
            </a:lvl3pPr>
            <a:lvl4pPr marL="514337" indent="0">
              <a:buNone/>
              <a:defRPr sz="750"/>
            </a:lvl4pPr>
            <a:lvl5pPr marL="685783" indent="0">
              <a:buNone/>
              <a:defRPr sz="750"/>
            </a:lvl5pPr>
          </a:lstStyle>
          <a:p>
            <a:pPr lvl="0"/>
            <a:r>
              <a:rPr lang="en-US"/>
              <a:t>Reference(s)</a:t>
            </a:r>
          </a:p>
        </p:txBody>
      </p:sp>
    </p:spTree>
    <p:custDataLst>
      <p:tags r:id="rId1"/>
    </p:custDataLst>
    <p:extLst>
      <p:ext uri="{BB962C8B-B14F-4D97-AF65-F5344CB8AC3E}">
        <p14:creationId xmlns:p14="http://schemas.microsoft.com/office/powerpoint/2010/main" val="1171743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6F21B5F-231D-4786-AC69-DB1CB5174DBB}"/>
              </a:ext>
            </a:extLst>
          </p:cNvPr>
          <p:cNvSpPr/>
          <p:nvPr userDrawn="1"/>
        </p:nvSpPr>
        <p:spPr>
          <a:xfrm>
            <a:off x="250372" y="653143"/>
            <a:ext cx="8752114" cy="29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custDataLst>
      <p:tags r:id="rId1"/>
    </p:custDataLst>
    <p:extLst>
      <p:ext uri="{BB962C8B-B14F-4D97-AF65-F5344CB8AC3E}">
        <p14:creationId xmlns:p14="http://schemas.microsoft.com/office/powerpoint/2010/main" val="9459667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8" name="Google Shape;1927;p212">
            <a:extLst>
              <a:ext uri="{FF2B5EF4-FFF2-40B4-BE49-F238E27FC236}">
                <a16:creationId xmlns:a16="http://schemas.microsoft.com/office/drawing/2014/main" id="{C354EC13-50BE-80C6-3529-17C8E7DEDF4E}"/>
              </a:ext>
            </a:extLst>
          </p:cNvPr>
          <p:cNvSpPr/>
          <p:nvPr userDrawn="1"/>
        </p:nvSpPr>
        <p:spPr>
          <a:xfrm>
            <a:off x="-1" y="-12051"/>
            <a:ext cx="9144000" cy="590764"/>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pic>
        <p:nvPicPr>
          <p:cNvPr id="9" name="Google Shape;1925;p212" descr="A picture containing drawing&#10;&#10;Description automatically generated">
            <a:extLst>
              <a:ext uri="{FF2B5EF4-FFF2-40B4-BE49-F238E27FC236}">
                <a16:creationId xmlns:a16="http://schemas.microsoft.com/office/drawing/2014/main" id="{5AAFFDC5-BE3F-E6A8-3B12-7D3DFE73D851}"/>
              </a:ext>
            </a:extLst>
          </p:cNvPr>
          <p:cNvPicPr preferRelativeResize="0"/>
          <p:nvPr userDrawn="1"/>
        </p:nvPicPr>
        <p:blipFill rotWithShape="1">
          <a:blip r:embed="rId2">
            <a:alphaModFix/>
          </a:blip>
          <a:srcRect/>
          <a:stretch/>
        </p:blipFill>
        <p:spPr>
          <a:xfrm>
            <a:off x="8075466" y="4828420"/>
            <a:ext cx="971552" cy="235459"/>
          </a:xfrm>
          <a:prstGeom prst="rect">
            <a:avLst/>
          </a:prstGeom>
          <a:noFill/>
          <a:ln>
            <a:noFill/>
          </a:ln>
        </p:spPr>
      </p:pic>
      <p:pic>
        <p:nvPicPr>
          <p:cNvPr id="10" name="Google Shape;1926;p212" descr="A picture containing drawing&#10;&#10;Description automatically generated">
            <a:extLst>
              <a:ext uri="{FF2B5EF4-FFF2-40B4-BE49-F238E27FC236}">
                <a16:creationId xmlns:a16="http://schemas.microsoft.com/office/drawing/2014/main" id="{FA7CAFD9-CAF7-D64E-B0F8-B38670498EDE}"/>
              </a:ext>
            </a:extLst>
          </p:cNvPr>
          <p:cNvPicPr preferRelativeResize="0"/>
          <p:nvPr userDrawn="1"/>
        </p:nvPicPr>
        <p:blipFill rotWithShape="1">
          <a:blip r:embed="rId3">
            <a:alphaModFix/>
          </a:blip>
          <a:srcRect/>
          <a:stretch/>
        </p:blipFill>
        <p:spPr>
          <a:xfrm>
            <a:off x="7525715" y="4833506"/>
            <a:ext cx="489139" cy="264671"/>
          </a:xfrm>
          <a:prstGeom prst="rect">
            <a:avLst/>
          </a:prstGeom>
          <a:noFill/>
          <a:ln>
            <a:noFill/>
          </a:ln>
        </p:spPr>
      </p:pic>
      <p:sp>
        <p:nvSpPr>
          <p:cNvPr id="11" name="Google Shape;1927;p212">
            <a:extLst>
              <a:ext uri="{FF2B5EF4-FFF2-40B4-BE49-F238E27FC236}">
                <a16:creationId xmlns:a16="http://schemas.microsoft.com/office/drawing/2014/main" id="{40C82E04-3BBE-DCAC-3219-ECF2C58C27BA}"/>
              </a:ext>
            </a:extLst>
          </p:cNvPr>
          <p:cNvSpPr/>
          <p:nvPr userDrawn="1"/>
        </p:nvSpPr>
        <p:spPr>
          <a:xfrm>
            <a:off x="-1" y="4688014"/>
            <a:ext cx="9144000" cy="455486"/>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pic>
        <p:nvPicPr>
          <p:cNvPr id="12" name="Google Shape;1928;p212" descr="A picture containing drawing&#10;&#10;Description automatically generated">
            <a:extLst>
              <a:ext uri="{FF2B5EF4-FFF2-40B4-BE49-F238E27FC236}">
                <a16:creationId xmlns:a16="http://schemas.microsoft.com/office/drawing/2014/main" id="{C1EF7E63-9E13-6F0E-9627-D603BB597F6E}"/>
              </a:ext>
            </a:extLst>
          </p:cNvPr>
          <p:cNvPicPr preferRelativeResize="0"/>
          <p:nvPr userDrawn="1"/>
        </p:nvPicPr>
        <p:blipFill rotWithShape="1">
          <a:blip r:embed="rId3">
            <a:alphaModFix/>
          </a:blip>
          <a:srcRect/>
          <a:stretch/>
        </p:blipFill>
        <p:spPr>
          <a:xfrm>
            <a:off x="44121" y="4803706"/>
            <a:ext cx="537815" cy="291009"/>
          </a:xfrm>
          <a:prstGeom prst="rect">
            <a:avLst/>
          </a:prstGeom>
          <a:noFill/>
          <a:ln>
            <a:noFill/>
          </a:ln>
        </p:spPr>
      </p:pic>
      <p:pic>
        <p:nvPicPr>
          <p:cNvPr id="13" name="Google Shape;1929;p212">
            <a:extLst>
              <a:ext uri="{FF2B5EF4-FFF2-40B4-BE49-F238E27FC236}">
                <a16:creationId xmlns:a16="http://schemas.microsoft.com/office/drawing/2014/main" id="{E2F1F1F2-359A-87E1-2E5C-41F705D7278F}"/>
              </a:ext>
            </a:extLst>
          </p:cNvPr>
          <p:cNvPicPr preferRelativeResize="0"/>
          <p:nvPr userDrawn="1"/>
        </p:nvPicPr>
        <p:blipFill rotWithShape="1">
          <a:blip r:embed="rId4">
            <a:alphaModFix/>
          </a:blip>
          <a:srcRect t="30456" b="32049"/>
          <a:stretch/>
        </p:blipFill>
        <p:spPr>
          <a:xfrm>
            <a:off x="3856144" y="4698108"/>
            <a:ext cx="1431711" cy="400069"/>
          </a:xfrm>
          <a:prstGeom prst="rect">
            <a:avLst/>
          </a:prstGeom>
          <a:noFill/>
          <a:ln>
            <a:noFill/>
          </a:ln>
        </p:spPr>
      </p:pic>
      <p:pic>
        <p:nvPicPr>
          <p:cNvPr id="14" name="Google Shape;1930;p212" descr="A picture containing drawing&#10;&#10;Description automatically generated">
            <a:extLst>
              <a:ext uri="{FF2B5EF4-FFF2-40B4-BE49-F238E27FC236}">
                <a16:creationId xmlns:a16="http://schemas.microsoft.com/office/drawing/2014/main" id="{58F14386-731A-B069-7346-978984B16B7D}"/>
              </a:ext>
            </a:extLst>
          </p:cNvPr>
          <p:cNvPicPr preferRelativeResize="0"/>
          <p:nvPr userDrawn="1"/>
        </p:nvPicPr>
        <p:blipFill rotWithShape="1">
          <a:blip r:embed="rId2">
            <a:alphaModFix/>
          </a:blip>
          <a:srcRect/>
          <a:stretch/>
        </p:blipFill>
        <p:spPr>
          <a:xfrm>
            <a:off x="7912643" y="4775770"/>
            <a:ext cx="1125587" cy="272790"/>
          </a:xfrm>
          <a:prstGeom prst="rect">
            <a:avLst/>
          </a:prstGeom>
          <a:noFill/>
          <a:ln>
            <a:noFill/>
          </a:ln>
        </p:spPr>
      </p:pic>
      <p:sp>
        <p:nvSpPr>
          <p:cNvPr id="146" name="Rounded Rectangle 145">
            <a:hlinkClick r:id="rId5" action="ppaction://hlinksldjump"/>
            <a:extLst>
              <a:ext uri="{FF2B5EF4-FFF2-40B4-BE49-F238E27FC236}">
                <a16:creationId xmlns:a16="http://schemas.microsoft.com/office/drawing/2014/main" id="{EA3667E2-7816-41F6-B3EF-3B5CD192E704}"/>
              </a:ext>
            </a:extLst>
          </p:cNvPr>
          <p:cNvSpPr/>
          <p:nvPr userDrawn="1"/>
        </p:nvSpPr>
        <p:spPr>
          <a:xfrm>
            <a:off x="60167" y="2785064"/>
            <a:ext cx="514282" cy="488773"/>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ounded Rectangle 150">
            <a:hlinkClick r:id="rId6" action="ppaction://hlinksldjump"/>
            <a:extLst>
              <a:ext uri="{FF2B5EF4-FFF2-40B4-BE49-F238E27FC236}">
                <a16:creationId xmlns:a16="http://schemas.microsoft.com/office/drawing/2014/main" id="{0B2A8F0E-EE05-8F12-C199-0D0DA56D0265}"/>
              </a:ext>
            </a:extLst>
          </p:cNvPr>
          <p:cNvSpPr/>
          <p:nvPr userDrawn="1"/>
        </p:nvSpPr>
        <p:spPr>
          <a:xfrm>
            <a:off x="53170" y="853570"/>
            <a:ext cx="562389" cy="573118"/>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ounded Rectangle 151">
            <a:hlinkClick r:id="" action="ppaction://noaction"/>
            <a:extLst>
              <a:ext uri="{FF2B5EF4-FFF2-40B4-BE49-F238E27FC236}">
                <a16:creationId xmlns:a16="http://schemas.microsoft.com/office/drawing/2014/main" id="{2204DA04-79A5-C94A-D133-0CA534D34816}"/>
              </a:ext>
            </a:extLst>
          </p:cNvPr>
          <p:cNvSpPr/>
          <p:nvPr userDrawn="1"/>
        </p:nvSpPr>
        <p:spPr>
          <a:xfrm>
            <a:off x="53172" y="1221514"/>
            <a:ext cx="566132" cy="55964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Rounded Rectangle 153">
            <a:hlinkClick r:id="rId7" action="ppaction://hlinksldjump"/>
            <a:extLst>
              <a:ext uri="{FF2B5EF4-FFF2-40B4-BE49-F238E27FC236}">
                <a16:creationId xmlns:a16="http://schemas.microsoft.com/office/drawing/2014/main" id="{12A8C914-7FF4-6E7E-A763-ADBA7A6D1E0C}"/>
              </a:ext>
            </a:extLst>
          </p:cNvPr>
          <p:cNvSpPr/>
          <p:nvPr userDrawn="1"/>
        </p:nvSpPr>
        <p:spPr>
          <a:xfrm>
            <a:off x="60169" y="1976403"/>
            <a:ext cx="566132" cy="561211"/>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79424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home">
    <p:spTree>
      <p:nvGrpSpPr>
        <p:cNvPr id="1" name=""/>
        <p:cNvGrpSpPr/>
        <p:nvPr/>
      </p:nvGrpSpPr>
      <p:grpSpPr>
        <a:xfrm>
          <a:off x="0" y="0"/>
          <a:ext cx="0" cy="0"/>
          <a:chOff x="0" y="0"/>
          <a:chExt cx="0" cy="0"/>
        </a:xfrm>
      </p:grpSpPr>
      <p:sp>
        <p:nvSpPr>
          <p:cNvPr id="2" name="Round Same Side Corner Rectangle 1">
            <a:extLst>
              <a:ext uri="{FF2B5EF4-FFF2-40B4-BE49-F238E27FC236}">
                <a16:creationId xmlns:a16="http://schemas.microsoft.com/office/drawing/2014/main" id="{EA30030D-956F-4A97-F975-897A15B566BF}"/>
              </a:ext>
            </a:extLst>
          </p:cNvPr>
          <p:cNvSpPr/>
          <p:nvPr userDrawn="1"/>
        </p:nvSpPr>
        <p:spPr>
          <a:xfrm rot="5400000">
            <a:off x="-1749304" y="2421063"/>
            <a:ext cx="3955801" cy="457199"/>
          </a:xfrm>
          <a:prstGeom prst="round2Same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Google Shape;1927;p212">
            <a:extLst>
              <a:ext uri="{FF2B5EF4-FFF2-40B4-BE49-F238E27FC236}">
                <a16:creationId xmlns:a16="http://schemas.microsoft.com/office/drawing/2014/main" id="{8E030DA2-0212-0E4B-C4E0-3B206DF79AF9}"/>
              </a:ext>
            </a:extLst>
          </p:cNvPr>
          <p:cNvSpPr/>
          <p:nvPr userDrawn="1"/>
        </p:nvSpPr>
        <p:spPr>
          <a:xfrm>
            <a:off x="-1" y="20548"/>
            <a:ext cx="9144000" cy="590764"/>
          </a:xfrm>
          <a:prstGeom prst="rect">
            <a:avLst/>
          </a:prstGeom>
          <a:solidFill>
            <a:srgbClr val="FFAB40"/>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8" name="Google Shape;1927;p212">
            <a:extLst>
              <a:ext uri="{FF2B5EF4-FFF2-40B4-BE49-F238E27FC236}">
                <a16:creationId xmlns:a16="http://schemas.microsoft.com/office/drawing/2014/main" id="{C354EC13-50BE-80C6-3529-17C8E7DEDF4E}"/>
              </a:ext>
            </a:extLst>
          </p:cNvPr>
          <p:cNvSpPr/>
          <p:nvPr userDrawn="1"/>
        </p:nvSpPr>
        <p:spPr>
          <a:xfrm>
            <a:off x="-1" y="0"/>
            <a:ext cx="9144000" cy="590764"/>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pic>
        <p:nvPicPr>
          <p:cNvPr id="9" name="Google Shape;1925;p212" descr="A picture containing drawing&#10;&#10;Description automatically generated">
            <a:extLst>
              <a:ext uri="{FF2B5EF4-FFF2-40B4-BE49-F238E27FC236}">
                <a16:creationId xmlns:a16="http://schemas.microsoft.com/office/drawing/2014/main" id="{5AAFFDC5-BE3F-E6A8-3B12-7D3DFE73D851}"/>
              </a:ext>
            </a:extLst>
          </p:cNvPr>
          <p:cNvPicPr preferRelativeResize="0"/>
          <p:nvPr userDrawn="1"/>
        </p:nvPicPr>
        <p:blipFill rotWithShape="1">
          <a:blip r:embed="rId2">
            <a:alphaModFix/>
          </a:blip>
          <a:srcRect/>
          <a:stretch/>
        </p:blipFill>
        <p:spPr>
          <a:xfrm>
            <a:off x="8075466" y="4828420"/>
            <a:ext cx="971552" cy="235459"/>
          </a:xfrm>
          <a:prstGeom prst="rect">
            <a:avLst/>
          </a:prstGeom>
          <a:noFill/>
          <a:ln>
            <a:noFill/>
          </a:ln>
        </p:spPr>
      </p:pic>
      <p:pic>
        <p:nvPicPr>
          <p:cNvPr id="10" name="Google Shape;1926;p212" descr="A picture containing drawing&#10;&#10;Description automatically generated">
            <a:extLst>
              <a:ext uri="{FF2B5EF4-FFF2-40B4-BE49-F238E27FC236}">
                <a16:creationId xmlns:a16="http://schemas.microsoft.com/office/drawing/2014/main" id="{FA7CAFD9-CAF7-D64E-B0F8-B38670498EDE}"/>
              </a:ext>
            </a:extLst>
          </p:cNvPr>
          <p:cNvPicPr preferRelativeResize="0"/>
          <p:nvPr userDrawn="1"/>
        </p:nvPicPr>
        <p:blipFill rotWithShape="1">
          <a:blip r:embed="rId3">
            <a:alphaModFix/>
          </a:blip>
          <a:srcRect/>
          <a:stretch/>
        </p:blipFill>
        <p:spPr>
          <a:xfrm>
            <a:off x="7525715" y="4833506"/>
            <a:ext cx="489139" cy="264671"/>
          </a:xfrm>
          <a:prstGeom prst="rect">
            <a:avLst/>
          </a:prstGeom>
          <a:noFill/>
          <a:ln>
            <a:noFill/>
          </a:ln>
        </p:spPr>
      </p:pic>
      <p:sp>
        <p:nvSpPr>
          <p:cNvPr id="11" name="Google Shape;1927;p212">
            <a:extLst>
              <a:ext uri="{FF2B5EF4-FFF2-40B4-BE49-F238E27FC236}">
                <a16:creationId xmlns:a16="http://schemas.microsoft.com/office/drawing/2014/main" id="{40C82E04-3BBE-DCAC-3219-ECF2C58C27BA}"/>
              </a:ext>
            </a:extLst>
          </p:cNvPr>
          <p:cNvSpPr/>
          <p:nvPr userDrawn="1"/>
        </p:nvSpPr>
        <p:spPr>
          <a:xfrm>
            <a:off x="-1" y="4688014"/>
            <a:ext cx="9144000" cy="455486"/>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pic>
        <p:nvPicPr>
          <p:cNvPr id="12" name="Google Shape;1928;p212" descr="A picture containing drawing&#10;&#10;Description automatically generated">
            <a:extLst>
              <a:ext uri="{FF2B5EF4-FFF2-40B4-BE49-F238E27FC236}">
                <a16:creationId xmlns:a16="http://schemas.microsoft.com/office/drawing/2014/main" id="{C1EF7E63-9E13-6F0E-9627-D603BB597F6E}"/>
              </a:ext>
            </a:extLst>
          </p:cNvPr>
          <p:cNvPicPr preferRelativeResize="0"/>
          <p:nvPr userDrawn="1"/>
        </p:nvPicPr>
        <p:blipFill rotWithShape="1">
          <a:blip r:embed="rId3">
            <a:alphaModFix/>
          </a:blip>
          <a:srcRect/>
          <a:stretch/>
        </p:blipFill>
        <p:spPr>
          <a:xfrm>
            <a:off x="623984" y="4803706"/>
            <a:ext cx="537815" cy="291009"/>
          </a:xfrm>
          <a:prstGeom prst="rect">
            <a:avLst/>
          </a:prstGeom>
          <a:noFill/>
          <a:ln>
            <a:noFill/>
          </a:ln>
        </p:spPr>
      </p:pic>
      <p:pic>
        <p:nvPicPr>
          <p:cNvPr id="13" name="Google Shape;1929;p212">
            <a:extLst>
              <a:ext uri="{FF2B5EF4-FFF2-40B4-BE49-F238E27FC236}">
                <a16:creationId xmlns:a16="http://schemas.microsoft.com/office/drawing/2014/main" id="{E2F1F1F2-359A-87E1-2E5C-41F705D7278F}"/>
              </a:ext>
            </a:extLst>
          </p:cNvPr>
          <p:cNvPicPr preferRelativeResize="0"/>
          <p:nvPr userDrawn="1"/>
        </p:nvPicPr>
        <p:blipFill rotWithShape="1">
          <a:blip r:embed="rId4">
            <a:alphaModFix/>
          </a:blip>
          <a:srcRect t="30456" b="32049"/>
          <a:stretch/>
        </p:blipFill>
        <p:spPr>
          <a:xfrm>
            <a:off x="3856144" y="4698108"/>
            <a:ext cx="1431711" cy="400069"/>
          </a:xfrm>
          <a:prstGeom prst="rect">
            <a:avLst/>
          </a:prstGeom>
          <a:noFill/>
          <a:ln>
            <a:noFill/>
          </a:ln>
        </p:spPr>
      </p:pic>
      <p:pic>
        <p:nvPicPr>
          <p:cNvPr id="14" name="Google Shape;1930;p212" descr="A picture containing drawing&#10;&#10;Description automatically generated">
            <a:extLst>
              <a:ext uri="{FF2B5EF4-FFF2-40B4-BE49-F238E27FC236}">
                <a16:creationId xmlns:a16="http://schemas.microsoft.com/office/drawing/2014/main" id="{58F14386-731A-B069-7346-978984B16B7D}"/>
              </a:ext>
            </a:extLst>
          </p:cNvPr>
          <p:cNvPicPr preferRelativeResize="0"/>
          <p:nvPr userDrawn="1"/>
        </p:nvPicPr>
        <p:blipFill rotWithShape="1">
          <a:blip r:embed="rId2">
            <a:alphaModFix/>
          </a:blip>
          <a:srcRect/>
          <a:stretch/>
        </p:blipFill>
        <p:spPr>
          <a:xfrm>
            <a:off x="7407128" y="4775770"/>
            <a:ext cx="1125587" cy="272790"/>
          </a:xfrm>
          <a:prstGeom prst="rect">
            <a:avLst/>
          </a:prstGeom>
          <a:noFill/>
          <a:ln>
            <a:noFill/>
          </a:ln>
        </p:spPr>
      </p:pic>
      <p:grpSp>
        <p:nvGrpSpPr>
          <p:cNvPr id="15" name="Group 14">
            <a:extLst>
              <a:ext uri="{FF2B5EF4-FFF2-40B4-BE49-F238E27FC236}">
                <a16:creationId xmlns:a16="http://schemas.microsoft.com/office/drawing/2014/main" id="{F2485DDE-ACBC-E5DD-1F85-C45867017493}"/>
              </a:ext>
            </a:extLst>
          </p:cNvPr>
          <p:cNvGrpSpPr/>
          <p:nvPr userDrawn="1"/>
        </p:nvGrpSpPr>
        <p:grpSpPr>
          <a:xfrm>
            <a:off x="-1" y="4688014"/>
            <a:ext cx="457201" cy="455486"/>
            <a:chOff x="-1" y="4688014"/>
            <a:chExt cx="457201" cy="455486"/>
          </a:xfrm>
        </p:grpSpPr>
        <p:sp>
          <p:nvSpPr>
            <p:cNvPr id="16" name="Google Shape;1927;p212">
              <a:extLst>
                <a:ext uri="{FF2B5EF4-FFF2-40B4-BE49-F238E27FC236}">
                  <a16:creationId xmlns:a16="http://schemas.microsoft.com/office/drawing/2014/main" id="{46074D7C-6D84-790B-4645-1A916B83514D}"/>
                </a:ext>
              </a:extLst>
            </p:cNvPr>
            <p:cNvSpPr/>
            <p:nvPr userDrawn="1"/>
          </p:nvSpPr>
          <p:spPr>
            <a:xfrm>
              <a:off x="-1" y="4688014"/>
              <a:ext cx="457201" cy="455486"/>
            </a:xfrm>
            <a:prstGeom prst="rect">
              <a:avLst/>
            </a:prstGeom>
            <a:solidFill>
              <a:srgbClr val="FFAB40"/>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grpSp>
          <p:nvGrpSpPr>
            <p:cNvPr id="17" name="Group 16">
              <a:extLst>
                <a:ext uri="{FF2B5EF4-FFF2-40B4-BE49-F238E27FC236}">
                  <a16:creationId xmlns:a16="http://schemas.microsoft.com/office/drawing/2014/main" id="{6F919A3D-C0BA-3DB9-C5C4-EED9FB3D2334}"/>
                </a:ext>
              </a:extLst>
            </p:cNvPr>
            <p:cNvGrpSpPr/>
            <p:nvPr userDrawn="1"/>
          </p:nvGrpSpPr>
          <p:grpSpPr>
            <a:xfrm>
              <a:off x="85293" y="4792107"/>
              <a:ext cx="280265" cy="242582"/>
              <a:chOff x="108516" y="4792107"/>
              <a:chExt cx="280265" cy="242582"/>
            </a:xfrm>
          </p:grpSpPr>
          <p:sp>
            <p:nvSpPr>
              <p:cNvPr id="18" name="Freeform 17">
                <a:extLst>
                  <a:ext uri="{FF2B5EF4-FFF2-40B4-BE49-F238E27FC236}">
                    <a16:creationId xmlns:a16="http://schemas.microsoft.com/office/drawing/2014/main" id="{3ED6C579-644C-34A8-E5C4-F874BDE2F2F5}"/>
                  </a:ext>
                </a:extLst>
              </p:cNvPr>
              <p:cNvSpPr/>
              <p:nvPr/>
            </p:nvSpPr>
            <p:spPr>
              <a:xfrm rot="10800000">
                <a:off x="235516" y="4792107"/>
                <a:ext cx="153265" cy="242582"/>
              </a:xfrm>
              <a:custGeom>
                <a:avLst/>
                <a:gdLst>
                  <a:gd name="connsiteX0" fmla="*/ 153266 w 153265"/>
                  <a:gd name="connsiteY0" fmla="*/ 121025 h 242582"/>
                  <a:gd name="connsiteX1" fmla="*/ 38943 w 153265"/>
                  <a:gd name="connsiteY1" fmla="*/ 6702 h 242582"/>
                  <a:gd name="connsiteX2" fmla="*/ 6659 w 153265"/>
                  <a:gd name="connsiteY2" fmla="*/ 6702 h 242582"/>
                  <a:gd name="connsiteX3" fmla="*/ 6659 w 153265"/>
                  <a:gd name="connsiteY3" fmla="*/ 6702 h 242582"/>
                  <a:gd name="connsiteX4" fmla="*/ 6659 w 153265"/>
                  <a:gd name="connsiteY4" fmla="*/ 38987 h 242582"/>
                  <a:gd name="connsiteX5" fmla="*/ 88985 w 153265"/>
                  <a:gd name="connsiteY5" fmla="*/ 121313 h 242582"/>
                  <a:gd name="connsiteX6" fmla="*/ 6659 w 153265"/>
                  <a:gd name="connsiteY6" fmla="*/ 203639 h 242582"/>
                  <a:gd name="connsiteX7" fmla="*/ 6659 w 153265"/>
                  <a:gd name="connsiteY7" fmla="*/ 235924 h 242582"/>
                  <a:gd name="connsiteX8" fmla="*/ 6659 w 153265"/>
                  <a:gd name="connsiteY8" fmla="*/ 235924 h 242582"/>
                  <a:gd name="connsiteX9" fmla="*/ 38943 w 153265"/>
                  <a:gd name="connsiteY9" fmla="*/ 235924 h 242582"/>
                  <a:gd name="connsiteX10" fmla="*/ 153266 w 153265"/>
                  <a:gd name="connsiteY10" fmla="*/ 121025 h 24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3265" h="242582">
                    <a:moveTo>
                      <a:pt x="153266" y="121025"/>
                    </a:moveTo>
                    <a:lnTo>
                      <a:pt x="38943" y="6702"/>
                    </a:lnTo>
                    <a:cubicBezTo>
                      <a:pt x="30065" y="-2234"/>
                      <a:pt x="15537" y="-2234"/>
                      <a:pt x="6659" y="6702"/>
                    </a:cubicBezTo>
                    <a:lnTo>
                      <a:pt x="6659" y="6702"/>
                    </a:lnTo>
                    <a:cubicBezTo>
                      <a:pt x="-2220" y="15580"/>
                      <a:pt x="-2220" y="30108"/>
                      <a:pt x="6659" y="38987"/>
                    </a:cubicBezTo>
                    <a:lnTo>
                      <a:pt x="88985" y="121313"/>
                    </a:lnTo>
                    <a:lnTo>
                      <a:pt x="6659" y="203639"/>
                    </a:lnTo>
                    <a:cubicBezTo>
                      <a:pt x="-2220" y="212517"/>
                      <a:pt x="-2220" y="227045"/>
                      <a:pt x="6659" y="235924"/>
                    </a:cubicBezTo>
                    <a:lnTo>
                      <a:pt x="6659" y="235924"/>
                    </a:lnTo>
                    <a:cubicBezTo>
                      <a:pt x="15537" y="244802"/>
                      <a:pt x="30065" y="244802"/>
                      <a:pt x="38943" y="235924"/>
                    </a:cubicBezTo>
                    <a:lnTo>
                      <a:pt x="153266" y="121025"/>
                    </a:lnTo>
                    <a:close/>
                  </a:path>
                </a:pathLst>
              </a:custGeom>
              <a:noFill/>
              <a:ln w="12700" cap="flat">
                <a:solidFill>
                  <a:schemeClr val="bg1"/>
                </a:solid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F70921BD-BD31-0D48-1D85-CBF1A9136DE7}"/>
                  </a:ext>
                </a:extLst>
              </p:cNvPr>
              <p:cNvSpPr/>
              <p:nvPr userDrawn="1"/>
            </p:nvSpPr>
            <p:spPr>
              <a:xfrm rot="10800000">
                <a:off x="108516" y="4792107"/>
                <a:ext cx="153265" cy="242582"/>
              </a:xfrm>
              <a:custGeom>
                <a:avLst/>
                <a:gdLst>
                  <a:gd name="connsiteX0" fmla="*/ 153266 w 153265"/>
                  <a:gd name="connsiteY0" fmla="*/ 121025 h 242582"/>
                  <a:gd name="connsiteX1" fmla="*/ 38943 w 153265"/>
                  <a:gd name="connsiteY1" fmla="*/ 6702 h 242582"/>
                  <a:gd name="connsiteX2" fmla="*/ 6659 w 153265"/>
                  <a:gd name="connsiteY2" fmla="*/ 6702 h 242582"/>
                  <a:gd name="connsiteX3" fmla="*/ 6659 w 153265"/>
                  <a:gd name="connsiteY3" fmla="*/ 6702 h 242582"/>
                  <a:gd name="connsiteX4" fmla="*/ 6659 w 153265"/>
                  <a:gd name="connsiteY4" fmla="*/ 38987 h 242582"/>
                  <a:gd name="connsiteX5" fmla="*/ 88985 w 153265"/>
                  <a:gd name="connsiteY5" fmla="*/ 121313 h 242582"/>
                  <a:gd name="connsiteX6" fmla="*/ 6659 w 153265"/>
                  <a:gd name="connsiteY6" fmla="*/ 203639 h 242582"/>
                  <a:gd name="connsiteX7" fmla="*/ 6659 w 153265"/>
                  <a:gd name="connsiteY7" fmla="*/ 235924 h 242582"/>
                  <a:gd name="connsiteX8" fmla="*/ 6659 w 153265"/>
                  <a:gd name="connsiteY8" fmla="*/ 235924 h 242582"/>
                  <a:gd name="connsiteX9" fmla="*/ 38943 w 153265"/>
                  <a:gd name="connsiteY9" fmla="*/ 235924 h 242582"/>
                  <a:gd name="connsiteX10" fmla="*/ 153266 w 153265"/>
                  <a:gd name="connsiteY10" fmla="*/ 121025 h 24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3265" h="242582">
                    <a:moveTo>
                      <a:pt x="153266" y="121025"/>
                    </a:moveTo>
                    <a:lnTo>
                      <a:pt x="38943" y="6702"/>
                    </a:lnTo>
                    <a:cubicBezTo>
                      <a:pt x="30065" y="-2234"/>
                      <a:pt x="15537" y="-2234"/>
                      <a:pt x="6659" y="6702"/>
                    </a:cubicBezTo>
                    <a:lnTo>
                      <a:pt x="6659" y="6702"/>
                    </a:lnTo>
                    <a:cubicBezTo>
                      <a:pt x="-2220" y="15580"/>
                      <a:pt x="-2220" y="30108"/>
                      <a:pt x="6659" y="38987"/>
                    </a:cubicBezTo>
                    <a:lnTo>
                      <a:pt x="88985" y="121313"/>
                    </a:lnTo>
                    <a:lnTo>
                      <a:pt x="6659" y="203639"/>
                    </a:lnTo>
                    <a:cubicBezTo>
                      <a:pt x="-2220" y="212517"/>
                      <a:pt x="-2220" y="227045"/>
                      <a:pt x="6659" y="235924"/>
                    </a:cubicBezTo>
                    <a:lnTo>
                      <a:pt x="6659" y="235924"/>
                    </a:lnTo>
                    <a:cubicBezTo>
                      <a:pt x="15537" y="244802"/>
                      <a:pt x="30065" y="244802"/>
                      <a:pt x="38943" y="235924"/>
                    </a:cubicBezTo>
                    <a:lnTo>
                      <a:pt x="153266" y="121025"/>
                    </a:lnTo>
                    <a:close/>
                  </a:path>
                </a:pathLst>
              </a:custGeom>
              <a:noFill/>
              <a:ln w="12700" cap="flat">
                <a:solidFill>
                  <a:schemeClr val="bg1"/>
                </a:solidFill>
                <a:prstDash val="solid"/>
                <a:miter/>
              </a:ln>
            </p:spPr>
            <p:txBody>
              <a:bodyPr rtlCol="0" anchor="ctr"/>
              <a:lstStyle/>
              <a:p>
                <a:endParaRPr lang="en-US"/>
              </a:p>
            </p:txBody>
          </p:sp>
        </p:grpSp>
      </p:grpSp>
      <p:grpSp>
        <p:nvGrpSpPr>
          <p:cNvPr id="20" name="Group 19">
            <a:extLst>
              <a:ext uri="{FF2B5EF4-FFF2-40B4-BE49-F238E27FC236}">
                <a16:creationId xmlns:a16="http://schemas.microsoft.com/office/drawing/2014/main" id="{624737E6-8DF9-9619-1008-DC30192EEB25}"/>
              </a:ext>
            </a:extLst>
          </p:cNvPr>
          <p:cNvGrpSpPr/>
          <p:nvPr userDrawn="1"/>
        </p:nvGrpSpPr>
        <p:grpSpPr>
          <a:xfrm>
            <a:off x="8686799" y="4688014"/>
            <a:ext cx="457201" cy="455486"/>
            <a:chOff x="8686799" y="4688014"/>
            <a:chExt cx="457201" cy="455486"/>
          </a:xfrm>
        </p:grpSpPr>
        <p:sp>
          <p:nvSpPr>
            <p:cNvPr id="21" name="Google Shape;1927;p212">
              <a:extLst>
                <a:ext uri="{FF2B5EF4-FFF2-40B4-BE49-F238E27FC236}">
                  <a16:creationId xmlns:a16="http://schemas.microsoft.com/office/drawing/2014/main" id="{C73C6686-7491-74EA-1EE8-CCFE518301A6}"/>
                </a:ext>
              </a:extLst>
            </p:cNvPr>
            <p:cNvSpPr/>
            <p:nvPr userDrawn="1"/>
          </p:nvSpPr>
          <p:spPr>
            <a:xfrm>
              <a:off x="8686799" y="4688014"/>
              <a:ext cx="457201" cy="455486"/>
            </a:xfrm>
            <a:prstGeom prst="rect">
              <a:avLst/>
            </a:prstGeom>
            <a:solidFill>
              <a:srgbClr val="FFAB40"/>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grpSp>
          <p:nvGrpSpPr>
            <p:cNvPr id="22" name="Group 21">
              <a:extLst>
                <a:ext uri="{FF2B5EF4-FFF2-40B4-BE49-F238E27FC236}">
                  <a16:creationId xmlns:a16="http://schemas.microsoft.com/office/drawing/2014/main" id="{902B4D02-593C-EA71-D34C-DBFAD6179E9B}"/>
                </a:ext>
              </a:extLst>
            </p:cNvPr>
            <p:cNvGrpSpPr/>
            <p:nvPr userDrawn="1"/>
          </p:nvGrpSpPr>
          <p:grpSpPr>
            <a:xfrm rot="10800000">
              <a:off x="8778443" y="4792107"/>
              <a:ext cx="280265" cy="242582"/>
              <a:chOff x="108516" y="4792107"/>
              <a:chExt cx="280265" cy="242582"/>
            </a:xfrm>
          </p:grpSpPr>
          <p:sp>
            <p:nvSpPr>
              <p:cNvPr id="23" name="Freeform 22">
                <a:extLst>
                  <a:ext uri="{FF2B5EF4-FFF2-40B4-BE49-F238E27FC236}">
                    <a16:creationId xmlns:a16="http://schemas.microsoft.com/office/drawing/2014/main" id="{405EEA9F-83BE-3E68-1667-5DDA9C2E8E77}"/>
                  </a:ext>
                </a:extLst>
              </p:cNvPr>
              <p:cNvSpPr/>
              <p:nvPr/>
            </p:nvSpPr>
            <p:spPr>
              <a:xfrm rot="10800000">
                <a:off x="235516" y="4792107"/>
                <a:ext cx="153265" cy="242582"/>
              </a:xfrm>
              <a:custGeom>
                <a:avLst/>
                <a:gdLst>
                  <a:gd name="connsiteX0" fmla="*/ 153266 w 153265"/>
                  <a:gd name="connsiteY0" fmla="*/ 121025 h 242582"/>
                  <a:gd name="connsiteX1" fmla="*/ 38943 w 153265"/>
                  <a:gd name="connsiteY1" fmla="*/ 6702 h 242582"/>
                  <a:gd name="connsiteX2" fmla="*/ 6659 w 153265"/>
                  <a:gd name="connsiteY2" fmla="*/ 6702 h 242582"/>
                  <a:gd name="connsiteX3" fmla="*/ 6659 w 153265"/>
                  <a:gd name="connsiteY3" fmla="*/ 6702 h 242582"/>
                  <a:gd name="connsiteX4" fmla="*/ 6659 w 153265"/>
                  <a:gd name="connsiteY4" fmla="*/ 38987 h 242582"/>
                  <a:gd name="connsiteX5" fmla="*/ 88985 w 153265"/>
                  <a:gd name="connsiteY5" fmla="*/ 121313 h 242582"/>
                  <a:gd name="connsiteX6" fmla="*/ 6659 w 153265"/>
                  <a:gd name="connsiteY6" fmla="*/ 203639 h 242582"/>
                  <a:gd name="connsiteX7" fmla="*/ 6659 w 153265"/>
                  <a:gd name="connsiteY7" fmla="*/ 235924 h 242582"/>
                  <a:gd name="connsiteX8" fmla="*/ 6659 w 153265"/>
                  <a:gd name="connsiteY8" fmla="*/ 235924 h 242582"/>
                  <a:gd name="connsiteX9" fmla="*/ 38943 w 153265"/>
                  <a:gd name="connsiteY9" fmla="*/ 235924 h 242582"/>
                  <a:gd name="connsiteX10" fmla="*/ 153266 w 153265"/>
                  <a:gd name="connsiteY10" fmla="*/ 121025 h 24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3265" h="242582">
                    <a:moveTo>
                      <a:pt x="153266" y="121025"/>
                    </a:moveTo>
                    <a:lnTo>
                      <a:pt x="38943" y="6702"/>
                    </a:lnTo>
                    <a:cubicBezTo>
                      <a:pt x="30065" y="-2234"/>
                      <a:pt x="15537" y="-2234"/>
                      <a:pt x="6659" y="6702"/>
                    </a:cubicBezTo>
                    <a:lnTo>
                      <a:pt x="6659" y="6702"/>
                    </a:lnTo>
                    <a:cubicBezTo>
                      <a:pt x="-2220" y="15580"/>
                      <a:pt x="-2220" y="30108"/>
                      <a:pt x="6659" y="38987"/>
                    </a:cubicBezTo>
                    <a:lnTo>
                      <a:pt x="88985" y="121313"/>
                    </a:lnTo>
                    <a:lnTo>
                      <a:pt x="6659" y="203639"/>
                    </a:lnTo>
                    <a:cubicBezTo>
                      <a:pt x="-2220" y="212517"/>
                      <a:pt x="-2220" y="227045"/>
                      <a:pt x="6659" y="235924"/>
                    </a:cubicBezTo>
                    <a:lnTo>
                      <a:pt x="6659" y="235924"/>
                    </a:lnTo>
                    <a:cubicBezTo>
                      <a:pt x="15537" y="244802"/>
                      <a:pt x="30065" y="244802"/>
                      <a:pt x="38943" y="235924"/>
                    </a:cubicBezTo>
                    <a:lnTo>
                      <a:pt x="153266" y="121025"/>
                    </a:lnTo>
                    <a:close/>
                  </a:path>
                </a:pathLst>
              </a:custGeom>
              <a:noFill/>
              <a:ln w="12700" cap="flat">
                <a:solidFill>
                  <a:schemeClr val="bg1"/>
                </a:solid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21F679BA-740E-E14A-0BE7-C9F7E1CC086B}"/>
                  </a:ext>
                </a:extLst>
              </p:cNvPr>
              <p:cNvSpPr/>
              <p:nvPr userDrawn="1"/>
            </p:nvSpPr>
            <p:spPr>
              <a:xfrm rot="10800000">
                <a:off x="108516" y="4792107"/>
                <a:ext cx="153265" cy="242582"/>
              </a:xfrm>
              <a:custGeom>
                <a:avLst/>
                <a:gdLst>
                  <a:gd name="connsiteX0" fmla="*/ 153266 w 153265"/>
                  <a:gd name="connsiteY0" fmla="*/ 121025 h 242582"/>
                  <a:gd name="connsiteX1" fmla="*/ 38943 w 153265"/>
                  <a:gd name="connsiteY1" fmla="*/ 6702 h 242582"/>
                  <a:gd name="connsiteX2" fmla="*/ 6659 w 153265"/>
                  <a:gd name="connsiteY2" fmla="*/ 6702 h 242582"/>
                  <a:gd name="connsiteX3" fmla="*/ 6659 w 153265"/>
                  <a:gd name="connsiteY3" fmla="*/ 6702 h 242582"/>
                  <a:gd name="connsiteX4" fmla="*/ 6659 w 153265"/>
                  <a:gd name="connsiteY4" fmla="*/ 38987 h 242582"/>
                  <a:gd name="connsiteX5" fmla="*/ 88985 w 153265"/>
                  <a:gd name="connsiteY5" fmla="*/ 121313 h 242582"/>
                  <a:gd name="connsiteX6" fmla="*/ 6659 w 153265"/>
                  <a:gd name="connsiteY6" fmla="*/ 203639 h 242582"/>
                  <a:gd name="connsiteX7" fmla="*/ 6659 w 153265"/>
                  <a:gd name="connsiteY7" fmla="*/ 235924 h 242582"/>
                  <a:gd name="connsiteX8" fmla="*/ 6659 w 153265"/>
                  <a:gd name="connsiteY8" fmla="*/ 235924 h 242582"/>
                  <a:gd name="connsiteX9" fmla="*/ 38943 w 153265"/>
                  <a:gd name="connsiteY9" fmla="*/ 235924 h 242582"/>
                  <a:gd name="connsiteX10" fmla="*/ 153266 w 153265"/>
                  <a:gd name="connsiteY10" fmla="*/ 121025 h 24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3265" h="242582">
                    <a:moveTo>
                      <a:pt x="153266" y="121025"/>
                    </a:moveTo>
                    <a:lnTo>
                      <a:pt x="38943" y="6702"/>
                    </a:lnTo>
                    <a:cubicBezTo>
                      <a:pt x="30065" y="-2234"/>
                      <a:pt x="15537" y="-2234"/>
                      <a:pt x="6659" y="6702"/>
                    </a:cubicBezTo>
                    <a:lnTo>
                      <a:pt x="6659" y="6702"/>
                    </a:lnTo>
                    <a:cubicBezTo>
                      <a:pt x="-2220" y="15580"/>
                      <a:pt x="-2220" y="30108"/>
                      <a:pt x="6659" y="38987"/>
                    </a:cubicBezTo>
                    <a:lnTo>
                      <a:pt x="88985" y="121313"/>
                    </a:lnTo>
                    <a:lnTo>
                      <a:pt x="6659" y="203639"/>
                    </a:lnTo>
                    <a:cubicBezTo>
                      <a:pt x="-2220" y="212517"/>
                      <a:pt x="-2220" y="227045"/>
                      <a:pt x="6659" y="235924"/>
                    </a:cubicBezTo>
                    <a:lnTo>
                      <a:pt x="6659" y="235924"/>
                    </a:lnTo>
                    <a:cubicBezTo>
                      <a:pt x="15537" y="244802"/>
                      <a:pt x="30065" y="244802"/>
                      <a:pt x="38943" y="235924"/>
                    </a:cubicBezTo>
                    <a:lnTo>
                      <a:pt x="153266" y="121025"/>
                    </a:lnTo>
                    <a:close/>
                  </a:path>
                </a:pathLst>
              </a:custGeom>
              <a:noFill/>
              <a:ln w="12700" cap="flat">
                <a:solidFill>
                  <a:schemeClr val="bg1"/>
                </a:solidFill>
                <a:prstDash val="solid"/>
                <a:miter/>
              </a:ln>
            </p:spPr>
            <p:txBody>
              <a:bodyPr rtlCol="0" anchor="ctr"/>
              <a:lstStyle/>
              <a:p>
                <a:endParaRPr lang="en-US"/>
              </a:p>
            </p:txBody>
          </p:sp>
        </p:grpSp>
      </p:grpSp>
      <p:sp>
        <p:nvSpPr>
          <p:cNvPr id="31" name="Rectangle 30">
            <a:hlinkClick r:id="" action="ppaction://hlinkshowjump?jump=previousslide"/>
            <a:extLst>
              <a:ext uri="{FF2B5EF4-FFF2-40B4-BE49-F238E27FC236}">
                <a16:creationId xmlns:a16="http://schemas.microsoft.com/office/drawing/2014/main" id="{2593F048-CABF-C06C-52FA-32C67D47E0EA}"/>
              </a:ext>
            </a:extLst>
          </p:cNvPr>
          <p:cNvSpPr/>
          <p:nvPr userDrawn="1"/>
        </p:nvSpPr>
        <p:spPr>
          <a:xfrm>
            <a:off x="0" y="4688014"/>
            <a:ext cx="4572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hlinkClick r:id="" action="ppaction://hlinkshowjump?jump=nextslide"/>
            <a:extLst>
              <a:ext uri="{FF2B5EF4-FFF2-40B4-BE49-F238E27FC236}">
                <a16:creationId xmlns:a16="http://schemas.microsoft.com/office/drawing/2014/main" id="{373F3CBE-BD96-A40E-268C-21EBB1EA74BD}"/>
              </a:ext>
            </a:extLst>
          </p:cNvPr>
          <p:cNvSpPr/>
          <p:nvPr userDrawn="1"/>
        </p:nvSpPr>
        <p:spPr>
          <a:xfrm>
            <a:off x="8686799" y="4688014"/>
            <a:ext cx="4572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6ADE341C-2F71-7293-49B6-8A09A26EA2DC}"/>
              </a:ext>
            </a:extLst>
          </p:cNvPr>
          <p:cNvGrpSpPr/>
          <p:nvPr userDrawn="1"/>
        </p:nvGrpSpPr>
        <p:grpSpPr>
          <a:xfrm>
            <a:off x="78031" y="4162891"/>
            <a:ext cx="2085270" cy="292608"/>
            <a:chOff x="78031" y="4162891"/>
            <a:chExt cx="2085270" cy="292608"/>
          </a:xfrm>
        </p:grpSpPr>
        <p:sp>
          <p:nvSpPr>
            <p:cNvPr id="94" name="TextBox 93">
              <a:extLst>
                <a:ext uri="{FF2B5EF4-FFF2-40B4-BE49-F238E27FC236}">
                  <a16:creationId xmlns:a16="http://schemas.microsoft.com/office/drawing/2014/main" id="{BE427167-CEF1-86AA-3FEC-A4C3796FD1A3}"/>
                </a:ext>
              </a:extLst>
            </p:cNvPr>
            <p:cNvSpPr txBox="1"/>
            <p:nvPr userDrawn="1"/>
          </p:nvSpPr>
          <p:spPr>
            <a:xfrm>
              <a:off x="124323" y="4207447"/>
              <a:ext cx="2038978" cy="199084"/>
            </a:xfrm>
            <a:prstGeom prst="roundRect">
              <a:avLst>
                <a:gd name="adj" fmla="val 50000"/>
              </a:avLst>
            </a:prstGeom>
            <a:solidFill>
              <a:schemeClr val="bg1"/>
            </a:solidFill>
            <a:ln>
              <a:solidFill>
                <a:schemeClr val="accent1"/>
              </a:solidFill>
            </a:ln>
          </p:spPr>
          <p:txBody>
            <a:bodyPr wrap="square" lIns="274320" tIns="9144" bIns="9144" rtlCol="0" anchor="ctr">
              <a:spAutoFit/>
            </a:bodyPr>
            <a:lstStyle/>
            <a:p>
              <a:pPr>
                <a:lnSpc>
                  <a:spcPct val="100000"/>
                </a:lnSpc>
              </a:pPr>
              <a:r>
                <a:rPr lang="en-GB" sz="800">
                  <a:solidFill>
                    <a:schemeClr val="tx2"/>
                  </a:solidFill>
                </a:rPr>
                <a:t>Exit</a:t>
              </a:r>
            </a:p>
          </p:txBody>
        </p:sp>
        <p:sp>
          <p:nvSpPr>
            <p:cNvPr id="78" name="Oval 77">
              <a:extLst>
                <a:ext uri="{FF2B5EF4-FFF2-40B4-BE49-F238E27FC236}">
                  <a16:creationId xmlns:a16="http://schemas.microsoft.com/office/drawing/2014/main" id="{FD77A142-069A-C506-5882-02F034291F24}"/>
                </a:ext>
              </a:extLst>
            </p:cNvPr>
            <p:cNvSpPr/>
            <p:nvPr userDrawn="1"/>
          </p:nvSpPr>
          <p:spPr>
            <a:xfrm>
              <a:off x="78031" y="4162891"/>
              <a:ext cx="292608" cy="292608"/>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199500DA-0F5E-9B22-97A5-208BDB1526B9}"/>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58776" y="4229431"/>
              <a:ext cx="144485" cy="168960"/>
            </a:xfrm>
            <a:prstGeom prst="rect">
              <a:avLst/>
            </a:prstGeom>
          </p:spPr>
        </p:pic>
      </p:grpSp>
      <p:grpSp>
        <p:nvGrpSpPr>
          <p:cNvPr id="44" name="Group 43">
            <a:extLst>
              <a:ext uri="{FF2B5EF4-FFF2-40B4-BE49-F238E27FC236}">
                <a16:creationId xmlns:a16="http://schemas.microsoft.com/office/drawing/2014/main" id="{1E28BA68-1602-7FDC-E0B5-116B1E3CC963}"/>
              </a:ext>
            </a:extLst>
          </p:cNvPr>
          <p:cNvGrpSpPr/>
          <p:nvPr userDrawn="1"/>
        </p:nvGrpSpPr>
        <p:grpSpPr>
          <a:xfrm>
            <a:off x="78031" y="3819317"/>
            <a:ext cx="2087653" cy="292608"/>
            <a:chOff x="78031" y="3819317"/>
            <a:chExt cx="2087653" cy="292608"/>
          </a:xfrm>
        </p:grpSpPr>
        <p:sp>
          <p:nvSpPr>
            <p:cNvPr id="93" name="TextBox 92">
              <a:extLst>
                <a:ext uri="{FF2B5EF4-FFF2-40B4-BE49-F238E27FC236}">
                  <a16:creationId xmlns:a16="http://schemas.microsoft.com/office/drawing/2014/main" id="{71E12780-9534-B229-39E5-AB02B33FF7CA}"/>
                </a:ext>
              </a:extLst>
            </p:cNvPr>
            <p:cNvSpPr txBox="1"/>
            <p:nvPr userDrawn="1"/>
          </p:nvSpPr>
          <p:spPr>
            <a:xfrm>
              <a:off x="126706" y="3865207"/>
              <a:ext cx="2038978" cy="199084"/>
            </a:xfrm>
            <a:prstGeom prst="roundRect">
              <a:avLst>
                <a:gd name="adj" fmla="val 50000"/>
              </a:avLst>
            </a:prstGeom>
            <a:solidFill>
              <a:schemeClr val="bg1"/>
            </a:solidFill>
            <a:ln>
              <a:solidFill>
                <a:schemeClr val="accent1"/>
              </a:solidFill>
            </a:ln>
          </p:spPr>
          <p:txBody>
            <a:bodyPr wrap="square" lIns="274320" tIns="9144" bIns="9144" rtlCol="0" anchor="ctr">
              <a:spAutoFit/>
            </a:bodyPr>
            <a:lstStyle/>
            <a:p>
              <a:pPr>
                <a:lnSpc>
                  <a:spcPct val="100000"/>
                </a:lnSpc>
              </a:pPr>
              <a:r>
                <a:rPr lang="en-GB" sz="800">
                  <a:solidFill>
                    <a:schemeClr val="tx2"/>
                  </a:solidFill>
                </a:rPr>
                <a:t>Return to homepage</a:t>
              </a:r>
            </a:p>
          </p:txBody>
        </p:sp>
        <p:sp>
          <p:nvSpPr>
            <p:cNvPr id="77" name="Oval 76">
              <a:extLst>
                <a:ext uri="{FF2B5EF4-FFF2-40B4-BE49-F238E27FC236}">
                  <a16:creationId xmlns:a16="http://schemas.microsoft.com/office/drawing/2014/main" id="{A6B0D3F5-3B56-344E-80DB-9FD298362163}"/>
                </a:ext>
              </a:extLst>
            </p:cNvPr>
            <p:cNvSpPr/>
            <p:nvPr userDrawn="1"/>
          </p:nvSpPr>
          <p:spPr>
            <a:xfrm>
              <a:off x="78031" y="3819317"/>
              <a:ext cx="292608" cy="292608"/>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Graphic 24">
              <a:extLst>
                <a:ext uri="{FF2B5EF4-FFF2-40B4-BE49-F238E27FC236}">
                  <a16:creationId xmlns:a16="http://schemas.microsoft.com/office/drawing/2014/main" id="{F4A6D596-B933-D862-4621-8FA38C3325BF}"/>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24323" y="3880613"/>
              <a:ext cx="193307" cy="163568"/>
            </a:xfrm>
            <a:prstGeom prst="rect">
              <a:avLst/>
            </a:prstGeom>
          </p:spPr>
        </p:pic>
      </p:grpSp>
      <p:sp>
        <p:nvSpPr>
          <p:cNvPr id="30" name="Rounded Rectangle 29">
            <a:hlinkClick r:id="rId9" action="ppaction://hlinksldjump"/>
            <a:extLst>
              <a:ext uri="{FF2B5EF4-FFF2-40B4-BE49-F238E27FC236}">
                <a16:creationId xmlns:a16="http://schemas.microsoft.com/office/drawing/2014/main" id="{6B26761D-CB8C-2361-77D1-3DD4EAC50CF4}"/>
              </a:ext>
            </a:extLst>
          </p:cNvPr>
          <p:cNvSpPr/>
          <p:nvPr userDrawn="1"/>
        </p:nvSpPr>
        <p:spPr>
          <a:xfrm>
            <a:off x="60168" y="3819837"/>
            <a:ext cx="2103132" cy="292088"/>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CACFE8DD-657A-D800-5586-5F38DCAA2829}"/>
              </a:ext>
            </a:extLst>
          </p:cNvPr>
          <p:cNvGrpSpPr/>
          <p:nvPr userDrawn="1"/>
        </p:nvGrpSpPr>
        <p:grpSpPr>
          <a:xfrm>
            <a:off x="78031" y="2443695"/>
            <a:ext cx="2085270" cy="292608"/>
            <a:chOff x="78031" y="2443695"/>
            <a:chExt cx="2085270" cy="292608"/>
          </a:xfrm>
        </p:grpSpPr>
        <p:sp>
          <p:nvSpPr>
            <p:cNvPr id="85" name="TextBox 84">
              <a:extLst>
                <a:ext uri="{FF2B5EF4-FFF2-40B4-BE49-F238E27FC236}">
                  <a16:creationId xmlns:a16="http://schemas.microsoft.com/office/drawing/2014/main" id="{AF37A2EA-E921-5DDD-94DF-E4F5B6DFF9C3}"/>
                </a:ext>
              </a:extLst>
            </p:cNvPr>
            <p:cNvSpPr txBox="1"/>
            <p:nvPr userDrawn="1"/>
          </p:nvSpPr>
          <p:spPr>
            <a:xfrm>
              <a:off x="124323" y="2493580"/>
              <a:ext cx="2038978" cy="199084"/>
            </a:xfrm>
            <a:prstGeom prst="roundRect">
              <a:avLst>
                <a:gd name="adj" fmla="val 50000"/>
              </a:avLst>
            </a:prstGeom>
            <a:solidFill>
              <a:schemeClr val="bg1"/>
            </a:solidFill>
            <a:ln>
              <a:solidFill>
                <a:schemeClr val="accent1"/>
              </a:solidFill>
            </a:ln>
          </p:spPr>
          <p:txBody>
            <a:bodyPr wrap="square" lIns="274320" tIns="9144" rIns="0" bIns="9144" rtlCol="0" anchor="ctr">
              <a:spAutoFit/>
            </a:bodyPr>
            <a:lstStyle/>
            <a:p>
              <a:pPr>
                <a:lnSpc>
                  <a:spcPct val="100000"/>
                </a:lnSpc>
              </a:pPr>
              <a:r>
                <a:rPr lang="en-GB" sz="800">
                  <a:solidFill>
                    <a:schemeClr val="tx2"/>
                  </a:solidFill>
                </a:rPr>
                <a:t>OPC and AstraZeneca collaboration</a:t>
              </a:r>
            </a:p>
          </p:txBody>
        </p:sp>
        <p:sp>
          <p:nvSpPr>
            <p:cNvPr id="70" name="Oval 69">
              <a:extLst>
                <a:ext uri="{FF2B5EF4-FFF2-40B4-BE49-F238E27FC236}">
                  <a16:creationId xmlns:a16="http://schemas.microsoft.com/office/drawing/2014/main" id="{3504723F-4DED-71DA-2605-C4987933A8DC}"/>
                </a:ext>
              </a:extLst>
            </p:cNvPr>
            <p:cNvSpPr/>
            <p:nvPr userDrawn="1"/>
          </p:nvSpPr>
          <p:spPr>
            <a:xfrm>
              <a:off x="78031" y="2443695"/>
              <a:ext cx="292608" cy="292608"/>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reeform 91">
              <a:extLst>
                <a:ext uri="{FF2B5EF4-FFF2-40B4-BE49-F238E27FC236}">
                  <a16:creationId xmlns:a16="http://schemas.microsoft.com/office/drawing/2014/main" id="{315FFE62-C022-DA56-1DCC-392D0AF841D3}"/>
                </a:ext>
              </a:extLst>
            </p:cNvPr>
            <p:cNvSpPr/>
            <p:nvPr/>
          </p:nvSpPr>
          <p:spPr>
            <a:xfrm>
              <a:off x="132610" y="2501143"/>
              <a:ext cx="185020" cy="184550"/>
            </a:xfrm>
            <a:custGeom>
              <a:avLst/>
              <a:gdLst>
                <a:gd name="connsiteX0" fmla="*/ 124013 w 136815"/>
                <a:gd name="connsiteY0" fmla="*/ 68625 h 136467"/>
                <a:gd name="connsiteX1" fmla="*/ 136815 w 136815"/>
                <a:gd name="connsiteY1" fmla="*/ 63091 h 136467"/>
                <a:gd name="connsiteX2" fmla="*/ 134426 w 136815"/>
                <a:gd name="connsiteY2" fmla="*/ 49123 h 136467"/>
                <a:gd name="connsiteX3" fmla="*/ 120181 w 136815"/>
                <a:gd name="connsiteY3" fmla="*/ 47378 h 136467"/>
                <a:gd name="connsiteX4" fmla="*/ 116062 w 136815"/>
                <a:gd name="connsiteY4" fmla="*/ 38988 h 136467"/>
                <a:gd name="connsiteX5" fmla="*/ 123874 w 136815"/>
                <a:gd name="connsiteY5" fmla="*/ 27353 h 136467"/>
                <a:gd name="connsiteX6" fmla="*/ 114016 w 136815"/>
                <a:gd name="connsiteY6" fmla="*/ 16447 h 136467"/>
                <a:gd name="connsiteX7" fmla="*/ 101124 w 136815"/>
                <a:gd name="connsiteY7" fmla="*/ 22681 h 136467"/>
                <a:gd name="connsiteX8" fmla="*/ 93988 w 136815"/>
                <a:gd name="connsiteY8" fmla="*/ 18258 h 136467"/>
                <a:gd name="connsiteX9" fmla="*/ 94288 w 136815"/>
                <a:gd name="connsiteY9" fmla="*/ 4112 h 136467"/>
                <a:gd name="connsiteX10" fmla="*/ 79871 w 136815"/>
                <a:gd name="connsiteY10" fmla="*/ 0 h 136467"/>
                <a:gd name="connsiteX11" fmla="*/ 72425 w 136815"/>
                <a:gd name="connsiteY11" fmla="*/ 12168 h 136467"/>
                <a:gd name="connsiteX12" fmla="*/ 68410 w 136815"/>
                <a:gd name="connsiteY12" fmla="*/ 12007 h 136467"/>
                <a:gd name="connsiteX13" fmla="*/ 64391 w 136815"/>
                <a:gd name="connsiteY13" fmla="*/ 12168 h 136467"/>
                <a:gd name="connsiteX14" fmla="*/ 56950 w 136815"/>
                <a:gd name="connsiteY14" fmla="*/ 0 h 136467"/>
                <a:gd name="connsiteX15" fmla="*/ 42528 w 136815"/>
                <a:gd name="connsiteY15" fmla="*/ 4112 h 136467"/>
                <a:gd name="connsiteX16" fmla="*/ 42827 w 136815"/>
                <a:gd name="connsiteY16" fmla="*/ 18258 h 136467"/>
                <a:gd name="connsiteX17" fmla="*/ 35691 w 136815"/>
                <a:gd name="connsiteY17" fmla="*/ 22681 h 136467"/>
                <a:gd name="connsiteX18" fmla="*/ 22800 w 136815"/>
                <a:gd name="connsiteY18" fmla="*/ 16447 h 136467"/>
                <a:gd name="connsiteX19" fmla="*/ 12941 w 136815"/>
                <a:gd name="connsiteY19" fmla="*/ 27353 h 136467"/>
                <a:gd name="connsiteX20" fmla="*/ 20754 w 136815"/>
                <a:gd name="connsiteY20" fmla="*/ 38988 h 136467"/>
                <a:gd name="connsiteX21" fmla="*/ 16634 w 136815"/>
                <a:gd name="connsiteY21" fmla="*/ 47378 h 136467"/>
                <a:gd name="connsiteX22" fmla="*/ 2390 w 136815"/>
                <a:gd name="connsiteY22" fmla="*/ 49123 h 136467"/>
                <a:gd name="connsiteX23" fmla="*/ 0 w 136815"/>
                <a:gd name="connsiteY23" fmla="*/ 63091 h 136467"/>
                <a:gd name="connsiteX24" fmla="*/ 12803 w 136815"/>
                <a:gd name="connsiteY24" fmla="*/ 68625 h 136467"/>
                <a:gd name="connsiteX25" fmla="*/ 13945 w 136815"/>
                <a:gd name="connsiteY25" fmla="*/ 79143 h 136467"/>
                <a:gd name="connsiteX26" fmla="*/ 2950 w 136815"/>
                <a:gd name="connsiteY26" fmla="*/ 88289 h 136467"/>
                <a:gd name="connsiteX27" fmla="*/ 8256 w 136815"/>
                <a:gd name="connsiteY27" fmla="*/ 100774 h 136467"/>
                <a:gd name="connsiteX28" fmla="*/ 22001 w 136815"/>
                <a:gd name="connsiteY28" fmla="*/ 98496 h 136467"/>
                <a:gd name="connsiteX29" fmla="*/ 29442 w 136815"/>
                <a:gd name="connsiteY29" fmla="*/ 107536 h 136467"/>
                <a:gd name="connsiteX30" fmla="*/ 25156 w 136815"/>
                <a:gd name="connsiteY30" fmla="*/ 121087 h 136467"/>
                <a:gd name="connsiteX31" fmla="*/ 36046 w 136815"/>
                <a:gd name="connsiteY31" fmla="*/ 128355 h 136467"/>
                <a:gd name="connsiteX32" fmla="*/ 46404 w 136815"/>
                <a:gd name="connsiteY32" fmla="*/ 118965 h 136467"/>
                <a:gd name="connsiteX33" fmla="*/ 58258 w 136815"/>
                <a:gd name="connsiteY33" fmla="*/ 122554 h 136467"/>
                <a:gd name="connsiteX34" fmla="*/ 61934 w 136815"/>
                <a:gd name="connsiteY34" fmla="*/ 136161 h 136467"/>
                <a:gd name="connsiteX35" fmla="*/ 68394 w 136815"/>
                <a:gd name="connsiteY35" fmla="*/ 136467 h 136467"/>
                <a:gd name="connsiteX36" fmla="*/ 74853 w 136815"/>
                <a:gd name="connsiteY36" fmla="*/ 136161 h 136467"/>
                <a:gd name="connsiteX37" fmla="*/ 78530 w 136815"/>
                <a:gd name="connsiteY37" fmla="*/ 122554 h 136467"/>
                <a:gd name="connsiteX38" fmla="*/ 90379 w 136815"/>
                <a:gd name="connsiteY38" fmla="*/ 118965 h 136467"/>
                <a:gd name="connsiteX39" fmla="*/ 100736 w 136815"/>
                <a:gd name="connsiteY39" fmla="*/ 128355 h 136467"/>
                <a:gd name="connsiteX40" fmla="*/ 111626 w 136815"/>
                <a:gd name="connsiteY40" fmla="*/ 121087 h 136467"/>
                <a:gd name="connsiteX41" fmla="*/ 107345 w 136815"/>
                <a:gd name="connsiteY41" fmla="*/ 107536 h 136467"/>
                <a:gd name="connsiteX42" fmla="*/ 114792 w 136815"/>
                <a:gd name="connsiteY42" fmla="*/ 98496 h 136467"/>
                <a:gd name="connsiteX43" fmla="*/ 128537 w 136815"/>
                <a:gd name="connsiteY43" fmla="*/ 100774 h 136467"/>
                <a:gd name="connsiteX44" fmla="*/ 133849 w 136815"/>
                <a:gd name="connsiteY44" fmla="*/ 88289 h 136467"/>
                <a:gd name="connsiteX45" fmla="*/ 122854 w 136815"/>
                <a:gd name="connsiteY45" fmla="*/ 79143 h 136467"/>
                <a:gd name="connsiteX46" fmla="*/ 123996 w 136815"/>
                <a:gd name="connsiteY46" fmla="*/ 68625 h 136467"/>
                <a:gd name="connsiteX47" fmla="*/ 68410 w 136815"/>
                <a:gd name="connsiteY47" fmla="*/ 111853 h 136467"/>
                <a:gd name="connsiteX48" fmla="*/ 24879 w 136815"/>
                <a:gd name="connsiteY48" fmla="*/ 68231 h 136467"/>
                <a:gd name="connsiteX49" fmla="*/ 68410 w 136815"/>
                <a:gd name="connsiteY49" fmla="*/ 24609 h 136467"/>
                <a:gd name="connsiteX50" fmla="*/ 111942 w 136815"/>
                <a:gd name="connsiteY50" fmla="*/ 68231 h 136467"/>
                <a:gd name="connsiteX51" fmla="*/ 68410 w 136815"/>
                <a:gd name="connsiteY51" fmla="*/ 111853 h 13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36815" h="136467">
                  <a:moveTo>
                    <a:pt x="124013" y="68625"/>
                  </a:moveTo>
                  <a:lnTo>
                    <a:pt x="136815" y="63091"/>
                  </a:lnTo>
                  <a:cubicBezTo>
                    <a:pt x="136494" y="58285"/>
                    <a:pt x="135684" y="53612"/>
                    <a:pt x="134426" y="49123"/>
                  </a:cubicBezTo>
                  <a:lnTo>
                    <a:pt x="120181" y="47378"/>
                  </a:lnTo>
                  <a:cubicBezTo>
                    <a:pt x="119034" y="44456"/>
                    <a:pt x="117664" y="41644"/>
                    <a:pt x="116062" y="38988"/>
                  </a:cubicBezTo>
                  <a:lnTo>
                    <a:pt x="123874" y="27353"/>
                  </a:lnTo>
                  <a:cubicBezTo>
                    <a:pt x="120985" y="23375"/>
                    <a:pt x="117675" y="19719"/>
                    <a:pt x="114016" y="16447"/>
                  </a:cubicBezTo>
                  <a:lnTo>
                    <a:pt x="101124" y="22681"/>
                  </a:lnTo>
                  <a:cubicBezTo>
                    <a:pt x="98868" y="21030"/>
                    <a:pt x="96483" y="19558"/>
                    <a:pt x="93988" y="18258"/>
                  </a:cubicBezTo>
                  <a:lnTo>
                    <a:pt x="94288" y="4112"/>
                  </a:lnTo>
                  <a:cubicBezTo>
                    <a:pt x="89708" y="2239"/>
                    <a:pt x="84884" y="850"/>
                    <a:pt x="79871" y="0"/>
                  </a:cubicBezTo>
                  <a:lnTo>
                    <a:pt x="72425" y="12168"/>
                  </a:lnTo>
                  <a:cubicBezTo>
                    <a:pt x="71100" y="12074"/>
                    <a:pt x="69758" y="12007"/>
                    <a:pt x="68410" y="12007"/>
                  </a:cubicBezTo>
                  <a:cubicBezTo>
                    <a:pt x="67063" y="12007"/>
                    <a:pt x="65721" y="12074"/>
                    <a:pt x="64391" y="12168"/>
                  </a:cubicBezTo>
                  <a:lnTo>
                    <a:pt x="56950" y="0"/>
                  </a:lnTo>
                  <a:cubicBezTo>
                    <a:pt x="51937" y="845"/>
                    <a:pt x="47113" y="2234"/>
                    <a:pt x="42528" y="4112"/>
                  </a:cubicBezTo>
                  <a:lnTo>
                    <a:pt x="42827" y="18258"/>
                  </a:lnTo>
                  <a:cubicBezTo>
                    <a:pt x="40332" y="19558"/>
                    <a:pt x="37948" y="21036"/>
                    <a:pt x="35691" y="22681"/>
                  </a:cubicBezTo>
                  <a:lnTo>
                    <a:pt x="22800" y="16447"/>
                  </a:lnTo>
                  <a:cubicBezTo>
                    <a:pt x="19140" y="19719"/>
                    <a:pt x="15836" y="23375"/>
                    <a:pt x="12941" y="27353"/>
                  </a:cubicBezTo>
                  <a:lnTo>
                    <a:pt x="20754" y="38988"/>
                  </a:lnTo>
                  <a:cubicBezTo>
                    <a:pt x="19151" y="41644"/>
                    <a:pt x="17782" y="44456"/>
                    <a:pt x="16634" y="47378"/>
                  </a:cubicBezTo>
                  <a:lnTo>
                    <a:pt x="2390" y="49123"/>
                  </a:lnTo>
                  <a:cubicBezTo>
                    <a:pt x="1131" y="53612"/>
                    <a:pt x="322" y="58285"/>
                    <a:pt x="0" y="63091"/>
                  </a:cubicBezTo>
                  <a:lnTo>
                    <a:pt x="12803" y="68625"/>
                  </a:lnTo>
                  <a:cubicBezTo>
                    <a:pt x="12858" y="72220"/>
                    <a:pt x="13241" y="75743"/>
                    <a:pt x="13945" y="79143"/>
                  </a:cubicBezTo>
                  <a:lnTo>
                    <a:pt x="2950" y="88289"/>
                  </a:lnTo>
                  <a:cubicBezTo>
                    <a:pt x="4314" y="92650"/>
                    <a:pt x="6099" y="96829"/>
                    <a:pt x="8256" y="100774"/>
                  </a:cubicBezTo>
                  <a:lnTo>
                    <a:pt x="22001" y="98496"/>
                  </a:lnTo>
                  <a:cubicBezTo>
                    <a:pt x="24164" y="101768"/>
                    <a:pt x="26659" y="104796"/>
                    <a:pt x="29442" y="107536"/>
                  </a:cubicBezTo>
                  <a:lnTo>
                    <a:pt x="25156" y="121087"/>
                  </a:lnTo>
                  <a:cubicBezTo>
                    <a:pt x="28533" y="123843"/>
                    <a:pt x="32181" y="126282"/>
                    <a:pt x="36046" y="128355"/>
                  </a:cubicBezTo>
                  <a:lnTo>
                    <a:pt x="46404" y="118965"/>
                  </a:lnTo>
                  <a:cubicBezTo>
                    <a:pt x="50157" y="120587"/>
                    <a:pt x="54127" y="121793"/>
                    <a:pt x="58258" y="122554"/>
                  </a:cubicBezTo>
                  <a:lnTo>
                    <a:pt x="61934" y="136161"/>
                  </a:lnTo>
                  <a:cubicBezTo>
                    <a:pt x="64058" y="136361"/>
                    <a:pt x="66215" y="136467"/>
                    <a:pt x="68394" y="136467"/>
                  </a:cubicBezTo>
                  <a:cubicBezTo>
                    <a:pt x="70573" y="136467"/>
                    <a:pt x="72724" y="136361"/>
                    <a:pt x="74853" y="136161"/>
                  </a:cubicBezTo>
                  <a:lnTo>
                    <a:pt x="78530" y="122554"/>
                  </a:lnTo>
                  <a:cubicBezTo>
                    <a:pt x="82660" y="121793"/>
                    <a:pt x="86625" y="120582"/>
                    <a:pt x="90379" y="118965"/>
                  </a:cubicBezTo>
                  <a:lnTo>
                    <a:pt x="100736" y="128355"/>
                  </a:lnTo>
                  <a:cubicBezTo>
                    <a:pt x="104606" y="126277"/>
                    <a:pt x="108249" y="123838"/>
                    <a:pt x="111626" y="121087"/>
                  </a:cubicBezTo>
                  <a:lnTo>
                    <a:pt x="107345" y="107536"/>
                  </a:lnTo>
                  <a:cubicBezTo>
                    <a:pt x="110129" y="104796"/>
                    <a:pt x="112629" y="101768"/>
                    <a:pt x="114792" y="98496"/>
                  </a:cubicBezTo>
                  <a:lnTo>
                    <a:pt x="128537" y="100774"/>
                  </a:lnTo>
                  <a:cubicBezTo>
                    <a:pt x="130694" y="96834"/>
                    <a:pt x="132485" y="92656"/>
                    <a:pt x="133849" y="88289"/>
                  </a:cubicBezTo>
                  <a:lnTo>
                    <a:pt x="122854" y="79143"/>
                  </a:lnTo>
                  <a:cubicBezTo>
                    <a:pt x="123558" y="75743"/>
                    <a:pt x="123941" y="72220"/>
                    <a:pt x="123996" y="68625"/>
                  </a:cubicBezTo>
                  <a:close/>
                  <a:moveTo>
                    <a:pt x="68410" y="111853"/>
                  </a:moveTo>
                  <a:cubicBezTo>
                    <a:pt x="44369" y="111853"/>
                    <a:pt x="24879" y="92323"/>
                    <a:pt x="24879" y="68231"/>
                  </a:cubicBezTo>
                  <a:cubicBezTo>
                    <a:pt x="24879" y="44139"/>
                    <a:pt x="44369" y="24609"/>
                    <a:pt x="68410" y="24609"/>
                  </a:cubicBezTo>
                  <a:cubicBezTo>
                    <a:pt x="92452" y="24609"/>
                    <a:pt x="111942" y="44139"/>
                    <a:pt x="111942" y="68231"/>
                  </a:cubicBezTo>
                  <a:cubicBezTo>
                    <a:pt x="111942" y="92323"/>
                    <a:pt x="92452" y="111853"/>
                    <a:pt x="68410" y="111853"/>
                  </a:cubicBezTo>
                  <a:close/>
                </a:path>
              </a:pathLst>
            </a:custGeom>
            <a:noFill/>
            <a:ln w="6350" cap="flat">
              <a:solidFill>
                <a:schemeClr val="tx2"/>
              </a:solidFill>
              <a:prstDash val="solid"/>
              <a:miter/>
            </a:ln>
          </p:spPr>
          <p:txBody>
            <a:bodyPr rtlCol="0" anchor="ctr"/>
            <a:lstStyle/>
            <a:p>
              <a:endParaRPr lang="en-US"/>
            </a:p>
          </p:txBody>
        </p:sp>
      </p:grpSp>
      <p:grpSp>
        <p:nvGrpSpPr>
          <p:cNvPr id="5" name="Group 4">
            <a:extLst>
              <a:ext uri="{FF2B5EF4-FFF2-40B4-BE49-F238E27FC236}">
                <a16:creationId xmlns:a16="http://schemas.microsoft.com/office/drawing/2014/main" id="{141A1D8B-7579-2404-F0D0-13D52C231525}"/>
              </a:ext>
            </a:extLst>
          </p:cNvPr>
          <p:cNvGrpSpPr/>
          <p:nvPr userDrawn="1"/>
        </p:nvGrpSpPr>
        <p:grpSpPr>
          <a:xfrm>
            <a:off x="60168" y="857973"/>
            <a:ext cx="2105516" cy="329184"/>
            <a:chOff x="60168" y="797824"/>
            <a:chExt cx="2105516" cy="329184"/>
          </a:xfrm>
        </p:grpSpPr>
        <p:sp>
          <p:nvSpPr>
            <p:cNvPr id="68" name="TextBox 67">
              <a:extLst>
                <a:ext uri="{FF2B5EF4-FFF2-40B4-BE49-F238E27FC236}">
                  <a16:creationId xmlns:a16="http://schemas.microsoft.com/office/drawing/2014/main" id="{CE3F1104-5B57-EF79-2979-D27287937E5D}"/>
                </a:ext>
              </a:extLst>
            </p:cNvPr>
            <p:cNvSpPr txBox="1"/>
            <p:nvPr userDrawn="1"/>
          </p:nvSpPr>
          <p:spPr>
            <a:xfrm>
              <a:off x="126706" y="839375"/>
              <a:ext cx="2038978" cy="255389"/>
            </a:xfrm>
            <a:prstGeom prst="roundRect">
              <a:avLst>
                <a:gd name="adj" fmla="val 50000"/>
              </a:avLst>
            </a:prstGeom>
            <a:solidFill>
              <a:schemeClr val="tx2"/>
            </a:solidFill>
            <a:ln>
              <a:solidFill>
                <a:schemeClr val="accent1"/>
              </a:solidFill>
            </a:ln>
          </p:spPr>
          <p:txBody>
            <a:bodyPr wrap="square" lIns="274320" tIns="18288" bIns="18288" rtlCol="0" anchor="ctr">
              <a:spAutoFit/>
            </a:bodyPr>
            <a:lstStyle/>
            <a:p>
              <a:r>
                <a:rPr lang="en-GB" sz="900">
                  <a:solidFill>
                    <a:schemeClr val="bg1"/>
                  </a:solidFill>
                </a:rPr>
                <a:t>Programme aims</a:t>
              </a:r>
            </a:p>
          </p:txBody>
        </p:sp>
        <p:sp>
          <p:nvSpPr>
            <p:cNvPr id="27" name="Oval 26">
              <a:extLst>
                <a:ext uri="{FF2B5EF4-FFF2-40B4-BE49-F238E27FC236}">
                  <a16:creationId xmlns:a16="http://schemas.microsoft.com/office/drawing/2014/main" id="{24808725-16BE-9477-1B81-71BCE49A7134}"/>
                </a:ext>
              </a:extLst>
            </p:cNvPr>
            <p:cNvSpPr/>
            <p:nvPr userDrawn="1"/>
          </p:nvSpPr>
          <p:spPr>
            <a:xfrm>
              <a:off x="60168" y="797824"/>
              <a:ext cx="329184" cy="329184"/>
            </a:xfrm>
            <a:prstGeom prst="ellipse">
              <a:avLst/>
            </a:prstGeom>
            <a:solidFill>
              <a:schemeClr val="accent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03" name="Group 102">
              <a:extLst>
                <a:ext uri="{FF2B5EF4-FFF2-40B4-BE49-F238E27FC236}">
                  <a16:creationId xmlns:a16="http://schemas.microsoft.com/office/drawing/2014/main" id="{F1C94FB4-6B9A-DADF-9FAA-9B92D404E367}"/>
                </a:ext>
              </a:extLst>
            </p:cNvPr>
            <p:cNvGrpSpPr/>
            <p:nvPr userDrawn="1"/>
          </p:nvGrpSpPr>
          <p:grpSpPr>
            <a:xfrm>
              <a:off x="99481" y="841810"/>
              <a:ext cx="246958" cy="246916"/>
              <a:chOff x="630639" y="936800"/>
              <a:chExt cx="1145510" cy="1145313"/>
            </a:xfrm>
          </p:grpSpPr>
          <p:sp>
            <p:nvSpPr>
              <p:cNvPr id="98" name="Freeform 97">
                <a:extLst>
                  <a:ext uri="{FF2B5EF4-FFF2-40B4-BE49-F238E27FC236}">
                    <a16:creationId xmlns:a16="http://schemas.microsoft.com/office/drawing/2014/main" id="{52037932-76EC-E837-E678-B28B391E2AD4}"/>
                  </a:ext>
                </a:extLst>
              </p:cNvPr>
              <p:cNvSpPr/>
              <p:nvPr/>
            </p:nvSpPr>
            <p:spPr>
              <a:xfrm>
                <a:off x="1089354" y="1395416"/>
                <a:ext cx="228079" cy="228079"/>
              </a:xfrm>
              <a:custGeom>
                <a:avLst/>
                <a:gdLst>
                  <a:gd name="connsiteX0" fmla="*/ 228080 w 228079"/>
                  <a:gd name="connsiteY0" fmla="*/ 112663 h 228079"/>
                  <a:gd name="connsiteX1" fmla="*/ 228080 w 228079"/>
                  <a:gd name="connsiteY1" fmla="*/ 114040 h 228079"/>
                  <a:gd name="connsiteX2" fmla="*/ 114040 w 228079"/>
                  <a:gd name="connsiteY2" fmla="*/ 228080 h 228079"/>
                  <a:gd name="connsiteX3" fmla="*/ 0 w 228079"/>
                  <a:gd name="connsiteY3" fmla="*/ 114040 h 228079"/>
                  <a:gd name="connsiteX4" fmla="*/ 114040 w 228079"/>
                  <a:gd name="connsiteY4" fmla="*/ 0 h 228079"/>
                  <a:gd name="connsiteX5" fmla="*/ 123183 w 228079"/>
                  <a:gd name="connsiteY5" fmla="*/ 393 h 228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079" h="228079">
                    <a:moveTo>
                      <a:pt x="228080" y="112663"/>
                    </a:moveTo>
                    <a:lnTo>
                      <a:pt x="228080" y="114040"/>
                    </a:lnTo>
                    <a:cubicBezTo>
                      <a:pt x="228080" y="177057"/>
                      <a:pt x="177057" y="228080"/>
                      <a:pt x="114040" y="228080"/>
                    </a:cubicBezTo>
                    <a:cubicBezTo>
                      <a:pt x="51023" y="228080"/>
                      <a:pt x="0" y="177057"/>
                      <a:pt x="0" y="114040"/>
                    </a:cubicBezTo>
                    <a:cubicBezTo>
                      <a:pt x="0" y="51023"/>
                      <a:pt x="51023" y="0"/>
                      <a:pt x="114040" y="0"/>
                    </a:cubicBezTo>
                    <a:cubicBezTo>
                      <a:pt x="117087" y="0"/>
                      <a:pt x="120135" y="98"/>
                      <a:pt x="123183" y="393"/>
                    </a:cubicBezTo>
                  </a:path>
                </a:pathLst>
              </a:custGeom>
              <a:noFill/>
              <a:ln w="9525" cap="rnd">
                <a:solidFill>
                  <a:schemeClr val="bg1"/>
                </a:solidFill>
                <a:prstDash val="solid"/>
                <a:round/>
              </a:ln>
            </p:spPr>
            <p:txBody>
              <a:bodyPr rtlCol="0" anchor="ctr"/>
              <a:lstStyle/>
              <a:p>
                <a:endParaRPr lang="en-US"/>
              </a:p>
            </p:txBody>
          </p:sp>
          <p:sp>
            <p:nvSpPr>
              <p:cNvPr id="99" name="Freeform 98">
                <a:extLst>
                  <a:ext uri="{FF2B5EF4-FFF2-40B4-BE49-F238E27FC236}">
                    <a16:creationId xmlns:a16="http://schemas.microsoft.com/office/drawing/2014/main" id="{2C46816F-62EF-F61D-C1F5-68D4849C5BC5}"/>
                  </a:ext>
                </a:extLst>
              </p:cNvPr>
              <p:cNvSpPr/>
              <p:nvPr/>
            </p:nvSpPr>
            <p:spPr>
              <a:xfrm>
                <a:off x="863732" y="1169696"/>
                <a:ext cx="679519" cy="679519"/>
              </a:xfrm>
              <a:custGeom>
                <a:avLst/>
                <a:gdLst>
                  <a:gd name="connsiteX0" fmla="*/ 657990 w 679519"/>
                  <a:gd name="connsiteY0" fmla="*/ 220805 h 679519"/>
                  <a:gd name="connsiteX1" fmla="*/ 679520 w 679519"/>
                  <a:gd name="connsiteY1" fmla="*/ 339760 h 679519"/>
                  <a:gd name="connsiteX2" fmla="*/ 339760 w 679519"/>
                  <a:gd name="connsiteY2" fmla="*/ 679520 h 679519"/>
                  <a:gd name="connsiteX3" fmla="*/ 0 w 679519"/>
                  <a:gd name="connsiteY3" fmla="*/ 339760 h 679519"/>
                  <a:gd name="connsiteX4" fmla="*/ 339662 w 679519"/>
                  <a:gd name="connsiteY4" fmla="*/ 0 h 679519"/>
                  <a:gd name="connsiteX5" fmla="*/ 479655 w 679519"/>
                  <a:gd name="connsiteY5" fmla="*/ 30280 h 679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19" h="679519">
                    <a:moveTo>
                      <a:pt x="657990" y="220805"/>
                    </a:moveTo>
                    <a:cubicBezTo>
                      <a:pt x="671950" y="257769"/>
                      <a:pt x="679520" y="297978"/>
                      <a:pt x="679520" y="339760"/>
                    </a:cubicBezTo>
                    <a:cubicBezTo>
                      <a:pt x="679520" y="527434"/>
                      <a:pt x="527336" y="679520"/>
                      <a:pt x="339760" y="679520"/>
                    </a:cubicBezTo>
                    <a:cubicBezTo>
                      <a:pt x="152184" y="679520"/>
                      <a:pt x="0" y="527336"/>
                      <a:pt x="0" y="339760"/>
                    </a:cubicBezTo>
                    <a:cubicBezTo>
                      <a:pt x="0" y="152184"/>
                      <a:pt x="151988" y="0"/>
                      <a:pt x="339662" y="0"/>
                    </a:cubicBezTo>
                    <a:cubicBezTo>
                      <a:pt x="389603" y="0"/>
                      <a:pt x="436989" y="10716"/>
                      <a:pt x="479655" y="30280"/>
                    </a:cubicBezTo>
                  </a:path>
                </a:pathLst>
              </a:custGeom>
              <a:noFill/>
              <a:ln w="9525" cap="rnd">
                <a:solidFill>
                  <a:schemeClr val="bg1"/>
                </a:solidFill>
                <a:prstDash val="solid"/>
                <a:round/>
              </a:ln>
            </p:spPr>
            <p:txBody>
              <a:bodyPr rtlCol="0" anchor="ctr"/>
              <a:lstStyle/>
              <a:p>
                <a:endParaRPr lang="en-US"/>
              </a:p>
            </p:txBody>
          </p:sp>
          <p:sp>
            <p:nvSpPr>
              <p:cNvPr id="100" name="Freeform 99">
                <a:extLst>
                  <a:ext uri="{FF2B5EF4-FFF2-40B4-BE49-F238E27FC236}">
                    <a16:creationId xmlns:a16="http://schemas.microsoft.com/office/drawing/2014/main" id="{5E12B517-6EB2-D8AF-7712-136EB1F223A1}"/>
                  </a:ext>
                </a:extLst>
              </p:cNvPr>
              <p:cNvSpPr/>
              <p:nvPr/>
            </p:nvSpPr>
            <p:spPr>
              <a:xfrm>
                <a:off x="630639" y="936800"/>
                <a:ext cx="1145510" cy="1145313"/>
              </a:xfrm>
              <a:custGeom>
                <a:avLst/>
                <a:gdLst>
                  <a:gd name="connsiteX0" fmla="*/ 1084656 w 1145510"/>
                  <a:gd name="connsiteY0" fmla="*/ 315576 h 1145313"/>
                  <a:gd name="connsiteX1" fmla="*/ 1145510 w 1145510"/>
                  <a:gd name="connsiteY1" fmla="*/ 572657 h 1145313"/>
                  <a:gd name="connsiteX2" fmla="*/ 572853 w 1145510"/>
                  <a:gd name="connsiteY2" fmla="*/ 1145314 h 1145313"/>
                  <a:gd name="connsiteX3" fmla="*/ 0 w 1145510"/>
                  <a:gd name="connsiteY3" fmla="*/ 572657 h 1145313"/>
                  <a:gd name="connsiteX4" fmla="*/ 572755 w 1145510"/>
                  <a:gd name="connsiteY4" fmla="*/ 0 h 1145313"/>
                  <a:gd name="connsiteX5" fmla="*/ 863458 w 1145510"/>
                  <a:gd name="connsiteY5" fmla="*/ 79140 h 114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5510" h="1145313">
                    <a:moveTo>
                      <a:pt x="1084656" y="315576"/>
                    </a:moveTo>
                    <a:cubicBezTo>
                      <a:pt x="1123685" y="392847"/>
                      <a:pt x="1145510" y="480245"/>
                      <a:pt x="1145510" y="572657"/>
                    </a:cubicBezTo>
                    <a:cubicBezTo>
                      <a:pt x="1145510" y="888921"/>
                      <a:pt x="889117" y="1145314"/>
                      <a:pt x="572853" y="1145314"/>
                    </a:cubicBezTo>
                    <a:cubicBezTo>
                      <a:pt x="256590" y="1145314"/>
                      <a:pt x="0" y="889019"/>
                      <a:pt x="0" y="572657"/>
                    </a:cubicBezTo>
                    <a:cubicBezTo>
                      <a:pt x="0" y="256295"/>
                      <a:pt x="256491" y="0"/>
                      <a:pt x="572755" y="0"/>
                    </a:cubicBezTo>
                    <a:cubicBezTo>
                      <a:pt x="678832" y="0"/>
                      <a:pt x="778223" y="28805"/>
                      <a:pt x="863458" y="79140"/>
                    </a:cubicBezTo>
                  </a:path>
                </a:pathLst>
              </a:custGeom>
              <a:noFill/>
              <a:ln w="9525" cap="rnd">
                <a:solidFill>
                  <a:schemeClr val="bg1"/>
                </a:solidFill>
                <a:prstDash val="solid"/>
                <a:round/>
              </a:ln>
            </p:spPr>
            <p:txBody>
              <a:bodyPr rtlCol="0" anchor="ctr"/>
              <a:lstStyle/>
              <a:p>
                <a:endParaRPr lang="en-US"/>
              </a:p>
            </p:txBody>
          </p:sp>
          <p:sp>
            <p:nvSpPr>
              <p:cNvPr id="101" name="Freeform 100">
                <a:extLst>
                  <a:ext uri="{FF2B5EF4-FFF2-40B4-BE49-F238E27FC236}">
                    <a16:creationId xmlns:a16="http://schemas.microsoft.com/office/drawing/2014/main" id="{760344CA-DA49-E1F4-4B07-4E2BE902649B}"/>
                  </a:ext>
                </a:extLst>
              </p:cNvPr>
              <p:cNvSpPr/>
              <p:nvPr/>
            </p:nvSpPr>
            <p:spPr>
              <a:xfrm>
                <a:off x="1203394" y="1202827"/>
                <a:ext cx="327962" cy="306629"/>
              </a:xfrm>
              <a:custGeom>
                <a:avLst/>
                <a:gdLst>
                  <a:gd name="connsiteX0" fmla="*/ 0 w 327962"/>
                  <a:gd name="connsiteY0" fmla="*/ 306629 h 306629"/>
                  <a:gd name="connsiteX1" fmla="*/ 327963 w 327962"/>
                  <a:gd name="connsiteY1" fmla="*/ 0 h 306629"/>
                </a:gdLst>
                <a:ahLst/>
                <a:cxnLst>
                  <a:cxn ang="0">
                    <a:pos x="connsiteX0" y="connsiteY0"/>
                  </a:cxn>
                  <a:cxn ang="0">
                    <a:pos x="connsiteX1" y="connsiteY1"/>
                  </a:cxn>
                </a:cxnLst>
                <a:rect l="l" t="t" r="r" b="b"/>
                <a:pathLst>
                  <a:path w="327962" h="306629">
                    <a:moveTo>
                      <a:pt x="0" y="306629"/>
                    </a:moveTo>
                    <a:lnTo>
                      <a:pt x="327963" y="0"/>
                    </a:lnTo>
                  </a:path>
                </a:pathLst>
              </a:custGeom>
              <a:ln w="9525" cap="rnd">
                <a:solidFill>
                  <a:schemeClr val="bg1"/>
                </a:solidFill>
                <a:prstDash val="solid"/>
                <a:round/>
              </a:ln>
            </p:spPr>
            <p:txBody>
              <a:bodyPr rtlCol="0" anchor="ctr"/>
              <a:lstStyle/>
              <a:p>
                <a:endParaRPr lang="en-US"/>
              </a:p>
            </p:txBody>
          </p:sp>
          <p:sp>
            <p:nvSpPr>
              <p:cNvPr id="102" name="Freeform 101">
                <a:extLst>
                  <a:ext uri="{FF2B5EF4-FFF2-40B4-BE49-F238E27FC236}">
                    <a16:creationId xmlns:a16="http://schemas.microsoft.com/office/drawing/2014/main" id="{C53EFC38-9DEC-268C-A57F-19FE3A302066}"/>
                  </a:ext>
                </a:extLst>
              </p:cNvPr>
              <p:cNvSpPr/>
              <p:nvPr/>
            </p:nvSpPr>
            <p:spPr>
              <a:xfrm>
                <a:off x="1419971" y="1022821"/>
                <a:ext cx="295520" cy="291981"/>
              </a:xfrm>
              <a:custGeom>
                <a:avLst/>
                <a:gdLst>
                  <a:gd name="connsiteX0" fmla="*/ 116203 w 295520"/>
                  <a:gd name="connsiteY0" fmla="*/ 291981 h 291981"/>
                  <a:gd name="connsiteX1" fmla="*/ 2753 w 295520"/>
                  <a:gd name="connsiteY1" fmla="*/ 281560 h 291981"/>
                  <a:gd name="connsiteX2" fmla="*/ 0 w 295520"/>
                  <a:gd name="connsiteY2" fmla="*/ 167717 h 291981"/>
                  <a:gd name="connsiteX3" fmla="*/ 179318 w 295520"/>
                  <a:gd name="connsiteY3" fmla="*/ 0 h 291981"/>
                  <a:gd name="connsiteX4" fmla="*/ 182070 w 295520"/>
                  <a:gd name="connsiteY4" fmla="*/ 113941 h 291981"/>
                  <a:gd name="connsiteX5" fmla="*/ 295520 w 295520"/>
                  <a:gd name="connsiteY5" fmla="*/ 124264 h 291981"/>
                  <a:gd name="connsiteX6" fmla="*/ 116203 w 295520"/>
                  <a:gd name="connsiteY6" fmla="*/ 291981 h 29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520" h="291981">
                    <a:moveTo>
                      <a:pt x="116203" y="291981"/>
                    </a:moveTo>
                    <a:lnTo>
                      <a:pt x="2753" y="281560"/>
                    </a:lnTo>
                    <a:lnTo>
                      <a:pt x="0" y="167717"/>
                    </a:lnTo>
                    <a:lnTo>
                      <a:pt x="179318" y="0"/>
                    </a:lnTo>
                    <a:lnTo>
                      <a:pt x="182070" y="113941"/>
                    </a:lnTo>
                    <a:lnTo>
                      <a:pt x="295520" y="124264"/>
                    </a:lnTo>
                    <a:lnTo>
                      <a:pt x="116203" y="291981"/>
                    </a:lnTo>
                    <a:close/>
                  </a:path>
                </a:pathLst>
              </a:custGeom>
              <a:noFill/>
              <a:ln w="9525" cap="rnd">
                <a:solidFill>
                  <a:schemeClr val="bg1"/>
                </a:solidFill>
                <a:prstDash val="solid"/>
                <a:round/>
              </a:ln>
            </p:spPr>
            <p:txBody>
              <a:bodyPr rtlCol="0" anchor="ctr"/>
              <a:lstStyle/>
              <a:p>
                <a:endParaRPr lang="en-US"/>
              </a:p>
            </p:txBody>
          </p:sp>
        </p:grpSp>
      </p:grpSp>
      <p:grpSp>
        <p:nvGrpSpPr>
          <p:cNvPr id="6" name="Group 5">
            <a:extLst>
              <a:ext uri="{FF2B5EF4-FFF2-40B4-BE49-F238E27FC236}">
                <a16:creationId xmlns:a16="http://schemas.microsoft.com/office/drawing/2014/main" id="{359DA4CE-F1B1-1A67-B3FF-A50352A9FC39}"/>
              </a:ext>
            </a:extLst>
          </p:cNvPr>
          <p:cNvGrpSpPr/>
          <p:nvPr userDrawn="1"/>
        </p:nvGrpSpPr>
        <p:grpSpPr>
          <a:xfrm>
            <a:off x="60168" y="1229750"/>
            <a:ext cx="2105516" cy="329184"/>
            <a:chOff x="60168" y="1169601"/>
            <a:chExt cx="2105516" cy="329184"/>
          </a:xfrm>
        </p:grpSpPr>
        <p:sp>
          <p:nvSpPr>
            <p:cNvPr id="87" name="TextBox 86">
              <a:extLst>
                <a:ext uri="{FF2B5EF4-FFF2-40B4-BE49-F238E27FC236}">
                  <a16:creationId xmlns:a16="http://schemas.microsoft.com/office/drawing/2014/main" id="{BA065C22-2D6F-88B9-4316-A5ED300CCBF6}"/>
                </a:ext>
              </a:extLst>
            </p:cNvPr>
            <p:cNvSpPr txBox="1"/>
            <p:nvPr userDrawn="1"/>
          </p:nvSpPr>
          <p:spPr>
            <a:xfrm>
              <a:off x="126706" y="1206132"/>
              <a:ext cx="2038978" cy="255389"/>
            </a:xfrm>
            <a:prstGeom prst="roundRect">
              <a:avLst>
                <a:gd name="adj" fmla="val 50000"/>
              </a:avLst>
            </a:prstGeom>
            <a:solidFill>
              <a:schemeClr val="tx2"/>
            </a:solidFill>
            <a:ln>
              <a:solidFill>
                <a:schemeClr val="accent1"/>
              </a:solidFill>
            </a:ln>
          </p:spPr>
          <p:txBody>
            <a:bodyPr wrap="square" lIns="274320" tIns="18288" bIns="18288" rtlCol="0" anchor="ctr">
              <a:spAutoFit/>
            </a:bodyPr>
            <a:lstStyle/>
            <a:p>
              <a:r>
                <a:rPr lang="en-GB" sz="900">
                  <a:solidFill>
                    <a:schemeClr val="bg1"/>
                  </a:solidFill>
                </a:rPr>
                <a:t>Target populations</a:t>
              </a:r>
            </a:p>
          </p:txBody>
        </p:sp>
        <p:sp>
          <p:nvSpPr>
            <p:cNvPr id="72" name="Oval 71">
              <a:extLst>
                <a:ext uri="{FF2B5EF4-FFF2-40B4-BE49-F238E27FC236}">
                  <a16:creationId xmlns:a16="http://schemas.microsoft.com/office/drawing/2014/main" id="{C28B05D1-48FA-8E44-3519-B6EECEBA5C66}"/>
                </a:ext>
              </a:extLst>
            </p:cNvPr>
            <p:cNvSpPr/>
            <p:nvPr userDrawn="1"/>
          </p:nvSpPr>
          <p:spPr>
            <a:xfrm>
              <a:off x="60168" y="1169601"/>
              <a:ext cx="329184" cy="329184"/>
            </a:xfrm>
            <a:prstGeom prst="ellipse">
              <a:avLst/>
            </a:prstGeom>
            <a:solidFill>
              <a:schemeClr val="accent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1" name="Group 110">
              <a:extLst>
                <a:ext uri="{FF2B5EF4-FFF2-40B4-BE49-F238E27FC236}">
                  <a16:creationId xmlns:a16="http://schemas.microsoft.com/office/drawing/2014/main" id="{855923E3-AB97-999A-0387-FAD9E4BE0759}"/>
                </a:ext>
              </a:extLst>
            </p:cNvPr>
            <p:cNvGrpSpPr/>
            <p:nvPr userDrawn="1"/>
          </p:nvGrpSpPr>
          <p:grpSpPr>
            <a:xfrm>
              <a:off x="124323" y="1214941"/>
              <a:ext cx="197269" cy="255976"/>
              <a:chOff x="899876" y="1084276"/>
              <a:chExt cx="364321" cy="472743"/>
            </a:xfrm>
          </p:grpSpPr>
          <p:sp>
            <p:nvSpPr>
              <p:cNvPr id="112" name="Freeform 111">
                <a:extLst>
                  <a:ext uri="{FF2B5EF4-FFF2-40B4-BE49-F238E27FC236}">
                    <a16:creationId xmlns:a16="http://schemas.microsoft.com/office/drawing/2014/main" id="{5058583F-A850-8BA0-5C0C-54B021BABCAB}"/>
                  </a:ext>
                </a:extLst>
              </p:cNvPr>
              <p:cNvSpPr/>
              <p:nvPr/>
            </p:nvSpPr>
            <p:spPr>
              <a:xfrm>
                <a:off x="899876" y="1190912"/>
                <a:ext cx="114940" cy="295296"/>
              </a:xfrm>
              <a:custGeom>
                <a:avLst/>
                <a:gdLst>
                  <a:gd name="connsiteX0" fmla="*/ 67313 w 114940"/>
                  <a:gd name="connsiteY0" fmla="*/ 209411 h 295296"/>
                  <a:gd name="connsiteX1" fmla="*/ 67313 w 114940"/>
                  <a:gd name="connsiteY1" fmla="*/ 103729 h 295296"/>
                  <a:gd name="connsiteX2" fmla="*/ 113936 w 114940"/>
                  <a:gd name="connsiteY2" fmla="*/ 56929 h 295296"/>
                  <a:gd name="connsiteX3" fmla="*/ 114940 w 114940"/>
                  <a:gd name="connsiteY3" fmla="*/ 56929 h 295296"/>
                  <a:gd name="connsiteX4" fmla="*/ 95938 w 114940"/>
                  <a:gd name="connsiteY4" fmla="*/ 14599 h 295296"/>
                  <a:gd name="connsiteX5" fmla="*/ 96700 w 114940"/>
                  <a:gd name="connsiteY5" fmla="*/ 5330 h 295296"/>
                  <a:gd name="connsiteX6" fmla="*/ 97858 w 114940"/>
                  <a:gd name="connsiteY6" fmla="*/ 0 h 295296"/>
                  <a:gd name="connsiteX7" fmla="*/ 83943 w 114940"/>
                  <a:gd name="connsiteY7" fmla="*/ 5065 h 295296"/>
                  <a:gd name="connsiteX8" fmla="*/ 33690 w 114940"/>
                  <a:gd name="connsiteY8" fmla="*/ 5065 h 295296"/>
                  <a:gd name="connsiteX9" fmla="*/ 0 w 114940"/>
                  <a:gd name="connsiteY9" fmla="*/ 39009 h 295296"/>
                  <a:gd name="connsiteX10" fmla="*/ 0 w 114940"/>
                  <a:gd name="connsiteY10" fmla="*/ 144691 h 295296"/>
                  <a:gd name="connsiteX11" fmla="*/ 28691 w 114940"/>
                  <a:gd name="connsiteY11" fmla="*/ 178336 h 295296"/>
                  <a:gd name="connsiteX12" fmla="*/ 28691 w 114940"/>
                  <a:gd name="connsiteY12" fmla="*/ 268459 h 295296"/>
                  <a:gd name="connsiteX13" fmla="*/ 48179 w 114940"/>
                  <a:gd name="connsiteY13" fmla="*/ 295296 h 295296"/>
                  <a:gd name="connsiteX14" fmla="*/ 95938 w 114940"/>
                  <a:gd name="connsiteY14" fmla="*/ 295296 h 295296"/>
                  <a:gd name="connsiteX15" fmla="*/ 96004 w 114940"/>
                  <a:gd name="connsiteY15" fmla="*/ 294711 h 295296"/>
                  <a:gd name="connsiteX16" fmla="*/ 96004 w 114940"/>
                  <a:gd name="connsiteY16" fmla="*/ 252767 h 295296"/>
                  <a:gd name="connsiteX17" fmla="*/ 67313 w 114940"/>
                  <a:gd name="connsiteY17" fmla="*/ 209411 h 295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940" h="295296">
                    <a:moveTo>
                      <a:pt x="67313" y="209411"/>
                    </a:moveTo>
                    <a:lnTo>
                      <a:pt x="67313" y="103729"/>
                    </a:lnTo>
                    <a:cubicBezTo>
                      <a:pt x="67313" y="77730"/>
                      <a:pt x="87982" y="56929"/>
                      <a:pt x="113936" y="56929"/>
                    </a:cubicBezTo>
                    <a:lnTo>
                      <a:pt x="114940" y="56929"/>
                    </a:lnTo>
                    <a:cubicBezTo>
                      <a:pt x="103298" y="46998"/>
                      <a:pt x="95938" y="31350"/>
                      <a:pt x="95938" y="14599"/>
                    </a:cubicBezTo>
                    <a:cubicBezTo>
                      <a:pt x="95938" y="11476"/>
                      <a:pt x="96203" y="8320"/>
                      <a:pt x="96700" y="5330"/>
                    </a:cubicBezTo>
                    <a:cubicBezTo>
                      <a:pt x="96997" y="3498"/>
                      <a:pt x="97384" y="1777"/>
                      <a:pt x="97858" y="0"/>
                    </a:cubicBezTo>
                    <a:cubicBezTo>
                      <a:pt x="93521" y="2240"/>
                      <a:pt x="88854" y="3962"/>
                      <a:pt x="83943" y="5065"/>
                    </a:cubicBezTo>
                    <a:lnTo>
                      <a:pt x="33690" y="5065"/>
                    </a:lnTo>
                    <a:cubicBezTo>
                      <a:pt x="14897" y="5065"/>
                      <a:pt x="0" y="20227"/>
                      <a:pt x="0" y="39009"/>
                    </a:cubicBezTo>
                    <a:lnTo>
                      <a:pt x="0" y="144691"/>
                    </a:lnTo>
                    <a:cubicBezTo>
                      <a:pt x="0" y="161762"/>
                      <a:pt x="12138" y="175887"/>
                      <a:pt x="28691" y="178336"/>
                    </a:cubicBezTo>
                    <a:lnTo>
                      <a:pt x="28691" y="268459"/>
                    </a:lnTo>
                    <a:cubicBezTo>
                      <a:pt x="28691" y="282860"/>
                      <a:pt x="37375" y="295296"/>
                      <a:pt x="48179" y="295296"/>
                    </a:cubicBezTo>
                    <a:lnTo>
                      <a:pt x="95938" y="295296"/>
                    </a:lnTo>
                    <a:cubicBezTo>
                      <a:pt x="95938" y="295296"/>
                      <a:pt x="96004" y="294711"/>
                      <a:pt x="96004" y="294711"/>
                    </a:cubicBezTo>
                    <a:lnTo>
                      <a:pt x="96004" y="252767"/>
                    </a:lnTo>
                    <a:cubicBezTo>
                      <a:pt x="79452" y="245584"/>
                      <a:pt x="67313" y="228557"/>
                      <a:pt x="67313" y="209411"/>
                    </a:cubicBezTo>
                    <a:close/>
                  </a:path>
                </a:pathLst>
              </a:custGeom>
              <a:noFill/>
              <a:ln w="9525" cap="flat">
                <a:solidFill>
                  <a:schemeClr val="bg1"/>
                </a:solidFill>
                <a:prstDash val="solid"/>
                <a:miter/>
              </a:ln>
            </p:spPr>
            <p:txBody>
              <a:bodyPr rtlCol="0" anchor="ctr"/>
              <a:lstStyle/>
              <a:p>
                <a:endParaRPr lang="en-US"/>
              </a:p>
            </p:txBody>
          </p:sp>
          <p:sp>
            <p:nvSpPr>
              <p:cNvPr id="113" name="Freeform 112">
                <a:extLst>
                  <a:ext uri="{FF2B5EF4-FFF2-40B4-BE49-F238E27FC236}">
                    <a16:creationId xmlns:a16="http://schemas.microsoft.com/office/drawing/2014/main" id="{1CEF5BCA-4C35-F2F5-F56A-443832A65F9D}"/>
                  </a:ext>
                </a:extLst>
              </p:cNvPr>
              <p:cNvSpPr/>
              <p:nvPr/>
            </p:nvSpPr>
            <p:spPr>
              <a:xfrm>
                <a:off x="1149312" y="1190868"/>
                <a:ext cx="114885" cy="295340"/>
              </a:xfrm>
              <a:custGeom>
                <a:avLst/>
                <a:gdLst>
                  <a:gd name="connsiteX0" fmla="*/ 114885 w 114885"/>
                  <a:gd name="connsiteY0" fmla="*/ 144735 h 295340"/>
                  <a:gd name="connsiteX1" fmla="*/ 114885 w 114885"/>
                  <a:gd name="connsiteY1" fmla="*/ 39053 h 295340"/>
                  <a:gd name="connsiteX2" fmla="*/ 81217 w 114885"/>
                  <a:gd name="connsiteY2" fmla="*/ 5109 h 295340"/>
                  <a:gd name="connsiteX3" fmla="*/ 30997 w 114885"/>
                  <a:gd name="connsiteY3" fmla="*/ 5109 h 295340"/>
                  <a:gd name="connsiteX4" fmla="*/ 17082 w 114885"/>
                  <a:gd name="connsiteY4" fmla="*/ 0 h 295340"/>
                  <a:gd name="connsiteX5" fmla="*/ 18241 w 114885"/>
                  <a:gd name="connsiteY5" fmla="*/ 5352 h 295340"/>
                  <a:gd name="connsiteX6" fmla="*/ 19002 w 114885"/>
                  <a:gd name="connsiteY6" fmla="*/ 14677 h 295340"/>
                  <a:gd name="connsiteX7" fmla="*/ 0 w 114885"/>
                  <a:gd name="connsiteY7" fmla="*/ 56974 h 295340"/>
                  <a:gd name="connsiteX8" fmla="*/ 971 w 114885"/>
                  <a:gd name="connsiteY8" fmla="*/ 56974 h 295340"/>
                  <a:gd name="connsiteX9" fmla="*/ 47561 w 114885"/>
                  <a:gd name="connsiteY9" fmla="*/ 103773 h 295340"/>
                  <a:gd name="connsiteX10" fmla="*/ 47561 w 114885"/>
                  <a:gd name="connsiteY10" fmla="*/ 209455 h 295340"/>
                  <a:gd name="connsiteX11" fmla="*/ 18870 w 114885"/>
                  <a:gd name="connsiteY11" fmla="*/ 252811 h 295340"/>
                  <a:gd name="connsiteX12" fmla="*/ 18870 w 114885"/>
                  <a:gd name="connsiteY12" fmla="*/ 294755 h 295340"/>
                  <a:gd name="connsiteX13" fmla="*/ 18969 w 114885"/>
                  <a:gd name="connsiteY13" fmla="*/ 295340 h 295340"/>
                  <a:gd name="connsiteX14" fmla="*/ 66729 w 114885"/>
                  <a:gd name="connsiteY14" fmla="*/ 295340 h 295340"/>
                  <a:gd name="connsiteX15" fmla="*/ 86183 w 114885"/>
                  <a:gd name="connsiteY15" fmla="*/ 268503 h 295340"/>
                  <a:gd name="connsiteX16" fmla="*/ 86183 w 114885"/>
                  <a:gd name="connsiteY16" fmla="*/ 178381 h 295340"/>
                  <a:gd name="connsiteX17" fmla="*/ 114874 w 114885"/>
                  <a:gd name="connsiteY17" fmla="*/ 144735 h 29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885" h="295340">
                    <a:moveTo>
                      <a:pt x="114885" y="144735"/>
                    </a:moveTo>
                    <a:lnTo>
                      <a:pt x="114885" y="39053"/>
                    </a:lnTo>
                    <a:cubicBezTo>
                      <a:pt x="114885" y="20260"/>
                      <a:pt x="100010" y="5109"/>
                      <a:pt x="81217" y="5109"/>
                    </a:cubicBezTo>
                    <a:lnTo>
                      <a:pt x="30997" y="5109"/>
                    </a:lnTo>
                    <a:cubicBezTo>
                      <a:pt x="26098" y="4006"/>
                      <a:pt x="21419" y="2240"/>
                      <a:pt x="17082" y="0"/>
                    </a:cubicBezTo>
                    <a:cubicBezTo>
                      <a:pt x="17557" y="1766"/>
                      <a:pt x="17943" y="3509"/>
                      <a:pt x="18241" y="5352"/>
                    </a:cubicBezTo>
                    <a:cubicBezTo>
                      <a:pt x="18737" y="8342"/>
                      <a:pt x="19002" y="11554"/>
                      <a:pt x="19002" y="14677"/>
                    </a:cubicBezTo>
                    <a:cubicBezTo>
                      <a:pt x="19002" y="31439"/>
                      <a:pt x="11653" y="47042"/>
                      <a:pt x="0" y="56974"/>
                    </a:cubicBezTo>
                    <a:lnTo>
                      <a:pt x="971" y="56974"/>
                    </a:lnTo>
                    <a:cubicBezTo>
                      <a:pt x="26914" y="56974"/>
                      <a:pt x="47561" y="77764"/>
                      <a:pt x="47561" y="103773"/>
                    </a:cubicBezTo>
                    <a:lnTo>
                      <a:pt x="47561" y="209455"/>
                    </a:lnTo>
                    <a:cubicBezTo>
                      <a:pt x="47561" y="228601"/>
                      <a:pt x="35422" y="245628"/>
                      <a:pt x="18870" y="252811"/>
                    </a:cubicBezTo>
                    <a:lnTo>
                      <a:pt x="18870" y="294755"/>
                    </a:lnTo>
                    <a:cubicBezTo>
                      <a:pt x="18870" y="294755"/>
                      <a:pt x="18947" y="295340"/>
                      <a:pt x="18969" y="295340"/>
                    </a:cubicBezTo>
                    <a:lnTo>
                      <a:pt x="66729" y="295340"/>
                    </a:lnTo>
                    <a:cubicBezTo>
                      <a:pt x="77532" y="295340"/>
                      <a:pt x="86183" y="282904"/>
                      <a:pt x="86183" y="268503"/>
                    </a:cubicBezTo>
                    <a:lnTo>
                      <a:pt x="86183" y="178381"/>
                    </a:lnTo>
                    <a:cubicBezTo>
                      <a:pt x="102736" y="175931"/>
                      <a:pt x="114874" y="161806"/>
                      <a:pt x="114874" y="144735"/>
                    </a:cubicBezTo>
                    <a:close/>
                  </a:path>
                </a:pathLst>
              </a:custGeom>
              <a:noFill/>
              <a:ln w="9525" cap="flat">
                <a:solidFill>
                  <a:schemeClr val="bg1"/>
                </a:solidFill>
                <a:prstDash val="solid"/>
                <a:miter/>
              </a:ln>
            </p:spPr>
            <p:txBody>
              <a:bodyPr rtlCol="0" anchor="ctr"/>
              <a:lstStyle/>
              <a:p>
                <a:endParaRPr lang="en-US"/>
              </a:p>
            </p:txBody>
          </p:sp>
          <p:sp>
            <p:nvSpPr>
              <p:cNvPr id="114" name="Freeform 113">
                <a:extLst>
                  <a:ext uri="{FF2B5EF4-FFF2-40B4-BE49-F238E27FC236}">
                    <a16:creationId xmlns:a16="http://schemas.microsoft.com/office/drawing/2014/main" id="{4A87BAAC-7DB9-6624-12E0-CBDA3ADB2650}"/>
                  </a:ext>
                </a:extLst>
              </p:cNvPr>
              <p:cNvSpPr/>
              <p:nvPr/>
            </p:nvSpPr>
            <p:spPr>
              <a:xfrm>
                <a:off x="1008097" y="1267892"/>
                <a:ext cx="145661" cy="289127"/>
              </a:xfrm>
              <a:custGeom>
                <a:avLst/>
                <a:gdLst>
                  <a:gd name="connsiteX0" fmla="*/ 145662 w 145661"/>
                  <a:gd name="connsiteY0" fmla="*/ 139239 h 289127"/>
                  <a:gd name="connsiteX1" fmla="*/ 145662 w 145661"/>
                  <a:gd name="connsiteY1" fmla="*/ 33557 h 289127"/>
                  <a:gd name="connsiteX2" fmla="*/ 111211 w 145661"/>
                  <a:gd name="connsiteY2" fmla="*/ 0 h 289127"/>
                  <a:gd name="connsiteX3" fmla="*/ 34484 w 145661"/>
                  <a:gd name="connsiteY3" fmla="*/ 0 h 289127"/>
                  <a:gd name="connsiteX4" fmla="*/ 0 w 145661"/>
                  <a:gd name="connsiteY4" fmla="*/ 33557 h 289127"/>
                  <a:gd name="connsiteX5" fmla="*/ 0 w 145661"/>
                  <a:gd name="connsiteY5" fmla="*/ 139239 h 289127"/>
                  <a:gd name="connsiteX6" fmla="*/ 29794 w 145661"/>
                  <a:gd name="connsiteY6" fmla="*/ 172885 h 289127"/>
                  <a:gd name="connsiteX7" fmla="*/ 29794 w 145661"/>
                  <a:gd name="connsiteY7" fmla="*/ 263008 h 289127"/>
                  <a:gd name="connsiteX8" fmla="*/ 48962 w 145661"/>
                  <a:gd name="connsiteY8" fmla="*/ 289128 h 289127"/>
                  <a:gd name="connsiteX9" fmla="*/ 96722 w 145661"/>
                  <a:gd name="connsiteY9" fmla="*/ 289128 h 289127"/>
                  <a:gd name="connsiteX10" fmla="*/ 115867 w 145661"/>
                  <a:gd name="connsiteY10" fmla="*/ 263008 h 289127"/>
                  <a:gd name="connsiteX11" fmla="*/ 115867 w 145661"/>
                  <a:gd name="connsiteY11" fmla="*/ 172885 h 289127"/>
                  <a:gd name="connsiteX12" fmla="*/ 145662 w 145661"/>
                  <a:gd name="connsiteY12" fmla="*/ 139239 h 28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661" h="289127">
                    <a:moveTo>
                      <a:pt x="145662" y="139239"/>
                    </a:moveTo>
                    <a:lnTo>
                      <a:pt x="145662" y="33557"/>
                    </a:lnTo>
                    <a:cubicBezTo>
                      <a:pt x="145662" y="14765"/>
                      <a:pt x="129992" y="0"/>
                      <a:pt x="111211" y="0"/>
                    </a:cubicBezTo>
                    <a:lnTo>
                      <a:pt x="34484" y="0"/>
                    </a:lnTo>
                    <a:cubicBezTo>
                      <a:pt x="15692" y="0"/>
                      <a:pt x="0" y="14765"/>
                      <a:pt x="0" y="33557"/>
                    </a:cubicBezTo>
                    <a:lnTo>
                      <a:pt x="0" y="139239"/>
                    </a:lnTo>
                    <a:cubicBezTo>
                      <a:pt x="0" y="156311"/>
                      <a:pt x="13242" y="170435"/>
                      <a:pt x="29794" y="172885"/>
                    </a:cubicBezTo>
                    <a:lnTo>
                      <a:pt x="29794" y="263008"/>
                    </a:lnTo>
                    <a:cubicBezTo>
                      <a:pt x="29794" y="277408"/>
                      <a:pt x="38170" y="289128"/>
                      <a:pt x="48962" y="289128"/>
                    </a:cubicBezTo>
                    <a:lnTo>
                      <a:pt x="96722" y="289128"/>
                    </a:lnTo>
                    <a:cubicBezTo>
                      <a:pt x="107525" y="289128"/>
                      <a:pt x="115867" y="277397"/>
                      <a:pt x="115867" y="263008"/>
                    </a:cubicBezTo>
                    <a:lnTo>
                      <a:pt x="115867" y="172885"/>
                    </a:lnTo>
                    <a:cubicBezTo>
                      <a:pt x="132420" y="170435"/>
                      <a:pt x="145662" y="156311"/>
                      <a:pt x="145662" y="139239"/>
                    </a:cubicBezTo>
                    <a:close/>
                  </a:path>
                </a:pathLst>
              </a:custGeom>
              <a:noFill/>
              <a:ln w="9525" cap="flat">
                <a:solidFill>
                  <a:schemeClr val="bg1"/>
                </a:solidFill>
                <a:prstDash val="solid"/>
                <a:miter/>
              </a:ln>
            </p:spPr>
            <p:txBody>
              <a:bodyPr rtlCol="0" anchor="ctr"/>
              <a:lstStyle/>
              <a:p>
                <a:endParaRPr lang="en-US"/>
              </a:p>
            </p:txBody>
          </p:sp>
          <p:sp>
            <p:nvSpPr>
              <p:cNvPr id="115" name="Freeform 114">
                <a:extLst>
                  <a:ext uri="{FF2B5EF4-FFF2-40B4-BE49-F238E27FC236}">
                    <a16:creationId xmlns:a16="http://schemas.microsoft.com/office/drawing/2014/main" id="{5BB04AEA-B12F-F8EB-E049-23E11E1DE8C3}"/>
                  </a:ext>
                </a:extLst>
              </p:cNvPr>
              <p:cNvSpPr/>
              <p:nvPr/>
            </p:nvSpPr>
            <p:spPr>
              <a:xfrm rot="20749799">
                <a:off x="1037548" y="1158974"/>
                <a:ext cx="86867" cy="86867"/>
              </a:xfrm>
              <a:custGeom>
                <a:avLst/>
                <a:gdLst>
                  <a:gd name="connsiteX0" fmla="*/ 86867 w 86867"/>
                  <a:gd name="connsiteY0" fmla="*/ 43434 h 86867"/>
                  <a:gd name="connsiteX1" fmla="*/ 43434 w 86867"/>
                  <a:gd name="connsiteY1" fmla="*/ 86867 h 86867"/>
                  <a:gd name="connsiteX2" fmla="*/ 0 w 86867"/>
                  <a:gd name="connsiteY2" fmla="*/ 43434 h 86867"/>
                  <a:gd name="connsiteX3" fmla="*/ 43434 w 86867"/>
                  <a:gd name="connsiteY3" fmla="*/ 0 h 86867"/>
                  <a:gd name="connsiteX4" fmla="*/ 86867 w 86867"/>
                  <a:gd name="connsiteY4" fmla="*/ 43434 h 86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867" h="86867">
                    <a:moveTo>
                      <a:pt x="86867" y="43434"/>
                    </a:moveTo>
                    <a:cubicBezTo>
                      <a:pt x="86867" y="67421"/>
                      <a:pt x="67422" y="86867"/>
                      <a:pt x="43434" y="86867"/>
                    </a:cubicBezTo>
                    <a:cubicBezTo>
                      <a:pt x="19446" y="86867"/>
                      <a:pt x="0" y="67421"/>
                      <a:pt x="0" y="43434"/>
                    </a:cubicBezTo>
                    <a:cubicBezTo>
                      <a:pt x="0" y="19446"/>
                      <a:pt x="19446" y="0"/>
                      <a:pt x="43434" y="0"/>
                    </a:cubicBezTo>
                    <a:cubicBezTo>
                      <a:pt x="67422" y="0"/>
                      <a:pt x="86867" y="19446"/>
                      <a:pt x="86867" y="43434"/>
                    </a:cubicBezTo>
                    <a:close/>
                  </a:path>
                </a:pathLst>
              </a:custGeom>
              <a:noFill/>
              <a:ln w="9525" cap="flat">
                <a:solidFill>
                  <a:schemeClr val="bg1"/>
                </a:solidFill>
                <a:prstDash val="solid"/>
                <a:miter/>
              </a:ln>
            </p:spPr>
            <p:txBody>
              <a:bodyPr rtlCol="0" anchor="ctr"/>
              <a:lstStyle/>
              <a:p>
                <a:endParaRPr lang="en-US"/>
              </a:p>
            </p:txBody>
          </p:sp>
          <p:sp>
            <p:nvSpPr>
              <p:cNvPr id="116" name="Freeform 115">
                <a:extLst>
                  <a:ext uri="{FF2B5EF4-FFF2-40B4-BE49-F238E27FC236}">
                    <a16:creationId xmlns:a16="http://schemas.microsoft.com/office/drawing/2014/main" id="{1F5A1F66-727E-8171-4709-72B0E90BB9F0}"/>
                  </a:ext>
                </a:extLst>
              </p:cNvPr>
              <p:cNvSpPr/>
              <p:nvPr/>
            </p:nvSpPr>
            <p:spPr>
              <a:xfrm>
                <a:off x="1148750" y="1084276"/>
                <a:ext cx="86867" cy="86867"/>
              </a:xfrm>
              <a:custGeom>
                <a:avLst/>
                <a:gdLst>
                  <a:gd name="connsiteX0" fmla="*/ 86867 w 86867"/>
                  <a:gd name="connsiteY0" fmla="*/ 43434 h 86867"/>
                  <a:gd name="connsiteX1" fmla="*/ 43434 w 86867"/>
                  <a:gd name="connsiteY1" fmla="*/ 86867 h 86867"/>
                  <a:gd name="connsiteX2" fmla="*/ 0 w 86867"/>
                  <a:gd name="connsiteY2" fmla="*/ 43434 h 86867"/>
                  <a:gd name="connsiteX3" fmla="*/ 43434 w 86867"/>
                  <a:gd name="connsiteY3" fmla="*/ 0 h 86867"/>
                  <a:gd name="connsiteX4" fmla="*/ 86867 w 86867"/>
                  <a:gd name="connsiteY4" fmla="*/ 43434 h 86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867" h="86867">
                    <a:moveTo>
                      <a:pt x="86867" y="43434"/>
                    </a:moveTo>
                    <a:cubicBezTo>
                      <a:pt x="86867" y="67421"/>
                      <a:pt x="67421" y="86867"/>
                      <a:pt x="43434" y="86867"/>
                    </a:cubicBezTo>
                    <a:cubicBezTo>
                      <a:pt x="19446" y="86867"/>
                      <a:pt x="0" y="67421"/>
                      <a:pt x="0" y="43434"/>
                    </a:cubicBezTo>
                    <a:cubicBezTo>
                      <a:pt x="0" y="19446"/>
                      <a:pt x="19446" y="0"/>
                      <a:pt x="43434" y="0"/>
                    </a:cubicBezTo>
                    <a:cubicBezTo>
                      <a:pt x="67421" y="0"/>
                      <a:pt x="86867" y="19446"/>
                      <a:pt x="86867" y="43434"/>
                    </a:cubicBezTo>
                    <a:close/>
                  </a:path>
                </a:pathLst>
              </a:custGeom>
              <a:noFill/>
              <a:ln w="9525" cap="flat">
                <a:solidFill>
                  <a:schemeClr val="bg1"/>
                </a:solidFill>
                <a:prstDash val="solid"/>
                <a:miter/>
              </a:ln>
            </p:spPr>
            <p:txBody>
              <a:bodyPr rtlCol="0" anchor="ctr"/>
              <a:lstStyle/>
              <a:p>
                <a:endParaRPr lang="en-US"/>
              </a:p>
            </p:txBody>
          </p:sp>
          <p:sp>
            <p:nvSpPr>
              <p:cNvPr id="117" name="Freeform 116">
                <a:extLst>
                  <a:ext uri="{FF2B5EF4-FFF2-40B4-BE49-F238E27FC236}">
                    <a16:creationId xmlns:a16="http://schemas.microsoft.com/office/drawing/2014/main" id="{50BF6A06-097C-066C-652D-4699D14DD12C}"/>
                  </a:ext>
                </a:extLst>
              </p:cNvPr>
              <p:cNvSpPr/>
              <p:nvPr/>
            </p:nvSpPr>
            <p:spPr>
              <a:xfrm>
                <a:off x="928514" y="1084287"/>
                <a:ext cx="86867" cy="86867"/>
              </a:xfrm>
              <a:custGeom>
                <a:avLst/>
                <a:gdLst>
                  <a:gd name="connsiteX0" fmla="*/ 86867 w 86867"/>
                  <a:gd name="connsiteY0" fmla="*/ 43434 h 86867"/>
                  <a:gd name="connsiteX1" fmla="*/ 43434 w 86867"/>
                  <a:gd name="connsiteY1" fmla="*/ 86867 h 86867"/>
                  <a:gd name="connsiteX2" fmla="*/ 0 w 86867"/>
                  <a:gd name="connsiteY2" fmla="*/ 43434 h 86867"/>
                  <a:gd name="connsiteX3" fmla="*/ 43434 w 86867"/>
                  <a:gd name="connsiteY3" fmla="*/ 0 h 86867"/>
                  <a:gd name="connsiteX4" fmla="*/ 86867 w 86867"/>
                  <a:gd name="connsiteY4" fmla="*/ 43434 h 86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867" h="86867">
                    <a:moveTo>
                      <a:pt x="86867" y="43434"/>
                    </a:moveTo>
                    <a:cubicBezTo>
                      <a:pt x="86867" y="67421"/>
                      <a:pt x="67421" y="86867"/>
                      <a:pt x="43434" y="86867"/>
                    </a:cubicBezTo>
                    <a:cubicBezTo>
                      <a:pt x="19446" y="86867"/>
                      <a:pt x="0" y="67421"/>
                      <a:pt x="0" y="43434"/>
                    </a:cubicBezTo>
                    <a:cubicBezTo>
                      <a:pt x="0" y="19446"/>
                      <a:pt x="19446" y="0"/>
                      <a:pt x="43434" y="0"/>
                    </a:cubicBezTo>
                    <a:cubicBezTo>
                      <a:pt x="67421" y="0"/>
                      <a:pt x="86867" y="19446"/>
                      <a:pt x="86867" y="43434"/>
                    </a:cubicBezTo>
                    <a:close/>
                  </a:path>
                </a:pathLst>
              </a:custGeom>
              <a:noFill/>
              <a:ln w="9525" cap="flat">
                <a:solidFill>
                  <a:schemeClr val="bg1"/>
                </a:solidFill>
                <a:prstDash val="solid"/>
                <a:miter/>
              </a:ln>
            </p:spPr>
            <p:txBody>
              <a:bodyPr rtlCol="0" anchor="ctr"/>
              <a:lstStyle/>
              <a:p>
                <a:endParaRPr lang="en-US"/>
              </a:p>
            </p:txBody>
          </p:sp>
        </p:grpSp>
      </p:grpSp>
      <p:grpSp>
        <p:nvGrpSpPr>
          <p:cNvPr id="26" name="Group 25">
            <a:extLst>
              <a:ext uri="{FF2B5EF4-FFF2-40B4-BE49-F238E27FC236}">
                <a16:creationId xmlns:a16="http://schemas.microsoft.com/office/drawing/2014/main" id="{A77553A6-DF7B-98E4-BFA4-6848BCBB8E7D}"/>
              </a:ext>
            </a:extLst>
          </p:cNvPr>
          <p:cNvGrpSpPr/>
          <p:nvPr userDrawn="1"/>
        </p:nvGrpSpPr>
        <p:grpSpPr>
          <a:xfrm>
            <a:off x="60168" y="1604490"/>
            <a:ext cx="2105516" cy="329184"/>
            <a:chOff x="60168" y="1544341"/>
            <a:chExt cx="2105516" cy="329184"/>
          </a:xfrm>
        </p:grpSpPr>
        <p:sp>
          <p:nvSpPr>
            <p:cNvPr id="88" name="TextBox 87">
              <a:extLst>
                <a:ext uri="{FF2B5EF4-FFF2-40B4-BE49-F238E27FC236}">
                  <a16:creationId xmlns:a16="http://schemas.microsoft.com/office/drawing/2014/main" id="{6A8B852B-27F7-42E9-1F39-EB9518586081}"/>
                </a:ext>
              </a:extLst>
            </p:cNvPr>
            <p:cNvSpPr txBox="1"/>
            <p:nvPr userDrawn="1"/>
          </p:nvSpPr>
          <p:spPr>
            <a:xfrm>
              <a:off x="126706" y="1577376"/>
              <a:ext cx="2038978" cy="255389"/>
            </a:xfrm>
            <a:prstGeom prst="roundRect">
              <a:avLst>
                <a:gd name="adj" fmla="val 50000"/>
              </a:avLst>
            </a:prstGeom>
            <a:solidFill>
              <a:schemeClr val="tx2"/>
            </a:solidFill>
            <a:ln>
              <a:solidFill>
                <a:schemeClr val="accent1"/>
              </a:solidFill>
            </a:ln>
          </p:spPr>
          <p:txBody>
            <a:bodyPr wrap="square" lIns="274320" tIns="18288" bIns="18288" rtlCol="0" anchor="ctr">
              <a:spAutoFit/>
            </a:bodyPr>
            <a:lstStyle/>
            <a:p>
              <a:pPr>
                <a:lnSpc>
                  <a:spcPct val="100000"/>
                </a:lnSpc>
              </a:pPr>
              <a:r>
                <a:rPr lang="en-US" sz="900" b="0" i="0" u="none" strike="noStrike" cap="none">
                  <a:solidFill>
                    <a:schemeClr val="bg1"/>
                  </a:solidFill>
                  <a:effectLst/>
                  <a:latin typeface="Arial"/>
                  <a:ea typeface="Arial"/>
                  <a:cs typeface="Arial"/>
                  <a:sym typeface="Arial"/>
                </a:rPr>
                <a:t>CONQUEST Quality Standards</a:t>
              </a:r>
              <a:endParaRPr lang="en-GB" sz="900">
                <a:solidFill>
                  <a:schemeClr val="bg1"/>
                </a:solidFill>
              </a:endParaRPr>
            </a:p>
          </p:txBody>
        </p:sp>
        <p:sp>
          <p:nvSpPr>
            <p:cNvPr id="73" name="Oval 72">
              <a:extLst>
                <a:ext uri="{FF2B5EF4-FFF2-40B4-BE49-F238E27FC236}">
                  <a16:creationId xmlns:a16="http://schemas.microsoft.com/office/drawing/2014/main" id="{30EA1AC6-C7AC-A6D7-6812-E066304E6B84}"/>
                </a:ext>
              </a:extLst>
            </p:cNvPr>
            <p:cNvSpPr/>
            <p:nvPr userDrawn="1"/>
          </p:nvSpPr>
          <p:spPr>
            <a:xfrm>
              <a:off x="60168" y="1544341"/>
              <a:ext cx="329184" cy="329184"/>
            </a:xfrm>
            <a:prstGeom prst="ellipse">
              <a:avLst/>
            </a:prstGeom>
            <a:solidFill>
              <a:schemeClr val="accent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8" name="Graphic 117">
              <a:extLst>
                <a:ext uri="{FF2B5EF4-FFF2-40B4-BE49-F238E27FC236}">
                  <a16:creationId xmlns:a16="http://schemas.microsoft.com/office/drawing/2014/main" id="{6A6D0D80-80FD-810E-A9B1-AAB67880DBB6}"/>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3986" y="1585975"/>
              <a:ext cx="176739" cy="247435"/>
            </a:xfrm>
            <a:prstGeom prst="rect">
              <a:avLst/>
            </a:prstGeom>
          </p:spPr>
        </p:pic>
      </p:grpSp>
      <p:grpSp>
        <p:nvGrpSpPr>
          <p:cNvPr id="42" name="Group 41">
            <a:extLst>
              <a:ext uri="{FF2B5EF4-FFF2-40B4-BE49-F238E27FC236}">
                <a16:creationId xmlns:a16="http://schemas.microsoft.com/office/drawing/2014/main" id="{E6684A37-3DD5-9C21-4547-B2ADE4BAD417}"/>
              </a:ext>
            </a:extLst>
          </p:cNvPr>
          <p:cNvGrpSpPr/>
          <p:nvPr userDrawn="1"/>
        </p:nvGrpSpPr>
        <p:grpSpPr>
          <a:xfrm>
            <a:off x="78031" y="3130009"/>
            <a:ext cx="2087653" cy="292608"/>
            <a:chOff x="78031" y="3130009"/>
            <a:chExt cx="2087653" cy="292608"/>
          </a:xfrm>
        </p:grpSpPr>
        <p:sp>
          <p:nvSpPr>
            <p:cNvPr id="90" name="TextBox 89">
              <a:extLst>
                <a:ext uri="{FF2B5EF4-FFF2-40B4-BE49-F238E27FC236}">
                  <a16:creationId xmlns:a16="http://schemas.microsoft.com/office/drawing/2014/main" id="{F715C897-2E4C-5EEB-D989-A9EF78FC9024}"/>
                </a:ext>
              </a:extLst>
            </p:cNvPr>
            <p:cNvSpPr txBox="1"/>
            <p:nvPr userDrawn="1"/>
          </p:nvSpPr>
          <p:spPr>
            <a:xfrm>
              <a:off x="126706" y="3172327"/>
              <a:ext cx="2038978" cy="199084"/>
            </a:xfrm>
            <a:prstGeom prst="roundRect">
              <a:avLst>
                <a:gd name="adj" fmla="val 50000"/>
              </a:avLst>
            </a:prstGeom>
            <a:solidFill>
              <a:schemeClr val="bg1"/>
            </a:solidFill>
            <a:ln>
              <a:solidFill>
                <a:schemeClr val="accent1"/>
              </a:solidFill>
            </a:ln>
          </p:spPr>
          <p:txBody>
            <a:bodyPr wrap="square" lIns="274320" tIns="9144" bIns="9144" rtlCol="0" anchor="ctr">
              <a:spAutoFit/>
            </a:bodyPr>
            <a:lstStyle/>
            <a:p>
              <a:pPr>
                <a:lnSpc>
                  <a:spcPct val="100000"/>
                </a:lnSpc>
              </a:pPr>
              <a:r>
                <a:rPr lang="en-GB" sz="800">
                  <a:solidFill>
                    <a:schemeClr val="tx2"/>
                  </a:solidFill>
                </a:rPr>
                <a:t>PREVAIL</a:t>
              </a:r>
            </a:p>
          </p:txBody>
        </p:sp>
        <p:sp>
          <p:nvSpPr>
            <p:cNvPr id="75" name="Oval 74">
              <a:extLst>
                <a:ext uri="{FF2B5EF4-FFF2-40B4-BE49-F238E27FC236}">
                  <a16:creationId xmlns:a16="http://schemas.microsoft.com/office/drawing/2014/main" id="{BDA3394F-1049-1EE8-49F6-DC1BB8AEA684}"/>
                </a:ext>
              </a:extLst>
            </p:cNvPr>
            <p:cNvSpPr/>
            <p:nvPr userDrawn="1"/>
          </p:nvSpPr>
          <p:spPr>
            <a:xfrm>
              <a:off x="78031" y="3130009"/>
              <a:ext cx="292608" cy="292608"/>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D750AD51-702E-29BE-BAC2-CD180336372E}"/>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130401" y="3182099"/>
              <a:ext cx="187229" cy="170948"/>
            </a:xfrm>
            <a:prstGeom prst="rect">
              <a:avLst/>
            </a:prstGeom>
          </p:spPr>
        </p:pic>
      </p:grpSp>
      <p:grpSp>
        <p:nvGrpSpPr>
          <p:cNvPr id="43" name="Group 42">
            <a:extLst>
              <a:ext uri="{FF2B5EF4-FFF2-40B4-BE49-F238E27FC236}">
                <a16:creationId xmlns:a16="http://schemas.microsoft.com/office/drawing/2014/main" id="{6B5B2171-3662-17CD-833B-1A513E3421ED}"/>
              </a:ext>
            </a:extLst>
          </p:cNvPr>
          <p:cNvGrpSpPr/>
          <p:nvPr userDrawn="1"/>
        </p:nvGrpSpPr>
        <p:grpSpPr>
          <a:xfrm>
            <a:off x="78031" y="3474663"/>
            <a:ext cx="2087653" cy="292608"/>
            <a:chOff x="78031" y="3474663"/>
            <a:chExt cx="2087653" cy="292608"/>
          </a:xfrm>
        </p:grpSpPr>
        <p:sp>
          <p:nvSpPr>
            <p:cNvPr id="91" name="TextBox 90">
              <a:extLst>
                <a:ext uri="{FF2B5EF4-FFF2-40B4-BE49-F238E27FC236}">
                  <a16:creationId xmlns:a16="http://schemas.microsoft.com/office/drawing/2014/main" id="{3B4BC597-298D-FCD3-4F13-EF7445EE361A}"/>
                </a:ext>
              </a:extLst>
            </p:cNvPr>
            <p:cNvSpPr txBox="1"/>
            <p:nvPr userDrawn="1"/>
          </p:nvSpPr>
          <p:spPr>
            <a:xfrm>
              <a:off x="126706" y="3520553"/>
              <a:ext cx="2038978" cy="199084"/>
            </a:xfrm>
            <a:prstGeom prst="roundRect">
              <a:avLst>
                <a:gd name="adj" fmla="val 50000"/>
              </a:avLst>
            </a:prstGeom>
            <a:solidFill>
              <a:schemeClr val="bg1"/>
            </a:solidFill>
            <a:ln>
              <a:solidFill>
                <a:schemeClr val="accent1"/>
              </a:solidFill>
            </a:ln>
          </p:spPr>
          <p:txBody>
            <a:bodyPr wrap="square" lIns="274320" tIns="9144" bIns="9144" rtlCol="0" anchor="ctr">
              <a:spAutoFit/>
            </a:bodyPr>
            <a:lstStyle/>
            <a:p>
              <a:pPr>
                <a:lnSpc>
                  <a:spcPct val="100000"/>
                </a:lnSpc>
              </a:pPr>
              <a:r>
                <a:rPr lang="en-GB" sz="800">
                  <a:solidFill>
                    <a:schemeClr val="tx2"/>
                  </a:solidFill>
                </a:rPr>
                <a:t>Further information</a:t>
              </a:r>
            </a:p>
          </p:txBody>
        </p:sp>
        <p:sp>
          <p:nvSpPr>
            <p:cNvPr id="76" name="Oval 75">
              <a:extLst>
                <a:ext uri="{FF2B5EF4-FFF2-40B4-BE49-F238E27FC236}">
                  <a16:creationId xmlns:a16="http://schemas.microsoft.com/office/drawing/2014/main" id="{A7EE8561-54E7-A9AF-E23B-8D5BFDA03354}"/>
                </a:ext>
              </a:extLst>
            </p:cNvPr>
            <p:cNvSpPr/>
            <p:nvPr userDrawn="1"/>
          </p:nvSpPr>
          <p:spPr>
            <a:xfrm>
              <a:off x="78031" y="3474663"/>
              <a:ext cx="292608" cy="292608"/>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0" name="Group 209">
              <a:extLst>
                <a:ext uri="{FF2B5EF4-FFF2-40B4-BE49-F238E27FC236}">
                  <a16:creationId xmlns:a16="http://schemas.microsoft.com/office/drawing/2014/main" id="{157523EB-2BEA-B82F-1B88-F4836CB00E71}"/>
                </a:ext>
              </a:extLst>
            </p:cNvPr>
            <p:cNvGrpSpPr/>
            <p:nvPr userDrawn="1"/>
          </p:nvGrpSpPr>
          <p:grpSpPr>
            <a:xfrm>
              <a:off x="185501" y="3524486"/>
              <a:ext cx="72811" cy="193865"/>
              <a:chOff x="168141" y="3461544"/>
              <a:chExt cx="94879" cy="252623"/>
            </a:xfrm>
          </p:grpSpPr>
          <p:sp>
            <p:nvSpPr>
              <p:cNvPr id="208" name="Freeform 207">
                <a:extLst>
                  <a:ext uri="{FF2B5EF4-FFF2-40B4-BE49-F238E27FC236}">
                    <a16:creationId xmlns:a16="http://schemas.microsoft.com/office/drawing/2014/main" id="{F5C4505E-35A9-85CC-54CA-5EE0E0879063}"/>
                  </a:ext>
                </a:extLst>
              </p:cNvPr>
              <p:cNvSpPr/>
              <p:nvPr/>
            </p:nvSpPr>
            <p:spPr>
              <a:xfrm>
                <a:off x="168141" y="3555787"/>
                <a:ext cx="94879" cy="158380"/>
              </a:xfrm>
              <a:custGeom>
                <a:avLst/>
                <a:gdLst>
                  <a:gd name="connsiteX0" fmla="*/ 7673 w 94879"/>
                  <a:gd name="connsiteY0" fmla="*/ 106 h 158380"/>
                  <a:gd name="connsiteX1" fmla="*/ 24469 w 94879"/>
                  <a:gd name="connsiteY1" fmla="*/ 106 h 158380"/>
                  <a:gd name="connsiteX2" fmla="*/ 43793 w 94879"/>
                  <a:gd name="connsiteY2" fmla="*/ 0 h 158380"/>
                  <a:gd name="connsiteX3" fmla="*/ 80002 w 94879"/>
                  <a:gd name="connsiteY3" fmla="*/ 176 h 158380"/>
                  <a:gd name="connsiteX4" fmla="*/ 53925 w 94879"/>
                  <a:gd name="connsiteY4" fmla="*/ 116851 h 158380"/>
                  <a:gd name="connsiteX5" fmla="*/ 60120 w 94879"/>
                  <a:gd name="connsiteY5" fmla="*/ 134191 h 158380"/>
                  <a:gd name="connsiteX6" fmla="*/ 83774 w 94879"/>
                  <a:gd name="connsiteY6" fmla="*/ 103177 h 158380"/>
                  <a:gd name="connsiteX7" fmla="*/ 94644 w 94879"/>
                  <a:gd name="connsiteY7" fmla="*/ 107506 h 158380"/>
                  <a:gd name="connsiteX8" fmla="*/ 31151 w 94879"/>
                  <a:gd name="connsiteY8" fmla="*/ 158380 h 158380"/>
                  <a:gd name="connsiteX9" fmla="*/ 0 w 94879"/>
                  <a:gd name="connsiteY9" fmla="*/ 136817 h 158380"/>
                  <a:gd name="connsiteX10" fmla="*/ 5385 w 94879"/>
                  <a:gd name="connsiteY10" fmla="*/ 106396 h 158380"/>
                  <a:gd name="connsiteX11" fmla="*/ 24856 w 94879"/>
                  <a:gd name="connsiteY11" fmla="*/ 12547 h 158380"/>
                  <a:gd name="connsiteX12" fmla="*/ 7327 w 94879"/>
                  <a:gd name="connsiteY12" fmla="*/ 12547 h 158380"/>
                  <a:gd name="connsiteX13" fmla="*/ 7673 w 94879"/>
                  <a:gd name="connsiteY13" fmla="*/ 106 h 15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879" h="158380">
                    <a:moveTo>
                      <a:pt x="7673" y="106"/>
                    </a:moveTo>
                    <a:lnTo>
                      <a:pt x="24469" y="106"/>
                    </a:lnTo>
                    <a:lnTo>
                      <a:pt x="43793" y="0"/>
                    </a:lnTo>
                    <a:cubicBezTo>
                      <a:pt x="56870" y="0"/>
                      <a:pt x="66919" y="176"/>
                      <a:pt x="80002" y="176"/>
                    </a:cubicBezTo>
                    <a:lnTo>
                      <a:pt x="53925" y="116851"/>
                    </a:lnTo>
                    <a:cubicBezTo>
                      <a:pt x="51619" y="127248"/>
                      <a:pt x="52042" y="134191"/>
                      <a:pt x="60120" y="134191"/>
                    </a:cubicBezTo>
                    <a:cubicBezTo>
                      <a:pt x="71747" y="134191"/>
                      <a:pt x="77620" y="116493"/>
                      <a:pt x="83774" y="103177"/>
                    </a:cubicBezTo>
                    <a:cubicBezTo>
                      <a:pt x="89235" y="95558"/>
                      <a:pt x="96258" y="102202"/>
                      <a:pt x="94644" y="107506"/>
                    </a:cubicBezTo>
                    <a:cubicBezTo>
                      <a:pt x="85011" y="139114"/>
                      <a:pt x="66626" y="158380"/>
                      <a:pt x="31151" y="158380"/>
                    </a:cubicBezTo>
                    <a:cubicBezTo>
                      <a:pt x="15001" y="158380"/>
                      <a:pt x="0" y="149910"/>
                      <a:pt x="0" y="136817"/>
                    </a:cubicBezTo>
                    <a:cubicBezTo>
                      <a:pt x="0" y="131043"/>
                      <a:pt x="2693" y="118719"/>
                      <a:pt x="5385" y="106396"/>
                    </a:cubicBezTo>
                    <a:lnTo>
                      <a:pt x="24856" y="12547"/>
                    </a:lnTo>
                    <a:lnTo>
                      <a:pt x="7327" y="12547"/>
                    </a:lnTo>
                    <a:cubicBezTo>
                      <a:pt x="-2065" y="12547"/>
                      <a:pt x="-2065" y="106"/>
                      <a:pt x="7673" y="106"/>
                    </a:cubicBezTo>
                    <a:close/>
                  </a:path>
                </a:pathLst>
              </a:custGeom>
              <a:noFill/>
              <a:ln w="6350" cap="flat">
                <a:solidFill>
                  <a:schemeClr val="tx2"/>
                </a:solidFill>
                <a:prstDash val="solid"/>
                <a:miter/>
              </a:ln>
            </p:spPr>
            <p:txBody>
              <a:bodyPr rtlCol="0" anchor="ctr"/>
              <a:lstStyle/>
              <a:p>
                <a:endParaRPr lang="en-US"/>
              </a:p>
            </p:txBody>
          </p:sp>
          <p:sp>
            <p:nvSpPr>
              <p:cNvPr id="209" name="Freeform 208">
                <a:extLst>
                  <a:ext uri="{FF2B5EF4-FFF2-40B4-BE49-F238E27FC236}">
                    <a16:creationId xmlns:a16="http://schemas.microsoft.com/office/drawing/2014/main" id="{1CF11BA7-693E-9DD9-1C76-95753B3F6E8A}"/>
                  </a:ext>
                </a:extLst>
              </p:cNvPr>
              <p:cNvSpPr/>
              <p:nvPr/>
            </p:nvSpPr>
            <p:spPr>
              <a:xfrm>
                <a:off x="208139" y="3461544"/>
                <a:ext cx="51537" cy="53147"/>
              </a:xfrm>
              <a:custGeom>
                <a:avLst/>
                <a:gdLst>
                  <a:gd name="connsiteX0" fmla="*/ 51537 w 51537"/>
                  <a:gd name="connsiteY0" fmla="*/ 25417 h 53147"/>
                  <a:gd name="connsiteX1" fmla="*/ 24616 w 51537"/>
                  <a:gd name="connsiteY1" fmla="*/ 53148 h 53147"/>
                  <a:gd name="connsiteX2" fmla="*/ 0 w 51537"/>
                  <a:gd name="connsiteY2" fmla="*/ 25417 h 53147"/>
                  <a:gd name="connsiteX3" fmla="*/ 24610 w 51537"/>
                  <a:gd name="connsiteY3" fmla="*/ 0 h 53147"/>
                  <a:gd name="connsiteX4" fmla="*/ 51531 w 51537"/>
                  <a:gd name="connsiteY4" fmla="*/ 25417 h 53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37" h="53147">
                    <a:moveTo>
                      <a:pt x="51537" y="25417"/>
                    </a:moveTo>
                    <a:cubicBezTo>
                      <a:pt x="51537" y="40824"/>
                      <a:pt x="39229" y="53148"/>
                      <a:pt x="24616" y="53148"/>
                    </a:cubicBezTo>
                    <a:cubicBezTo>
                      <a:pt x="10002" y="53148"/>
                      <a:pt x="0" y="39673"/>
                      <a:pt x="0" y="25417"/>
                    </a:cubicBezTo>
                    <a:cubicBezTo>
                      <a:pt x="-6" y="12705"/>
                      <a:pt x="12302" y="0"/>
                      <a:pt x="24610" y="0"/>
                    </a:cubicBezTo>
                    <a:cubicBezTo>
                      <a:pt x="38455" y="0"/>
                      <a:pt x="51531" y="10397"/>
                      <a:pt x="51531" y="25417"/>
                    </a:cubicBezTo>
                    <a:close/>
                  </a:path>
                </a:pathLst>
              </a:custGeom>
              <a:noFill/>
              <a:ln w="6350" cap="flat">
                <a:solidFill>
                  <a:schemeClr val="tx2"/>
                </a:solidFill>
                <a:prstDash val="solid"/>
                <a:miter/>
              </a:ln>
            </p:spPr>
            <p:txBody>
              <a:bodyPr rtlCol="0" anchor="ctr"/>
              <a:lstStyle/>
              <a:p>
                <a:endParaRPr lang="en-US"/>
              </a:p>
            </p:txBody>
          </p:sp>
        </p:grpSp>
      </p:grpSp>
      <p:sp>
        <p:nvSpPr>
          <p:cNvPr id="212" name="Rounded Rectangle 211">
            <a:hlinkClick r:id="" action="ppaction://noaction"/>
            <a:extLst>
              <a:ext uri="{FF2B5EF4-FFF2-40B4-BE49-F238E27FC236}">
                <a16:creationId xmlns:a16="http://schemas.microsoft.com/office/drawing/2014/main" id="{B4955B22-5BCF-C708-64B3-58FB1FE7AED5}"/>
              </a:ext>
            </a:extLst>
          </p:cNvPr>
          <p:cNvSpPr/>
          <p:nvPr userDrawn="1"/>
        </p:nvSpPr>
        <p:spPr>
          <a:xfrm>
            <a:off x="72949" y="2446429"/>
            <a:ext cx="2090351" cy="285156"/>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Rounded Rectangle 216">
            <a:hlinkClick r:id="rId14" action="ppaction://hlinksldjump"/>
            <a:extLst>
              <a:ext uri="{FF2B5EF4-FFF2-40B4-BE49-F238E27FC236}">
                <a16:creationId xmlns:a16="http://schemas.microsoft.com/office/drawing/2014/main" id="{9E79A1E9-8074-0F59-151E-FD1EF8482995}"/>
              </a:ext>
            </a:extLst>
          </p:cNvPr>
          <p:cNvSpPr/>
          <p:nvPr userDrawn="1"/>
        </p:nvSpPr>
        <p:spPr>
          <a:xfrm>
            <a:off x="60167" y="3128786"/>
            <a:ext cx="2103133" cy="299568"/>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Rounded Rectangle 217">
            <a:hlinkClick r:id="" action="ppaction://noaction"/>
            <a:extLst>
              <a:ext uri="{FF2B5EF4-FFF2-40B4-BE49-F238E27FC236}">
                <a16:creationId xmlns:a16="http://schemas.microsoft.com/office/drawing/2014/main" id="{084D1D33-7848-0458-48F6-2A37630B728C}"/>
              </a:ext>
            </a:extLst>
          </p:cNvPr>
          <p:cNvSpPr/>
          <p:nvPr userDrawn="1"/>
        </p:nvSpPr>
        <p:spPr>
          <a:xfrm>
            <a:off x="60168" y="3474663"/>
            <a:ext cx="2103132" cy="299568"/>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0DE3F400-7BAB-1E6F-EA0F-8C71A1AC7394}"/>
              </a:ext>
            </a:extLst>
          </p:cNvPr>
          <p:cNvGrpSpPr/>
          <p:nvPr userDrawn="1"/>
        </p:nvGrpSpPr>
        <p:grpSpPr>
          <a:xfrm>
            <a:off x="72950" y="2787338"/>
            <a:ext cx="2092734" cy="292608"/>
            <a:chOff x="72950" y="2787338"/>
            <a:chExt cx="2092734" cy="292608"/>
          </a:xfrm>
        </p:grpSpPr>
        <p:sp>
          <p:nvSpPr>
            <p:cNvPr id="86" name="TextBox 85">
              <a:extLst>
                <a:ext uri="{FF2B5EF4-FFF2-40B4-BE49-F238E27FC236}">
                  <a16:creationId xmlns:a16="http://schemas.microsoft.com/office/drawing/2014/main" id="{41A4E474-2C6E-6A16-7F0D-80FE1BB97474}"/>
                </a:ext>
              </a:extLst>
            </p:cNvPr>
            <p:cNvSpPr txBox="1"/>
            <p:nvPr userDrawn="1"/>
          </p:nvSpPr>
          <p:spPr>
            <a:xfrm>
              <a:off x="126706" y="2834183"/>
              <a:ext cx="2038978" cy="199084"/>
            </a:xfrm>
            <a:prstGeom prst="roundRect">
              <a:avLst>
                <a:gd name="adj" fmla="val 50000"/>
              </a:avLst>
            </a:prstGeom>
            <a:solidFill>
              <a:schemeClr val="bg1"/>
            </a:solidFill>
            <a:ln>
              <a:solidFill>
                <a:schemeClr val="accent1"/>
              </a:solidFill>
            </a:ln>
          </p:spPr>
          <p:txBody>
            <a:bodyPr wrap="square" lIns="274320" tIns="9144" bIns="9144" rtlCol="0" anchor="ctr">
              <a:spAutoFit/>
            </a:bodyPr>
            <a:lstStyle/>
            <a:p>
              <a:pPr>
                <a:lnSpc>
                  <a:spcPct val="100000"/>
                </a:lnSpc>
              </a:pPr>
              <a:r>
                <a:rPr lang="en-GB" sz="800">
                  <a:solidFill>
                    <a:schemeClr val="tx2"/>
                  </a:solidFill>
                </a:rPr>
                <a:t>Steering Committees</a:t>
              </a:r>
            </a:p>
          </p:txBody>
        </p:sp>
        <p:sp>
          <p:nvSpPr>
            <p:cNvPr id="71" name="Oval 70">
              <a:extLst>
                <a:ext uri="{FF2B5EF4-FFF2-40B4-BE49-F238E27FC236}">
                  <a16:creationId xmlns:a16="http://schemas.microsoft.com/office/drawing/2014/main" id="{6992D10C-C3B2-69B4-9E2F-D03A7A68D4C6}"/>
                </a:ext>
              </a:extLst>
            </p:cNvPr>
            <p:cNvSpPr/>
            <p:nvPr userDrawn="1"/>
          </p:nvSpPr>
          <p:spPr>
            <a:xfrm>
              <a:off x="72950" y="2787338"/>
              <a:ext cx="292608" cy="292608"/>
            </a:xfrm>
            <a:prstGeom prst="ellipse">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9" name="Graphic 108">
              <a:extLst>
                <a:ext uri="{FF2B5EF4-FFF2-40B4-BE49-F238E27FC236}">
                  <a16:creationId xmlns:a16="http://schemas.microsoft.com/office/drawing/2014/main" id="{4F589A67-DD63-D6CD-BA51-64ED64DFF01C}"/>
                </a:ext>
              </a:extLst>
            </p:cNvPr>
            <p:cNvPicPr>
              <a:picLocks noChangeAspect="1"/>
            </p:cNvPicPr>
            <p:nvPr userDrawn="1"/>
          </p:nvPicPr>
          <p:blipFill>
            <a:blip r:embed="rId15">
              <a:extLst>
                <a:ext uri="{96DAC541-7B7A-43D3-8B79-37D633B846F1}">
                  <asvg:svgBlip xmlns:asvg="http://schemas.microsoft.com/office/drawing/2016/SVG/main" r:embed="rId16"/>
                </a:ext>
              </a:extLst>
            </a:blip>
            <a:stretch>
              <a:fillRect/>
            </a:stretch>
          </p:blipFill>
          <p:spPr>
            <a:xfrm>
              <a:off x="115932" y="2840396"/>
              <a:ext cx="194793" cy="194793"/>
            </a:xfrm>
            <a:prstGeom prst="rect">
              <a:avLst/>
            </a:prstGeom>
          </p:spPr>
        </p:pic>
      </p:grpSp>
      <p:sp>
        <p:nvSpPr>
          <p:cNvPr id="213" name="Rounded Rectangle 212">
            <a:hlinkClick r:id="rId17" action="ppaction://hlinksldjump"/>
            <a:extLst>
              <a:ext uri="{FF2B5EF4-FFF2-40B4-BE49-F238E27FC236}">
                <a16:creationId xmlns:a16="http://schemas.microsoft.com/office/drawing/2014/main" id="{3BD74169-7257-07AA-9EFF-4C93EEF9BB82}"/>
              </a:ext>
            </a:extLst>
          </p:cNvPr>
          <p:cNvSpPr/>
          <p:nvPr userDrawn="1"/>
        </p:nvSpPr>
        <p:spPr>
          <a:xfrm>
            <a:off x="60167" y="2785064"/>
            <a:ext cx="2103135" cy="290243"/>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772BA32-01DF-6084-CFF9-5761A0391638}"/>
              </a:ext>
            </a:extLst>
          </p:cNvPr>
          <p:cNvGrpSpPr/>
          <p:nvPr userDrawn="1"/>
        </p:nvGrpSpPr>
        <p:grpSpPr>
          <a:xfrm>
            <a:off x="60168" y="1978185"/>
            <a:ext cx="2105516" cy="329184"/>
            <a:chOff x="60168" y="1918036"/>
            <a:chExt cx="2105516" cy="329184"/>
          </a:xfrm>
        </p:grpSpPr>
        <p:sp>
          <p:nvSpPr>
            <p:cNvPr id="89" name="TextBox 88">
              <a:extLst>
                <a:ext uri="{FF2B5EF4-FFF2-40B4-BE49-F238E27FC236}">
                  <a16:creationId xmlns:a16="http://schemas.microsoft.com/office/drawing/2014/main" id="{AFAC2CB6-15D3-99C5-04FB-E65B3EE77E30}"/>
                </a:ext>
              </a:extLst>
            </p:cNvPr>
            <p:cNvSpPr txBox="1"/>
            <p:nvPr userDrawn="1"/>
          </p:nvSpPr>
          <p:spPr>
            <a:xfrm>
              <a:off x="126706" y="1957219"/>
              <a:ext cx="2038978" cy="255389"/>
            </a:xfrm>
            <a:prstGeom prst="roundRect">
              <a:avLst>
                <a:gd name="adj" fmla="val 50000"/>
              </a:avLst>
            </a:prstGeom>
            <a:solidFill>
              <a:schemeClr val="tx2"/>
            </a:solidFill>
            <a:ln>
              <a:solidFill>
                <a:schemeClr val="accent1"/>
              </a:solidFill>
            </a:ln>
          </p:spPr>
          <p:txBody>
            <a:bodyPr wrap="square" lIns="274320" tIns="18288" bIns="18288" rtlCol="0" anchor="ctr">
              <a:spAutoFit/>
            </a:bodyPr>
            <a:lstStyle/>
            <a:p>
              <a:r>
                <a:rPr lang="en-GB" sz="900">
                  <a:solidFill>
                    <a:schemeClr val="bg1"/>
                  </a:solidFill>
                </a:rPr>
                <a:t>Key programme features</a:t>
              </a:r>
            </a:p>
          </p:txBody>
        </p:sp>
        <p:sp>
          <p:nvSpPr>
            <p:cNvPr id="74" name="Oval 73">
              <a:extLst>
                <a:ext uri="{FF2B5EF4-FFF2-40B4-BE49-F238E27FC236}">
                  <a16:creationId xmlns:a16="http://schemas.microsoft.com/office/drawing/2014/main" id="{BE7927E5-104F-AB14-9BDE-E55F3A01DD6C}"/>
                </a:ext>
              </a:extLst>
            </p:cNvPr>
            <p:cNvSpPr/>
            <p:nvPr userDrawn="1"/>
          </p:nvSpPr>
          <p:spPr>
            <a:xfrm>
              <a:off x="60168" y="1918036"/>
              <a:ext cx="329184" cy="329184"/>
            </a:xfrm>
            <a:prstGeom prst="ellipse">
              <a:avLst/>
            </a:prstGeom>
            <a:solidFill>
              <a:schemeClr val="accent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Graphic 28">
              <a:extLst>
                <a:ext uri="{FF2B5EF4-FFF2-40B4-BE49-F238E27FC236}">
                  <a16:creationId xmlns:a16="http://schemas.microsoft.com/office/drawing/2014/main" id="{70A22928-3447-0647-1E73-6F579F2813D2}"/>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130196" y="1973448"/>
              <a:ext cx="182435" cy="215605"/>
            </a:xfrm>
            <a:prstGeom prst="rect">
              <a:avLst/>
            </a:prstGeom>
          </p:spPr>
        </p:pic>
      </p:grpSp>
      <p:sp>
        <p:nvSpPr>
          <p:cNvPr id="211" name="Rounded Rectangle 210">
            <a:hlinkClick r:id="rId20" action="ppaction://hlinksldjump"/>
            <a:extLst>
              <a:ext uri="{FF2B5EF4-FFF2-40B4-BE49-F238E27FC236}">
                <a16:creationId xmlns:a16="http://schemas.microsoft.com/office/drawing/2014/main" id="{E60662CF-691C-4708-91A8-FFEC9FC6E674}"/>
              </a:ext>
            </a:extLst>
          </p:cNvPr>
          <p:cNvSpPr/>
          <p:nvPr userDrawn="1"/>
        </p:nvSpPr>
        <p:spPr>
          <a:xfrm>
            <a:off x="46173" y="846202"/>
            <a:ext cx="2103132" cy="340329"/>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Rounded Rectangle 213">
            <a:hlinkClick r:id="" action="ppaction://noaction"/>
            <a:extLst>
              <a:ext uri="{FF2B5EF4-FFF2-40B4-BE49-F238E27FC236}">
                <a16:creationId xmlns:a16="http://schemas.microsoft.com/office/drawing/2014/main" id="{DFBA94DE-B469-B1DE-A0AD-01874EE236B0}"/>
              </a:ext>
            </a:extLst>
          </p:cNvPr>
          <p:cNvSpPr/>
          <p:nvPr userDrawn="1"/>
        </p:nvSpPr>
        <p:spPr>
          <a:xfrm>
            <a:off x="46172" y="1223196"/>
            <a:ext cx="2117127" cy="332325"/>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Rounded Rectangle 214">
            <a:hlinkClick r:id="" action="ppaction://noaction"/>
            <a:extLst>
              <a:ext uri="{FF2B5EF4-FFF2-40B4-BE49-F238E27FC236}">
                <a16:creationId xmlns:a16="http://schemas.microsoft.com/office/drawing/2014/main" id="{D3D798B7-4AF1-5E30-88DF-187EF9A52470}"/>
              </a:ext>
            </a:extLst>
          </p:cNvPr>
          <p:cNvSpPr/>
          <p:nvPr userDrawn="1"/>
        </p:nvSpPr>
        <p:spPr>
          <a:xfrm>
            <a:off x="53169" y="1606632"/>
            <a:ext cx="2103132" cy="318806"/>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Rounded Rectangle 215">
            <a:hlinkClick r:id="rId21" action="ppaction://hlinksldjump"/>
            <a:extLst>
              <a:ext uri="{FF2B5EF4-FFF2-40B4-BE49-F238E27FC236}">
                <a16:creationId xmlns:a16="http://schemas.microsoft.com/office/drawing/2014/main" id="{802CE407-4D0E-B48D-1FF0-4C7FE4757957}"/>
              </a:ext>
            </a:extLst>
          </p:cNvPr>
          <p:cNvSpPr/>
          <p:nvPr userDrawn="1"/>
        </p:nvSpPr>
        <p:spPr>
          <a:xfrm>
            <a:off x="72949" y="1980503"/>
            <a:ext cx="2117127" cy="333258"/>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740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3"/>
        <p:cNvGrpSpPr/>
        <p:nvPr/>
      </p:nvGrpSpPr>
      <p:grpSpPr>
        <a:xfrm>
          <a:off x="0" y="0"/>
          <a:ext cx="0" cy="0"/>
          <a:chOff x="0" y="0"/>
          <a:chExt cx="0" cy="0"/>
        </a:xfrm>
      </p:grpSpPr>
      <p:sp>
        <p:nvSpPr>
          <p:cNvPr id="204" name="Google Shape;204;p23"/>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Clr>
                <a:schemeClr val="dk1"/>
              </a:buClr>
              <a:buSzPts val="900"/>
              <a:buNone/>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205" name="Google Shape;205;p23"/>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06" name="Google Shape;206;p23"/>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07" name="Google Shape;207;p23"/>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0"/>
        <p:cNvGrpSpPr/>
        <p:nvPr/>
      </p:nvGrpSpPr>
      <p:grpSpPr>
        <a:xfrm>
          <a:off x="0" y="0"/>
          <a:ext cx="0" cy="0"/>
          <a:chOff x="0" y="0"/>
          <a:chExt cx="0" cy="0"/>
        </a:xfrm>
      </p:grpSpPr>
      <p:sp>
        <p:nvSpPr>
          <p:cNvPr id="211" name="Google Shape;211;p34"/>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53089413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12"/>
        <p:cNvGrpSpPr/>
        <p:nvPr/>
      </p:nvGrpSpPr>
      <p:grpSpPr>
        <a:xfrm>
          <a:off x="0" y="0"/>
          <a:ext cx="0" cy="0"/>
          <a:chOff x="0" y="0"/>
          <a:chExt cx="0" cy="0"/>
        </a:xfrm>
      </p:grpSpPr>
      <p:sp>
        <p:nvSpPr>
          <p:cNvPr id="213" name="Google Shape;213;p35"/>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lvl="0" algn="l" rtl="0">
              <a:lnSpc>
                <a:spcPct val="100000"/>
              </a:lnSpc>
              <a:spcBef>
                <a:spcPts val="0"/>
              </a:spcBef>
              <a:spcAft>
                <a:spcPts val="0"/>
              </a:spcAft>
              <a:buSzPts val="2100"/>
              <a:buNone/>
              <a:defRPr/>
            </a:lvl1pPr>
            <a:lvl2pPr lvl="1" algn="l" rtl="0">
              <a:lnSpc>
                <a:spcPct val="100000"/>
              </a:lnSpc>
              <a:spcBef>
                <a:spcPts val="0"/>
              </a:spcBef>
              <a:spcAft>
                <a:spcPts val="0"/>
              </a:spcAft>
              <a:buSzPts val="2100"/>
              <a:buNone/>
              <a:defRPr/>
            </a:lvl2pPr>
            <a:lvl3pPr lvl="2" algn="l" rtl="0">
              <a:lnSpc>
                <a:spcPct val="100000"/>
              </a:lnSpc>
              <a:spcBef>
                <a:spcPts val="0"/>
              </a:spcBef>
              <a:spcAft>
                <a:spcPts val="0"/>
              </a:spcAft>
              <a:buSzPts val="2100"/>
              <a:buNone/>
              <a:defRPr/>
            </a:lvl3pPr>
            <a:lvl4pPr lvl="3" algn="l" rtl="0">
              <a:lnSpc>
                <a:spcPct val="100000"/>
              </a:lnSpc>
              <a:spcBef>
                <a:spcPts val="0"/>
              </a:spcBef>
              <a:spcAft>
                <a:spcPts val="0"/>
              </a:spcAft>
              <a:buSzPts val="2100"/>
              <a:buNone/>
              <a:defRPr/>
            </a:lvl4pPr>
            <a:lvl5pPr lvl="4" algn="l" rtl="0">
              <a:lnSpc>
                <a:spcPct val="100000"/>
              </a:lnSpc>
              <a:spcBef>
                <a:spcPts val="0"/>
              </a:spcBef>
              <a:spcAft>
                <a:spcPts val="0"/>
              </a:spcAft>
              <a:buSzPts val="2100"/>
              <a:buNone/>
              <a:defRPr/>
            </a:lvl5pPr>
            <a:lvl6pPr lvl="5" algn="l" rtl="0">
              <a:lnSpc>
                <a:spcPct val="100000"/>
              </a:lnSpc>
              <a:spcBef>
                <a:spcPts val="0"/>
              </a:spcBef>
              <a:spcAft>
                <a:spcPts val="0"/>
              </a:spcAft>
              <a:buSzPts val="2100"/>
              <a:buNone/>
              <a:defRPr/>
            </a:lvl6pPr>
            <a:lvl7pPr lvl="6" algn="l" rtl="0">
              <a:lnSpc>
                <a:spcPct val="100000"/>
              </a:lnSpc>
              <a:spcBef>
                <a:spcPts val="0"/>
              </a:spcBef>
              <a:spcAft>
                <a:spcPts val="0"/>
              </a:spcAft>
              <a:buSzPts val="2100"/>
              <a:buNone/>
              <a:defRPr/>
            </a:lvl7pPr>
            <a:lvl8pPr lvl="7" algn="l" rtl="0">
              <a:lnSpc>
                <a:spcPct val="100000"/>
              </a:lnSpc>
              <a:spcBef>
                <a:spcPts val="0"/>
              </a:spcBef>
              <a:spcAft>
                <a:spcPts val="0"/>
              </a:spcAft>
              <a:buSzPts val="2100"/>
              <a:buNone/>
              <a:defRPr/>
            </a:lvl8pPr>
            <a:lvl9pPr lvl="8" algn="l" rtl="0">
              <a:lnSpc>
                <a:spcPct val="100000"/>
              </a:lnSpc>
              <a:spcBef>
                <a:spcPts val="0"/>
              </a:spcBef>
              <a:spcAft>
                <a:spcPts val="0"/>
              </a:spcAft>
              <a:buSzPts val="2100"/>
              <a:buNone/>
              <a:defRPr/>
            </a:lvl9pPr>
          </a:lstStyle>
          <a:p>
            <a:endParaRPr/>
          </a:p>
        </p:txBody>
      </p:sp>
      <p:sp>
        <p:nvSpPr>
          <p:cNvPr id="214" name="Google Shape;214;p35"/>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72165897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215"/>
        <p:cNvGrpSpPr/>
        <p:nvPr/>
      </p:nvGrpSpPr>
      <p:grpSpPr>
        <a:xfrm>
          <a:off x="0" y="0"/>
          <a:ext cx="0" cy="0"/>
          <a:chOff x="0" y="0"/>
          <a:chExt cx="0" cy="0"/>
        </a:xfrm>
      </p:grpSpPr>
      <p:sp>
        <p:nvSpPr>
          <p:cNvPr id="216" name="Google Shape;216;p36"/>
          <p:cNvSpPr txBox="1">
            <a:spLocks noGrp="1"/>
          </p:cNvSpPr>
          <p:nvPr>
            <p:ph type="ctrTitle"/>
          </p:nvPr>
        </p:nvSpPr>
        <p:spPr>
          <a:xfrm>
            <a:off x="311708" y="744575"/>
            <a:ext cx="8520600" cy="2052600"/>
          </a:xfrm>
          <a:prstGeom prst="rect">
            <a:avLst/>
          </a:prstGeom>
          <a:noFill/>
          <a:ln>
            <a:noFill/>
          </a:ln>
        </p:spPr>
        <p:txBody>
          <a:bodyPr spcFirstLastPara="1" wrap="square" lIns="68575" tIns="68575" rIns="68575" bIns="68575" anchor="b" anchorCtr="0">
            <a:noAutofit/>
          </a:bodyPr>
          <a:lstStyle>
            <a:lvl1pPr lvl="0" algn="ctr" rtl="0">
              <a:lnSpc>
                <a:spcPct val="100000"/>
              </a:lnSpc>
              <a:spcBef>
                <a:spcPts val="0"/>
              </a:spcBef>
              <a:spcAft>
                <a:spcPts val="0"/>
              </a:spcAft>
              <a:buSzPts val="3900"/>
              <a:buNone/>
              <a:defRPr sz="5200"/>
            </a:lvl1pPr>
            <a:lvl2pPr lvl="1" algn="ctr" rtl="0">
              <a:lnSpc>
                <a:spcPct val="100000"/>
              </a:lnSpc>
              <a:spcBef>
                <a:spcPts val="0"/>
              </a:spcBef>
              <a:spcAft>
                <a:spcPts val="0"/>
              </a:spcAft>
              <a:buSzPts val="3900"/>
              <a:buNone/>
              <a:defRPr sz="5200"/>
            </a:lvl2pPr>
            <a:lvl3pPr lvl="2" algn="ctr" rtl="0">
              <a:lnSpc>
                <a:spcPct val="100000"/>
              </a:lnSpc>
              <a:spcBef>
                <a:spcPts val="0"/>
              </a:spcBef>
              <a:spcAft>
                <a:spcPts val="0"/>
              </a:spcAft>
              <a:buSzPts val="3900"/>
              <a:buNone/>
              <a:defRPr sz="5200"/>
            </a:lvl3pPr>
            <a:lvl4pPr lvl="3" algn="ctr" rtl="0">
              <a:lnSpc>
                <a:spcPct val="100000"/>
              </a:lnSpc>
              <a:spcBef>
                <a:spcPts val="0"/>
              </a:spcBef>
              <a:spcAft>
                <a:spcPts val="0"/>
              </a:spcAft>
              <a:buSzPts val="3900"/>
              <a:buNone/>
              <a:defRPr sz="5200"/>
            </a:lvl4pPr>
            <a:lvl5pPr lvl="4" algn="ctr" rtl="0">
              <a:lnSpc>
                <a:spcPct val="100000"/>
              </a:lnSpc>
              <a:spcBef>
                <a:spcPts val="0"/>
              </a:spcBef>
              <a:spcAft>
                <a:spcPts val="0"/>
              </a:spcAft>
              <a:buSzPts val="3900"/>
              <a:buNone/>
              <a:defRPr sz="5200"/>
            </a:lvl5pPr>
            <a:lvl6pPr lvl="5" algn="ctr" rtl="0">
              <a:lnSpc>
                <a:spcPct val="100000"/>
              </a:lnSpc>
              <a:spcBef>
                <a:spcPts val="0"/>
              </a:spcBef>
              <a:spcAft>
                <a:spcPts val="0"/>
              </a:spcAft>
              <a:buSzPts val="3900"/>
              <a:buNone/>
              <a:defRPr sz="5200"/>
            </a:lvl6pPr>
            <a:lvl7pPr lvl="6" algn="ctr" rtl="0">
              <a:lnSpc>
                <a:spcPct val="100000"/>
              </a:lnSpc>
              <a:spcBef>
                <a:spcPts val="0"/>
              </a:spcBef>
              <a:spcAft>
                <a:spcPts val="0"/>
              </a:spcAft>
              <a:buSzPts val="3900"/>
              <a:buNone/>
              <a:defRPr sz="5200"/>
            </a:lvl7pPr>
            <a:lvl8pPr lvl="7" algn="ctr" rtl="0">
              <a:lnSpc>
                <a:spcPct val="100000"/>
              </a:lnSpc>
              <a:spcBef>
                <a:spcPts val="0"/>
              </a:spcBef>
              <a:spcAft>
                <a:spcPts val="0"/>
              </a:spcAft>
              <a:buSzPts val="3900"/>
              <a:buNone/>
              <a:defRPr sz="5200"/>
            </a:lvl8pPr>
            <a:lvl9pPr lvl="8" algn="ctr" rtl="0">
              <a:lnSpc>
                <a:spcPct val="100000"/>
              </a:lnSpc>
              <a:spcBef>
                <a:spcPts val="0"/>
              </a:spcBef>
              <a:spcAft>
                <a:spcPts val="0"/>
              </a:spcAft>
              <a:buSzPts val="3900"/>
              <a:buNone/>
              <a:defRPr sz="5200"/>
            </a:lvl9pPr>
          </a:lstStyle>
          <a:p>
            <a:endParaRPr/>
          </a:p>
        </p:txBody>
      </p:sp>
      <p:sp>
        <p:nvSpPr>
          <p:cNvPr id="217" name="Google Shape;217;p36"/>
          <p:cNvSpPr txBox="1">
            <a:spLocks noGrp="1"/>
          </p:cNvSpPr>
          <p:nvPr>
            <p:ph type="subTitle" idx="1"/>
          </p:nvPr>
        </p:nvSpPr>
        <p:spPr>
          <a:xfrm>
            <a:off x="311700" y="2834125"/>
            <a:ext cx="8520600" cy="792600"/>
          </a:xfrm>
          <a:prstGeom prst="rect">
            <a:avLst/>
          </a:prstGeom>
          <a:noFill/>
          <a:ln>
            <a:noFill/>
          </a:ln>
        </p:spPr>
        <p:txBody>
          <a:bodyPr spcFirstLastPara="1" wrap="square" lIns="68575" tIns="68575" rIns="68575" bIns="68575" anchor="t" anchorCtr="0">
            <a:noAutofit/>
          </a:bodyPr>
          <a:lstStyle>
            <a:lvl1pPr lvl="0" algn="ctr" rtl="0">
              <a:lnSpc>
                <a:spcPct val="100000"/>
              </a:lnSpc>
              <a:spcBef>
                <a:spcPts val="0"/>
              </a:spcBef>
              <a:spcAft>
                <a:spcPts val="0"/>
              </a:spcAft>
              <a:buSzPts val="2100"/>
              <a:buNone/>
              <a:defRPr sz="2800"/>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218" name="Google Shape;218;p36"/>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26343429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19"/>
        <p:cNvGrpSpPr/>
        <p:nvPr/>
      </p:nvGrpSpPr>
      <p:grpSpPr>
        <a:xfrm>
          <a:off x="0" y="0"/>
          <a:ext cx="0" cy="0"/>
          <a:chOff x="0" y="0"/>
          <a:chExt cx="0" cy="0"/>
        </a:xfrm>
      </p:grpSpPr>
      <p:sp>
        <p:nvSpPr>
          <p:cNvPr id="220" name="Google Shape;220;p37"/>
          <p:cNvSpPr txBox="1">
            <a:spLocks noGrp="1"/>
          </p:cNvSpPr>
          <p:nvPr>
            <p:ph type="title"/>
          </p:nvPr>
        </p:nvSpPr>
        <p:spPr>
          <a:xfrm>
            <a:off x="311700" y="2150850"/>
            <a:ext cx="8520600" cy="841800"/>
          </a:xfrm>
          <a:prstGeom prst="rect">
            <a:avLst/>
          </a:prstGeom>
          <a:noFill/>
          <a:ln>
            <a:noFill/>
          </a:ln>
        </p:spPr>
        <p:txBody>
          <a:bodyPr spcFirstLastPara="1" wrap="square" lIns="68575" tIns="68575" rIns="68575" bIns="68575" anchor="ctr" anchorCtr="0">
            <a:noAutofit/>
          </a:bodyPr>
          <a:lstStyle>
            <a:lvl1pPr lvl="0" algn="ctr" rtl="0">
              <a:lnSpc>
                <a:spcPct val="100000"/>
              </a:lnSpc>
              <a:spcBef>
                <a:spcPts val="0"/>
              </a:spcBef>
              <a:spcAft>
                <a:spcPts val="0"/>
              </a:spcAft>
              <a:buSzPts val="2700"/>
              <a:buNone/>
              <a:defRPr sz="3600"/>
            </a:lvl1pPr>
            <a:lvl2pPr lvl="1" algn="ctr" rtl="0">
              <a:lnSpc>
                <a:spcPct val="100000"/>
              </a:lnSpc>
              <a:spcBef>
                <a:spcPts val="0"/>
              </a:spcBef>
              <a:spcAft>
                <a:spcPts val="0"/>
              </a:spcAft>
              <a:buSzPts val="2700"/>
              <a:buNone/>
              <a:defRPr sz="3600"/>
            </a:lvl2pPr>
            <a:lvl3pPr lvl="2" algn="ctr" rtl="0">
              <a:lnSpc>
                <a:spcPct val="100000"/>
              </a:lnSpc>
              <a:spcBef>
                <a:spcPts val="0"/>
              </a:spcBef>
              <a:spcAft>
                <a:spcPts val="0"/>
              </a:spcAft>
              <a:buSzPts val="2700"/>
              <a:buNone/>
              <a:defRPr sz="3600"/>
            </a:lvl3pPr>
            <a:lvl4pPr lvl="3" algn="ctr" rtl="0">
              <a:lnSpc>
                <a:spcPct val="100000"/>
              </a:lnSpc>
              <a:spcBef>
                <a:spcPts val="0"/>
              </a:spcBef>
              <a:spcAft>
                <a:spcPts val="0"/>
              </a:spcAft>
              <a:buSzPts val="2700"/>
              <a:buNone/>
              <a:defRPr sz="3600"/>
            </a:lvl4pPr>
            <a:lvl5pPr lvl="4" algn="ctr" rtl="0">
              <a:lnSpc>
                <a:spcPct val="100000"/>
              </a:lnSpc>
              <a:spcBef>
                <a:spcPts val="0"/>
              </a:spcBef>
              <a:spcAft>
                <a:spcPts val="0"/>
              </a:spcAft>
              <a:buSzPts val="2700"/>
              <a:buNone/>
              <a:defRPr sz="3600"/>
            </a:lvl5pPr>
            <a:lvl6pPr lvl="5" algn="ctr" rtl="0">
              <a:lnSpc>
                <a:spcPct val="100000"/>
              </a:lnSpc>
              <a:spcBef>
                <a:spcPts val="0"/>
              </a:spcBef>
              <a:spcAft>
                <a:spcPts val="0"/>
              </a:spcAft>
              <a:buSzPts val="2700"/>
              <a:buNone/>
              <a:defRPr sz="3600"/>
            </a:lvl6pPr>
            <a:lvl7pPr lvl="6" algn="ctr" rtl="0">
              <a:lnSpc>
                <a:spcPct val="100000"/>
              </a:lnSpc>
              <a:spcBef>
                <a:spcPts val="0"/>
              </a:spcBef>
              <a:spcAft>
                <a:spcPts val="0"/>
              </a:spcAft>
              <a:buSzPts val="2700"/>
              <a:buNone/>
              <a:defRPr sz="3600"/>
            </a:lvl7pPr>
            <a:lvl8pPr lvl="7" algn="ctr" rtl="0">
              <a:lnSpc>
                <a:spcPct val="100000"/>
              </a:lnSpc>
              <a:spcBef>
                <a:spcPts val="0"/>
              </a:spcBef>
              <a:spcAft>
                <a:spcPts val="0"/>
              </a:spcAft>
              <a:buSzPts val="2700"/>
              <a:buNone/>
              <a:defRPr sz="3600"/>
            </a:lvl8pPr>
            <a:lvl9pPr lvl="8" algn="ctr" rtl="0">
              <a:lnSpc>
                <a:spcPct val="100000"/>
              </a:lnSpc>
              <a:spcBef>
                <a:spcPts val="0"/>
              </a:spcBef>
              <a:spcAft>
                <a:spcPts val="0"/>
              </a:spcAft>
              <a:buSzPts val="2700"/>
              <a:buNone/>
              <a:defRPr sz="3600"/>
            </a:lvl9pPr>
          </a:lstStyle>
          <a:p>
            <a:endParaRPr/>
          </a:p>
        </p:txBody>
      </p:sp>
      <p:sp>
        <p:nvSpPr>
          <p:cNvPr id="221" name="Google Shape;221;p37"/>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81836507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2"/>
        <p:cNvGrpSpPr/>
        <p:nvPr/>
      </p:nvGrpSpPr>
      <p:grpSpPr>
        <a:xfrm>
          <a:off x="0" y="0"/>
          <a:ext cx="0" cy="0"/>
          <a:chOff x="0" y="0"/>
          <a:chExt cx="0" cy="0"/>
        </a:xfrm>
      </p:grpSpPr>
      <p:sp>
        <p:nvSpPr>
          <p:cNvPr id="223" name="Google Shape;223;p38"/>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lvl="0" algn="l" rtl="0">
              <a:lnSpc>
                <a:spcPct val="100000"/>
              </a:lnSpc>
              <a:spcBef>
                <a:spcPts val="0"/>
              </a:spcBef>
              <a:spcAft>
                <a:spcPts val="0"/>
              </a:spcAft>
              <a:buSzPts val="2100"/>
              <a:buNone/>
              <a:defRPr/>
            </a:lvl1pPr>
            <a:lvl2pPr lvl="1" algn="l" rtl="0">
              <a:lnSpc>
                <a:spcPct val="100000"/>
              </a:lnSpc>
              <a:spcBef>
                <a:spcPts val="0"/>
              </a:spcBef>
              <a:spcAft>
                <a:spcPts val="0"/>
              </a:spcAft>
              <a:buSzPts val="2100"/>
              <a:buNone/>
              <a:defRPr/>
            </a:lvl2pPr>
            <a:lvl3pPr lvl="2" algn="l" rtl="0">
              <a:lnSpc>
                <a:spcPct val="100000"/>
              </a:lnSpc>
              <a:spcBef>
                <a:spcPts val="0"/>
              </a:spcBef>
              <a:spcAft>
                <a:spcPts val="0"/>
              </a:spcAft>
              <a:buSzPts val="2100"/>
              <a:buNone/>
              <a:defRPr/>
            </a:lvl3pPr>
            <a:lvl4pPr lvl="3" algn="l" rtl="0">
              <a:lnSpc>
                <a:spcPct val="100000"/>
              </a:lnSpc>
              <a:spcBef>
                <a:spcPts val="0"/>
              </a:spcBef>
              <a:spcAft>
                <a:spcPts val="0"/>
              </a:spcAft>
              <a:buSzPts val="2100"/>
              <a:buNone/>
              <a:defRPr/>
            </a:lvl4pPr>
            <a:lvl5pPr lvl="4" algn="l" rtl="0">
              <a:lnSpc>
                <a:spcPct val="100000"/>
              </a:lnSpc>
              <a:spcBef>
                <a:spcPts val="0"/>
              </a:spcBef>
              <a:spcAft>
                <a:spcPts val="0"/>
              </a:spcAft>
              <a:buSzPts val="2100"/>
              <a:buNone/>
              <a:defRPr/>
            </a:lvl5pPr>
            <a:lvl6pPr lvl="5" algn="l" rtl="0">
              <a:lnSpc>
                <a:spcPct val="100000"/>
              </a:lnSpc>
              <a:spcBef>
                <a:spcPts val="0"/>
              </a:spcBef>
              <a:spcAft>
                <a:spcPts val="0"/>
              </a:spcAft>
              <a:buSzPts val="2100"/>
              <a:buNone/>
              <a:defRPr/>
            </a:lvl6pPr>
            <a:lvl7pPr lvl="6" algn="l" rtl="0">
              <a:lnSpc>
                <a:spcPct val="100000"/>
              </a:lnSpc>
              <a:spcBef>
                <a:spcPts val="0"/>
              </a:spcBef>
              <a:spcAft>
                <a:spcPts val="0"/>
              </a:spcAft>
              <a:buSzPts val="2100"/>
              <a:buNone/>
              <a:defRPr/>
            </a:lvl7pPr>
            <a:lvl8pPr lvl="7" algn="l" rtl="0">
              <a:lnSpc>
                <a:spcPct val="100000"/>
              </a:lnSpc>
              <a:spcBef>
                <a:spcPts val="0"/>
              </a:spcBef>
              <a:spcAft>
                <a:spcPts val="0"/>
              </a:spcAft>
              <a:buSzPts val="2100"/>
              <a:buNone/>
              <a:defRPr/>
            </a:lvl8pPr>
            <a:lvl9pPr lvl="8" algn="l" rtl="0">
              <a:lnSpc>
                <a:spcPct val="100000"/>
              </a:lnSpc>
              <a:spcBef>
                <a:spcPts val="0"/>
              </a:spcBef>
              <a:spcAft>
                <a:spcPts val="0"/>
              </a:spcAft>
              <a:buSzPts val="2100"/>
              <a:buNone/>
              <a:defRPr/>
            </a:lvl9pPr>
          </a:lstStyle>
          <a:p>
            <a:endParaRPr/>
          </a:p>
        </p:txBody>
      </p:sp>
      <p:sp>
        <p:nvSpPr>
          <p:cNvPr id="224" name="Google Shape;224;p38"/>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lvl1pPr marL="457200" lvl="0" indent="-317500" algn="l" rtl="0">
              <a:lnSpc>
                <a:spcPct val="115000"/>
              </a:lnSpc>
              <a:spcBef>
                <a:spcPts val="0"/>
              </a:spcBef>
              <a:spcAft>
                <a:spcPts val="0"/>
              </a:spcAft>
              <a:buSzPts val="1400"/>
              <a:buChar char="●"/>
              <a:defRPr/>
            </a:lvl1pPr>
            <a:lvl2pPr marL="914400" lvl="1" indent="-298450" algn="l" rtl="0">
              <a:lnSpc>
                <a:spcPct val="115000"/>
              </a:lnSpc>
              <a:spcBef>
                <a:spcPts val="0"/>
              </a:spcBef>
              <a:spcAft>
                <a:spcPts val="0"/>
              </a:spcAft>
              <a:buSzPts val="1100"/>
              <a:buChar char="○"/>
              <a:defRPr/>
            </a:lvl2pPr>
            <a:lvl3pPr marL="1371600" lvl="2" indent="-298450" algn="l" rtl="0">
              <a:lnSpc>
                <a:spcPct val="115000"/>
              </a:lnSpc>
              <a:spcBef>
                <a:spcPts val="0"/>
              </a:spcBef>
              <a:spcAft>
                <a:spcPts val="0"/>
              </a:spcAft>
              <a:buSzPts val="1100"/>
              <a:buChar char="■"/>
              <a:defRPr/>
            </a:lvl3pPr>
            <a:lvl4pPr marL="1828800" lvl="3" indent="-298450" algn="l" rtl="0">
              <a:lnSpc>
                <a:spcPct val="115000"/>
              </a:lnSpc>
              <a:spcBef>
                <a:spcPts val="0"/>
              </a:spcBef>
              <a:spcAft>
                <a:spcPts val="0"/>
              </a:spcAft>
              <a:buSzPts val="1100"/>
              <a:buChar char="●"/>
              <a:defRPr/>
            </a:lvl4pPr>
            <a:lvl5pPr marL="2286000" lvl="4" indent="-298450" algn="l" rtl="0">
              <a:lnSpc>
                <a:spcPct val="115000"/>
              </a:lnSpc>
              <a:spcBef>
                <a:spcPts val="0"/>
              </a:spcBef>
              <a:spcAft>
                <a:spcPts val="0"/>
              </a:spcAft>
              <a:buSzPts val="1100"/>
              <a:buChar char="○"/>
              <a:defRPr/>
            </a:lvl5pPr>
            <a:lvl6pPr marL="2743200" lvl="5" indent="-298450" algn="l" rtl="0">
              <a:lnSpc>
                <a:spcPct val="115000"/>
              </a:lnSpc>
              <a:spcBef>
                <a:spcPts val="0"/>
              </a:spcBef>
              <a:spcAft>
                <a:spcPts val="0"/>
              </a:spcAft>
              <a:buSzPts val="1100"/>
              <a:buChar char="■"/>
              <a:defRPr/>
            </a:lvl6pPr>
            <a:lvl7pPr marL="3200400" lvl="6" indent="-298450" algn="l" rtl="0">
              <a:lnSpc>
                <a:spcPct val="115000"/>
              </a:lnSpc>
              <a:spcBef>
                <a:spcPts val="0"/>
              </a:spcBef>
              <a:spcAft>
                <a:spcPts val="0"/>
              </a:spcAft>
              <a:buSzPts val="1100"/>
              <a:buChar char="●"/>
              <a:defRPr/>
            </a:lvl7pPr>
            <a:lvl8pPr marL="3657600" lvl="7" indent="-298450" algn="l" rtl="0">
              <a:lnSpc>
                <a:spcPct val="115000"/>
              </a:lnSpc>
              <a:spcBef>
                <a:spcPts val="0"/>
              </a:spcBef>
              <a:spcAft>
                <a:spcPts val="0"/>
              </a:spcAft>
              <a:buSzPts val="1100"/>
              <a:buChar char="○"/>
              <a:defRPr/>
            </a:lvl8pPr>
            <a:lvl9pPr marL="4114800" lvl="8" indent="-298450" algn="l" rtl="0">
              <a:lnSpc>
                <a:spcPct val="115000"/>
              </a:lnSpc>
              <a:spcBef>
                <a:spcPts val="0"/>
              </a:spcBef>
              <a:spcAft>
                <a:spcPts val="0"/>
              </a:spcAft>
              <a:buSzPts val="1100"/>
              <a:buChar char="■"/>
              <a:defRPr/>
            </a:lvl9pPr>
          </a:lstStyle>
          <a:p>
            <a:endParaRPr/>
          </a:p>
        </p:txBody>
      </p:sp>
      <p:sp>
        <p:nvSpPr>
          <p:cNvPr id="225" name="Google Shape;225;p38"/>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83363273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26"/>
        <p:cNvGrpSpPr/>
        <p:nvPr/>
      </p:nvGrpSpPr>
      <p:grpSpPr>
        <a:xfrm>
          <a:off x="0" y="0"/>
          <a:ext cx="0" cy="0"/>
          <a:chOff x="0" y="0"/>
          <a:chExt cx="0" cy="0"/>
        </a:xfrm>
      </p:grpSpPr>
      <p:sp>
        <p:nvSpPr>
          <p:cNvPr id="227" name="Google Shape;227;p39"/>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lvl="0" algn="l" rtl="0">
              <a:lnSpc>
                <a:spcPct val="100000"/>
              </a:lnSpc>
              <a:spcBef>
                <a:spcPts val="0"/>
              </a:spcBef>
              <a:spcAft>
                <a:spcPts val="0"/>
              </a:spcAft>
              <a:buSzPts val="2100"/>
              <a:buNone/>
              <a:defRPr/>
            </a:lvl1pPr>
            <a:lvl2pPr lvl="1" algn="l" rtl="0">
              <a:lnSpc>
                <a:spcPct val="100000"/>
              </a:lnSpc>
              <a:spcBef>
                <a:spcPts val="0"/>
              </a:spcBef>
              <a:spcAft>
                <a:spcPts val="0"/>
              </a:spcAft>
              <a:buSzPts val="2100"/>
              <a:buNone/>
              <a:defRPr/>
            </a:lvl2pPr>
            <a:lvl3pPr lvl="2" algn="l" rtl="0">
              <a:lnSpc>
                <a:spcPct val="100000"/>
              </a:lnSpc>
              <a:spcBef>
                <a:spcPts val="0"/>
              </a:spcBef>
              <a:spcAft>
                <a:spcPts val="0"/>
              </a:spcAft>
              <a:buSzPts val="2100"/>
              <a:buNone/>
              <a:defRPr/>
            </a:lvl3pPr>
            <a:lvl4pPr lvl="3" algn="l" rtl="0">
              <a:lnSpc>
                <a:spcPct val="100000"/>
              </a:lnSpc>
              <a:spcBef>
                <a:spcPts val="0"/>
              </a:spcBef>
              <a:spcAft>
                <a:spcPts val="0"/>
              </a:spcAft>
              <a:buSzPts val="2100"/>
              <a:buNone/>
              <a:defRPr/>
            </a:lvl4pPr>
            <a:lvl5pPr lvl="4" algn="l" rtl="0">
              <a:lnSpc>
                <a:spcPct val="100000"/>
              </a:lnSpc>
              <a:spcBef>
                <a:spcPts val="0"/>
              </a:spcBef>
              <a:spcAft>
                <a:spcPts val="0"/>
              </a:spcAft>
              <a:buSzPts val="2100"/>
              <a:buNone/>
              <a:defRPr/>
            </a:lvl5pPr>
            <a:lvl6pPr lvl="5" algn="l" rtl="0">
              <a:lnSpc>
                <a:spcPct val="100000"/>
              </a:lnSpc>
              <a:spcBef>
                <a:spcPts val="0"/>
              </a:spcBef>
              <a:spcAft>
                <a:spcPts val="0"/>
              </a:spcAft>
              <a:buSzPts val="2100"/>
              <a:buNone/>
              <a:defRPr/>
            </a:lvl6pPr>
            <a:lvl7pPr lvl="6" algn="l" rtl="0">
              <a:lnSpc>
                <a:spcPct val="100000"/>
              </a:lnSpc>
              <a:spcBef>
                <a:spcPts val="0"/>
              </a:spcBef>
              <a:spcAft>
                <a:spcPts val="0"/>
              </a:spcAft>
              <a:buSzPts val="2100"/>
              <a:buNone/>
              <a:defRPr/>
            </a:lvl7pPr>
            <a:lvl8pPr lvl="7" algn="l" rtl="0">
              <a:lnSpc>
                <a:spcPct val="100000"/>
              </a:lnSpc>
              <a:spcBef>
                <a:spcPts val="0"/>
              </a:spcBef>
              <a:spcAft>
                <a:spcPts val="0"/>
              </a:spcAft>
              <a:buSzPts val="2100"/>
              <a:buNone/>
              <a:defRPr/>
            </a:lvl8pPr>
            <a:lvl9pPr lvl="8" algn="l" rtl="0">
              <a:lnSpc>
                <a:spcPct val="100000"/>
              </a:lnSpc>
              <a:spcBef>
                <a:spcPts val="0"/>
              </a:spcBef>
              <a:spcAft>
                <a:spcPts val="0"/>
              </a:spcAft>
              <a:buSzPts val="2100"/>
              <a:buNone/>
              <a:defRPr/>
            </a:lvl9pPr>
          </a:lstStyle>
          <a:p>
            <a:endParaRPr/>
          </a:p>
        </p:txBody>
      </p:sp>
      <p:sp>
        <p:nvSpPr>
          <p:cNvPr id="228" name="Google Shape;228;p39"/>
          <p:cNvSpPr txBox="1">
            <a:spLocks noGrp="1"/>
          </p:cNvSpPr>
          <p:nvPr>
            <p:ph type="body" idx="1"/>
          </p:nvPr>
        </p:nvSpPr>
        <p:spPr>
          <a:xfrm>
            <a:off x="311700" y="1152475"/>
            <a:ext cx="3999900" cy="3416400"/>
          </a:xfrm>
          <a:prstGeom prst="rect">
            <a:avLst/>
          </a:prstGeom>
          <a:noFill/>
          <a:ln>
            <a:noFill/>
          </a:ln>
        </p:spPr>
        <p:txBody>
          <a:bodyPr spcFirstLastPara="1" wrap="square" lIns="68575" tIns="68575" rIns="68575" bIns="68575" anchor="t" anchorCtr="0">
            <a:noAutofit/>
          </a:bodyPr>
          <a:lstStyle>
            <a:lvl1pPr marL="457200" lvl="0" indent="-298450" algn="l" rtl="0">
              <a:lnSpc>
                <a:spcPct val="115000"/>
              </a:lnSpc>
              <a:spcBef>
                <a:spcPts val="0"/>
              </a:spcBef>
              <a:spcAft>
                <a:spcPts val="0"/>
              </a:spcAft>
              <a:buSzPts val="1100"/>
              <a:buChar char="●"/>
              <a:defRPr sz="1400"/>
            </a:lvl1pPr>
            <a:lvl2pPr marL="914400" lvl="1" indent="-285750" algn="l" rtl="0">
              <a:lnSpc>
                <a:spcPct val="115000"/>
              </a:lnSpc>
              <a:spcBef>
                <a:spcPts val="0"/>
              </a:spcBef>
              <a:spcAft>
                <a:spcPts val="0"/>
              </a:spcAft>
              <a:buSzPts val="900"/>
              <a:buChar char="○"/>
              <a:defRPr sz="1200"/>
            </a:lvl2pPr>
            <a:lvl3pPr marL="1371600" lvl="2" indent="-285750" algn="l" rtl="0">
              <a:lnSpc>
                <a:spcPct val="115000"/>
              </a:lnSpc>
              <a:spcBef>
                <a:spcPts val="0"/>
              </a:spcBef>
              <a:spcAft>
                <a:spcPts val="0"/>
              </a:spcAft>
              <a:buSzPts val="900"/>
              <a:buChar char="■"/>
              <a:defRPr sz="1200"/>
            </a:lvl3pPr>
            <a:lvl4pPr marL="1828800" lvl="3" indent="-285750" algn="l" rtl="0">
              <a:lnSpc>
                <a:spcPct val="115000"/>
              </a:lnSpc>
              <a:spcBef>
                <a:spcPts val="0"/>
              </a:spcBef>
              <a:spcAft>
                <a:spcPts val="0"/>
              </a:spcAft>
              <a:buSzPts val="900"/>
              <a:buChar char="●"/>
              <a:defRPr sz="1200"/>
            </a:lvl4pPr>
            <a:lvl5pPr marL="2286000" lvl="4" indent="-285750" algn="l" rtl="0">
              <a:lnSpc>
                <a:spcPct val="115000"/>
              </a:lnSpc>
              <a:spcBef>
                <a:spcPts val="0"/>
              </a:spcBef>
              <a:spcAft>
                <a:spcPts val="0"/>
              </a:spcAft>
              <a:buSzPts val="900"/>
              <a:buChar char="○"/>
              <a:defRPr sz="1200"/>
            </a:lvl5pPr>
            <a:lvl6pPr marL="2743200" lvl="5" indent="-285750" algn="l" rtl="0">
              <a:lnSpc>
                <a:spcPct val="115000"/>
              </a:lnSpc>
              <a:spcBef>
                <a:spcPts val="0"/>
              </a:spcBef>
              <a:spcAft>
                <a:spcPts val="0"/>
              </a:spcAft>
              <a:buSzPts val="900"/>
              <a:buChar char="■"/>
              <a:defRPr sz="1200"/>
            </a:lvl6pPr>
            <a:lvl7pPr marL="3200400" lvl="6" indent="-285750" algn="l" rtl="0">
              <a:lnSpc>
                <a:spcPct val="115000"/>
              </a:lnSpc>
              <a:spcBef>
                <a:spcPts val="0"/>
              </a:spcBef>
              <a:spcAft>
                <a:spcPts val="0"/>
              </a:spcAft>
              <a:buSzPts val="900"/>
              <a:buChar char="●"/>
              <a:defRPr sz="1200"/>
            </a:lvl7pPr>
            <a:lvl8pPr marL="3657600" lvl="7" indent="-285750" algn="l" rtl="0">
              <a:lnSpc>
                <a:spcPct val="115000"/>
              </a:lnSpc>
              <a:spcBef>
                <a:spcPts val="0"/>
              </a:spcBef>
              <a:spcAft>
                <a:spcPts val="0"/>
              </a:spcAft>
              <a:buSzPts val="900"/>
              <a:buChar char="○"/>
              <a:defRPr sz="1200"/>
            </a:lvl8pPr>
            <a:lvl9pPr marL="4114800" lvl="8" indent="-285750" algn="l" rtl="0">
              <a:lnSpc>
                <a:spcPct val="115000"/>
              </a:lnSpc>
              <a:spcBef>
                <a:spcPts val="0"/>
              </a:spcBef>
              <a:spcAft>
                <a:spcPts val="0"/>
              </a:spcAft>
              <a:buSzPts val="900"/>
              <a:buChar char="■"/>
              <a:defRPr sz="1200"/>
            </a:lvl9pPr>
          </a:lstStyle>
          <a:p>
            <a:endParaRPr/>
          </a:p>
        </p:txBody>
      </p:sp>
      <p:sp>
        <p:nvSpPr>
          <p:cNvPr id="229" name="Google Shape;229;p39"/>
          <p:cNvSpPr txBox="1">
            <a:spLocks noGrp="1"/>
          </p:cNvSpPr>
          <p:nvPr>
            <p:ph type="body" idx="2"/>
          </p:nvPr>
        </p:nvSpPr>
        <p:spPr>
          <a:xfrm>
            <a:off x="4832400" y="1152475"/>
            <a:ext cx="3999900" cy="3416400"/>
          </a:xfrm>
          <a:prstGeom prst="rect">
            <a:avLst/>
          </a:prstGeom>
          <a:noFill/>
          <a:ln>
            <a:noFill/>
          </a:ln>
        </p:spPr>
        <p:txBody>
          <a:bodyPr spcFirstLastPara="1" wrap="square" lIns="68575" tIns="68575" rIns="68575" bIns="68575" anchor="t" anchorCtr="0">
            <a:noAutofit/>
          </a:bodyPr>
          <a:lstStyle>
            <a:lvl1pPr marL="457200" lvl="0" indent="-298450" algn="l" rtl="0">
              <a:lnSpc>
                <a:spcPct val="115000"/>
              </a:lnSpc>
              <a:spcBef>
                <a:spcPts val="0"/>
              </a:spcBef>
              <a:spcAft>
                <a:spcPts val="0"/>
              </a:spcAft>
              <a:buSzPts val="1100"/>
              <a:buChar char="●"/>
              <a:defRPr sz="1400"/>
            </a:lvl1pPr>
            <a:lvl2pPr marL="914400" lvl="1" indent="-285750" algn="l" rtl="0">
              <a:lnSpc>
                <a:spcPct val="115000"/>
              </a:lnSpc>
              <a:spcBef>
                <a:spcPts val="0"/>
              </a:spcBef>
              <a:spcAft>
                <a:spcPts val="0"/>
              </a:spcAft>
              <a:buSzPts val="900"/>
              <a:buChar char="○"/>
              <a:defRPr sz="1200"/>
            </a:lvl2pPr>
            <a:lvl3pPr marL="1371600" lvl="2" indent="-285750" algn="l" rtl="0">
              <a:lnSpc>
                <a:spcPct val="115000"/>
              </a:lnSpc>
              <a:spcBef>
                <a:spcPts val="0"/>
              </a:spcBef>
              <a:spcAft>
                <a:spcPts val="0"/>
              </a:spcAft>
              <a:buSzPts val="900"/>
              <a:buChar char="■"/>
              <a:defRPr sz="1200"/>
            </a:lvl3pPr>
            <a:lvl4pPr marL="1828800" lvl="3" indent="-285750" algn="l" rtl="0">
              <a:lnSpc>
                <a:spcPct val="115000"/>
              </a:lnSpc>
              <a:spcBef>
                <a:spcPts val="0"/>
              </a:spcBef>
              <a:spcAft>
                <a:spcPts val="0"/>
              </a:spcAft>
              <a:buSzPts val="900"/>
              <a:buChar char="●"/>
              <a:defRPr sz="1200"/>
            </a:lvl4pPr>
            <a:lvl5pPr marL="2286000" lvl="4" indent="-285750" algn="l" rtl="0">
              <a:lnSpc>
                <a:spcPct val="115000"/>
              </a:lnSpc>
              <a:spcBef>
                <a:spcPts val="0"/>
              </a:spcBef>
              <a:spcAft>
                <a:spcPts val="0"/>
              </a:spcAft>
              <a:buSzPts val="900"/>
              <a:buChar char="○"/>
              <a:defRPr sz="1200"/>
            </a:lvl5pPr>
            <a:lvl6pPr marL="2743200" lvl="5" indent="-285750" algn="l" rtl="0">
              <a:lnSpc>
                <a:spcPct val="115000"/>
              </a:lnSpc>
              <a:spcBef>
                <a:spcPts val="0"/>
              </a:spcBef>
              <a:spcAft>
                <a:spcPts val="0"/>
              </a:spcAft>
              <a:buSzPts val="900"/>
              <a:buChar char="■"/>
              <a:defRPr sz="1200"/>
            </a:lvl6pPr>
            <a:lvl7pPr marL="3200400" lvl="6" indent="-285750" algn="l" rtl="0">
              <a:lnSpc>
                <a:spcPct val="115000"/>
              </a:lnSpc>
              <a:spcBef>
                <a:spcPts val="0"/>
              </a:spcBef>
              <a:spcAft>
                <a:spcPts val="0"/>
              </a:spcAft>
              <a:buSzPts val="900"/>
              <a:buChar char="●"/>
              <a:defRPr sz="1200"/>
            </a:lvl7pPr>
            <a:lvl8pPr marL="3657600" lvl="7" indent="-285750" algn="l" rtl="0">
              <a:lnSpc>
                <a:spcPct val="115000"/>
              </a:lnSpc>
              <a:spcBef>
                <a:spcPts val="0"/>
              </a:spcBef>
              <a:spcAft>
                <a:spcPts val="0"/>
              </a:spcAft>
              <a:buSzPts val="900"/>
              <a:buChar char="○"/>
              <a:defRPr sz="1200"/>
            </a:lvl8pPr>
            <a:lvl9pPr marL="4114800" lvl="8" indent="-285750" algn="l" rtl="0">
              <a:lnSpc>
                <a:spcPct val="115000"/>
              </a:lnSpc>
              <a:spcBef>
                <a:spcPts val="0"/>
              </a:spcBef>
              <a:spcAft>
                <a:spcPts val="0"/>
              </a:spcAft>
              <a:buSzPts val="900"/>
              <a:buChar char="■"/>
              <a:defRPr sz="1200"/>
            </a:lvl9pPr>
          </a:lstStyle>
          <a:p>
            <a:endParaRPr/>
          </a:p>
        </p:txBody>
      </p:sp>
      <p:sp>
        <p:nvSpPr>
          <p:cNvPr id="230" name="Google Shape;230;p39"/>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24683595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31"/>
        <p:cNvGrpSpPr/>
        <p:nvPr/>
      </p:nvGrpSpPr>
      <p:grpSpPr>
        <a:xfrm>
          <a:off x="0" y="0"/>
          <a:ext cx="0" cy="0"/>
          <a:chOff x="0" y="0"/>
          <a:chExt cx="0" cy="0"/>
        </a:xfrm>
      </p:grpSpPr>
      <p:sp>
        <p:nvSpPr>
          <p:cNvPr id="232" name="Google Shape;232;p40"/>
          <p:cNvSpPr txBox="1">
            <a:spLocks noGrp="1"/>
          </p:cNvSpPr>
          <p:nvPr>
            <p:ph type="title"/>
          </p:nvPr>
        </p:nvSpPr>
        <p:spPr>
          <a:xfrm>
            <a:off x="311700" y="555600"/>
            <a:ext cx="2808000" cy="755700"/>
          </a:xfrm>
          <a:prstGeom prst="rect">
            <a:avLst/>
          </a:prstGeom>
          <a:noFill/>
          <a:ln>
            <a:noFill/>
          </a:ln>
        </p:spPr>
        <p:txBody>
          <a:bodyPr spcFirstLastPara="1" wrap="square" lIns="68575" tIns="68575" rIns="68575" bIns="68575" anchor="b" anchorCtr="0">
            <a:noAutofit/>
          </a:bodyPr>
          <a:lstStyle>
            <a:lvl1pPr lvl="0" algn="l" rtl="0">
              <a:lnSpc>
                <a:spcPct val="100000"/>
              </a:lnSpc>
              <a:spcBef>
                <a:spcPts val="0"/>
              </a:spcBef>
              <a:spcAft>
                <a:spcPts val="0"/>
              </a:spcAft>
              <a:buSzPts val="1800"/>
              <a:buNone/>
              <a:defRPr sz="2400"/>
            </a:lvl1pPr>
            <a:lvl2pPr lvl="1" algn="l" rtl="0">
              <a:lnSpc>
                <a:spcPct val="100000"/>
              </a:lnSpc>
              <a:spcBef>
                <a:spcPts val="0"/>
              </a:spcBef>
              <a:spcAft>
                <a:spcPts val="0"/>
              </a:spcAft>
              <a:buSzPts val="1800"/>
              <a:buNone/>
              <a:defRPr sz="2400"/>
            </a:lvl2pPr>
            <a:lvl3pPr lvl="2" algn="l" rtl="0">
              <a:lnSpc>
                <a:spcPct val="100000"/>
              </a:lnSpc>
              <a:spcBef>
                <a:spcPts val="0"/>
              </a:spcBef>
              <a:spcAft>
                <a:spcPts val="0"/>
              </a:spcAft>
              <a:buSzPts val="1800"/>
              <a:buNone/>
              <a:defRPr sz="2400"/>
            </a:lvl3pPr>
            <a:lvl4pPr lvl="3" algn="l" rtl="0">
              <a:lnSpc>
                <a:spcPct val="100000"/>
              </a:lnSpc>
              <a:spcBef>
                <a:spcPts val="0"/>
              </a:spcBef>
              <a:spcAft>
                <a:spcPts val="0"/>
              </a:spcAft>
              <a:buSzPts val="1800"/>
              <a:buNone/>
              <a:defRPr sz="2400"/>
            </a:lvl4pPr>
            <a:lvl5pPr lvl="4" algn="l" rtl="0">
              <a:lnSpc>
                <a:spcPct val="100000"/>
              </a:lnSpc>
              <a:spcBef>
                <a:spcPts val="0"/>
              </a:spcBef>
              <a:spcAft>
                <a:spcPts val="0"/>
              </a:spcAft>
              <a:buSzPts val="1800"/>
              <a:buNone/>
              <a:defRPr sz="2400"/>
            </a:lvl5pPr>
            <a:lvl6pPr lvl="5" algn="l" rtl="0">
              <a:lnSpc>
                <a:spcPct val="100000"/>
              </a:lnSpc>
              <a:spcBef>
                <a:spcPts val="0"/>
              </a:spcBef>
              <a:spcAft>
                <a:spcPts val="0"/>
              </a:spcAft>
              <a:buSzPts val="1800"/>
              <a:buNone/>
              <a:defRPr sz="2400"/>
            </a:lvl6pPr>
            <a:lvl7pPr lvl="6" algn="l" rtl="0">
              <a:lnSpc>
                <a:spcPct val="100000"/>
              </a:lnSpc>
              <a:spcBef>
                <a:spcPts val="0"/>
              </a:spcBef>
              <a:spcAft>
                <a:spcPts val="0"/>
              </a:spcAft>
              <a:buSzPts val="1800"/>
              <a:buNone/>
              <a:defRPr sz="2400"/>
            </a:lvl7pPr>
            <a:lvl8pPr lvl="7" algn="l" rtl="0">
              <a:lnSpc>
                <a:spcPct val="100000"/>
              </a:lnSpc>
              <a:spcBef>
                <a:spcPts val="0"/>
              </a:spcBef>
              <a:spcAft>
                <a:spcPts val="0"/>
              </a:spcAft>
              <a:buSzPts val="1800"/>
              <a:buNone/>
              <a:defRPr sz="2400"/>
            </a:lvl8pPr>
            <a:lvl9pPr lvl="8" algn="l" rtl="0">
              <a:lnSpc>
                <a:spcPct val="100000"/>
              </a:lnSpc>
              <a:spcBef>
                <a:spcPts val="0"/>
              </a:spcBef>
              <a:spcAft>
                <a:spcPts val="0"/>
              </a:spcAft>
              <a:buSzPts val="1800"/>
              <a:buNone/>
              <a:defRPr sz="2400"/>
            </a:lvl9pPr>
          </a:lstStyle>
          <a:p>
            <a:endParaRPr/>
          </a:p>
        </p:txBody>
      </p:sp>
      <p:sp>
        <p:nvSpPr>
          <p:cNvPr id="233" name="Google Shape;233;p40"/>
          <p:cNvSpPr txBox="1">
            <a:spLocks noGrp="1"/>
          </p:cNvSpPr>
          <p:nvPr>
            <p:ph type="body" idx="1"/>
          </p:nvPr>
        </p:nvSpPr>
        <p:spPr>
          <a:xfrm>
            <a:off x="311700" y="1389600"/>
            <a:ext cx="2808000" cy="3179400"/>
          </a:xfrm>
          <a:prstGeom prst="rect">
            <a:avLst/>
          </a:prstGeom>
          <a:noFill/>
          <a:ln>
            <a:noFill/>
          </a:ln>
        </p:spPr>
        <p:txBody>
          <a:bodyPr spcFirstLastPara="1" wrap="square" lIns="68575" tIns="68575" rIns="68575" bIns="68575" anchor="t" anchorCtr="0">
            <a:noAutofit/>
          </a:bodyPr>
          <a:lstStyle>
            <a:lvl1pPr marL="457200" lvl="0" indent="-285750" algn="l" rtl="0">
              <a:lnSpc>
                <a:spcPct val="115000"/>
              </a:lnSpc>
              <a:spcBef>
                <a:spcPts val="0"/>
              </a:spcBef>
              <a:spcAft>
                <a:spcPts val="0"/>
              </a:spcAft>
              <a:buSzPts val="900"/>
              <a:buChar char="●"/>
              <a:defRPr sz="1200"/>
            </a:lvl1pPr>
            <a:lvl2pPr marL="914400" lvl="1" indent="-285750" algn="l" rtl="0">
              <a:lnSpc>
                <a:spcPct val="115000"/>
              </a:lnSpc>
              <a:spcBef>
                <a:spcPts val="0"/>
              </a:spcBef>
              <a:spcAft>
                <a:spcPts val="0"/>
              </a:spcAft>
              <a:buSzPts val="900"/>
              <a:buChar char="○"/>
              <a:defRPr sz="1200"/>
            </a:lvl2pPr>
            <a:lvl3pPr marL="1371600" lvl="2" indent="-285750" algn="l" rtl="0">
              <a:lnSpc>
                <a:spcPct val="115000"/>
              </a:lnSpc>
              <a:spcBef>
                <a:spcPts val="0"/>
              </a:spcBef>
              <a:spcAft>
                <a:spcPts val="0"/>
              </a:spcAft>
              <a:buSzPts val="900"/>
              <a:buChar char="■"/>
              <a:defRPr sz="1200"/>
            </a:lvl3pPr>
            <a:lvl4pPr marL="1828800" lvl="3" indent="-285750" algn="l" rtl="0">
              <a:lnSpc>
                <a:spcPct val="115000"/>
              </a:lnSpc>
              <a:spcBef>
                <a:spcPts val="0"/>
              </a:spcBef>
              <a:spcAft>
                <a:spcPts val="0"/>
              </a:spcAft>
              <a:buSzPts val="900"/>
              <a:buChar char="●"/>
              <a:defRPr sz="1200"/>
            </a:lvl4pPr>
            <a:lvl5pPr marL="2286000" lvl="4" indent="-285750" algn="l" rtl="0">
              <a:lnSpc>
                <a:spcPct val="115000"/>
              </a:lnSpc>
              <a:spcBef>
                <a:spcPts val="0"/>
              </a:spcBef>
              <a:spcAft>
                <a:spcPts val="0"/>
              </a:spcAft>
              <a:buSzPts val="900"/>
              <a:buChar char="○"/>
              <a:defRPr sz="1200"/>
            </a:lvl5pPr>
            <a:lvl6pPr marL="2743200" lvl="5" indent="-285750" algn="l" rtl="0">
              <a:lnSpc>
                <a:spcPct val="115000"/>
              </a:lnSpc>
              <a:spcBef>
                <a:spcPts val="0"/>
              </a:spcBef>
              <a:spcAft>
                <a:spcPts val="0"/>
              </a:spcAft>
              <a:buSzPts val="900"/>
              <a:buChar char="■"/>
              <a:defRPr sz="1200"/>
            </a:lvl6pPr>
            <a:lvl7pPr marL="3200400" lvl="6" indent="-285750" algn="l" rtl="0">
              <a:lnSpc>
                <a:spcPct val="115000"/>
              </a:lnSpc>
              <a:spcBef>
                <a:spcPts val="0"/>
              </a:spcBef>
              <a:spcAft>
                <a:spcPts val="0"/>
              </a:spcAft>
              <a:buSzPts val="900"/>
              <a:buChar char="●"/>
              <a:defRPr sz="1200"/>
            </a:lvl7pPr>
            <a:lvl8pPr marL="3657600" lvl="7" indent="-285750" algn="l" rtl="0">
              <a:lnSpc>
                <a:spcPct val="115000"/>
              </a:lnSpc>
              <a:spcBef>
                <a:spcPts val="0"/>
              </a:spcBef>
              <a:spcAft>
                <a:spcPts val="0"/>
              </a:spcAft>
              <a:buSzPts val="900"/>
              <a:buChar char="○"/>
              <a:defRPr sz="1200"/>
            </a:lvl8pPr>
            <a:lvl9pPr marL="4114800" lvl="8" indent="-285750" algn="l" rtl="0">
              <a:lnSpc>
                <a:spcPct val="115000"/>
              </a:lnSpc>
              <a:spcBef>
                <a:spcPts val="0"/>
              </a:spcBef>
              <a:spcAft>
                <a:spcPts val="0"/>
              </a:spcAft>
              <a:buSzPts val="900"/>
              <a:buChar char="■"/>
              <a:defRPr sz="1200"/>
            </a:lvl9pPr>
          </a:lstStyle>
          <a:p>
            <a:endParaRPr/>
          </a:p>
        </p:txBody>
      </p:sp>
      <p:sp>
        <p:nvSpPr>
          <p:cNvPr id="234" name="Google Shape;234;p40"/>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01295854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35"/>
        <p:cNvGrpSpPr/>
        <p:nvPr/>
      </p:nvGrpSpPr>
      <p:grpSpPr>
        <a:xfrm>
          <a:off x="0" y="0"/>
          <a:ext cx="0" cy="0"/>
          <a:chOff x="0" y="0"/>
          <a:chExt cx="0" cy="0"/>
        </a:xfrm>
      </p:grpSpPr>
      <p:sp>
        <p:nvSpPr>
          <p:cNvPr id="236" name="Google Shape;236;p41"/>
          <p:cNvSpPr txBox="1">
            <a:spLocks noGrp="1"/>
          </p:cNvSpPr>
          <p:nvPr>
            <p:ph type="title"/>
          </p:nvPr>
        </p:nvSpPr>
        <p:spPr>
          <a:xfrm>
            <a:off x="490250" y="450150"/>
            <a:ext cx="6367800" cy="4090800"/>
          </a:xfrm>
          <a:prstGeom prst="rect">
            <a:avLst/>
          </a:prstGeom>
          <a:noFill/>
          <a:ln>
            <a:noFill/>
          </a:ln>
        </p:spPr>
        <p:txBody>
          <a:bodyPr spcFirstLastPara="1" wrap="square" lIns="68575" tIns="68575" rIns="68575" bIns="68575" anchor="ctr" anchorCtr="0">
            <a:noAutofit/>
          </a:bodyPr>
          <a:lstStyle>
            <a:lvl1pPr lvl="0" algn="l" rtl="0">
              <a:lnSpc>
                <a:spcPct val="100000"/>
              </a:lnSpc>
              <a:spcBef>
                <a:spcPts val="0"/>
              </a:spcBef>
              <a:spcAft>
                <a:spcPts val="0"/>
              </a:spcAft>
              <a:buSzPts val="3600"/>
              <a:buNone/>
              <a:defRPr sz="4800"/>
            </a:lvl1pPr>
            <a:lvl2pPr lvl="1" algn="l" rtl="0">
              <a:lnSpc>
                <a:spcPct val="100000"/>
              </a:lnSpc>
              <a:spcBef>
                <a:spcPts val="0"/>
              </a:spcBef>
              <a:spcAft>
                <a:spcPts val="0"/>
              </a:spcAft>
              <a:buSzPts val="3600"/>
              <a:buNone/>
              <a:defRPr sz="4800"/>
            </a:lvl2pPr>
            <a:lvl3pPr lvl="2" algn="l" rtl="0">
              <a:lnSpc>
                <a:spcPct val="100000"/>
              </a:lnSpc>
              <a:spcBef>
                <a:spcPts val="0"/>
              </a:spcBef>
              <a:spcAft>
                <a:spcPts val="0"/>
              </a:spcAft>
              <a:buSzPts val="3600"/>
              <a:buNone/>
              <a:defRPr sz="4800"/>
            </a:lvl3pPr>
            <a:lvl4pPr lvl="3" algn="l" rtl="0">
              <a:lnSpc>
                <a:spcPct val="100000"/>
              </a:lnSpc>
              <a:spcBef>
                <a:spcPts val="0"/>
              </a:spcBef>
              <a:spcAft>
                <a:spcPts val="0"/>
              </a:spcAft>
              <a:buSzPts val="3600"/>
              <a:buNone/>
              <a:defRPr sz="4800"/>
            </a:lvl4pPr>
            <a:lvl5pPr lvl="4" algn="l" rtl="0">
              <a:lnSpc>
                <a:spcPct val="100000"/>
              </a:lnSpc>
              <a:spcBef>
                <a:spcPts val="0"/>
              </a:spcBef>
              <a:spcAft>
                <a:spcPts val="0"/>
              </a:spcAft>
              <a:buSzPts val="3600"/>
              <a:buNone/>
              <a:defRPr sz="4800"/>
            </a:lvl5pPr>
            <a:lvl6pPr lvl="5" algn="l" rtl="0">
              <a:lnSpc>
                <a:spcPct val="100000"/>
              </a:lnSpc>
              <a:spcBef>
                <a:spcPts val="0"/>
              </a:spcBef>
              <a:spcAft>
                <a:spcPts val="0"/>
              </a:spcAft>
              <a:buSzPts val="3600"/>
              <a:buNone/>
              <a:defRPr sz="4800"/>
            </a:lvl6pPr>
            <a:lvl7pPr lvl="6" algn="l" rtl="0">
              <a:lnSpc>
                <a:spcPct val="100000"/>
              </a:lnSpc>
              <a:spcBef>
                <a:spcPts val="0"/>
              </a:spcBef>
              <a:spcAft>
                <a:spcPts val="0"/>
              </a:spcAft>
              <a:buSzPts val="3600"/>
              <a:buNone/>
              <a:defRPr sz="4800"/>
            </a:lvl7pPr>
            <a:lvl8pPr lvl="7" algn="l" rtl="0">
              <a:lnSpc>
                <a:spcPct val="100000"/>
              </a:lnSpc>
              <a:spcBef>
                <a:spcPts val="0"/>
              </a:spcBef>
              <a:spcAft>
                <a:spcPts val="0"/>
              </a:spcAft>
              <a:buSzPts val="3600"/>
              <a:buNone/>
              <a:defRPr sz="4800"/>
            </a:lvl8pPr>
            <a:lvl9pPr lvl="8" algn="l" rtl="0">
              <a:lnSpc>
                <a:spcPct val="100000"/>
              </a:lnSpc>
              <a:spcBef>
                <a:spcPts val="0"/>
              </a:spcBef>
              <a:spcAft>
                <a:spcPts val="0"/>
              </a:spcAft>
              <a:buSzPts val="3600"/>
              <a:buNone/>
              <a:defRPr sz="4800"/>
            </a:lvl9pPr>
          </a:lstStyle>
          <a:p>
            <a:endParaRPr/>
          </a:p>
        </p:txBody>
      </p:sp>
      <p:sp>
        <p:nvSpPr>
          <p:cNvPr id="237" name="Google Shape;237;p4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74243870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238"/>
        <p:cNvGrpSpPr/>
        <p:nvPr/>
      </p:nvGrpSpPr>
      <p:grpSpPr>
        <a:xfrm>
          <a:off x="0" y="0"/>
          <a:ext cx="0" cy="0"/>
          <a:chOff x="0" y="0"/>
          <a:chExt cx="0" cy="0"/>
        </a:xfrm>
      </p:grpSpPr>
      <p:sp>
        <p:nvSpPr>
          <p:cNvPr id="239" name="Google Shape;239;p4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240" name="Google Shape;240;p42"/>
          <p:cNvSpPr txBox="1">
            <a:spLocks noGrp="1"/>
          </p:cNvSpPr>
          <p:nvPr>
            <p:ph type="title"/>
          </p:nvPr>
        </p:nvSpPr>
        <p:spPr>
          <a:xfrm>
            <a:off x="265500" y="1233175"/>
            <a:ext cx="4045200" cy="1482300"/>
          </a:xfrm>
          <a:prstGeom prst="rect">
            <a:avLst/>
          </a:prstGeom>
          <a:noFill/>
          <a:ln>
            <a:noFill/>
          </a:ln>
        </p:spPr>
        <p:txBody>
          <a:bodyPr spcFirstLastPara="1" wrap="square" lIns="68575" tIns="68575" rIns="68575" bIns="68575" anchor="b" anchorCtr="0">
            <a:noAutofit/>
          </a:bodyPr>
          <a:lstStyle>
            <a:lvl1pPr lvl="0" algn="ctr" rtl="0">
              <a:lnSpc>
                <a:spcPct val="100000"/>
              </a:lnSpc>
              <a:spcBef>
                <a:spcPts val="0"/>
              </a:spcBef>
              <a:spcAft>
                <a:spcPts val="0"/>
              </a:spcAft>
              <a:buSzPts val="3200"/>
              <a:buNone/>
              <a:defRPr sz="4200"/>
            </a:lvl1pPr>
            <a:lvl2pPr lvl="1" algn="ctr" rtl="0">
              <a:lnSpc>
                <a:spcPct val="100000"/>
              </a:lnSpc>
              <a:spcBef>
                <a:spcPts val="0"/>
              </a:spcBef>
              <a:spcAft>
                <a:spcPts val="0"/>
              </a:spcAft>
              <a:buSzPts val="3200"/>
              <a:buNone/>
              <a:defRPr sz="4200"/>
            </a:lvl2pPr>
            <a:lvl3pPr lvl="2" algn="ctr" rtl="0">
              <a:lnSpc>
                <a:spcPct val="100000"/>
              </a:lnSpc>
              <a:spcBef>
                <a:spcPts val="0"/>
              </a:spcBef>
              <a:spcAft>
                <a:spcPts val="0"/>
              </a:spcAft>
              <a:buSzPts val="3200"/>
              <a:buNone/>
              <a:defRPr sz="4200"/>
            </a:lvl3pPr>
            <a:lvl4pPr lvl="3" algn="ctr" rtl="0">
              <a:lnSpc>
                <a:spcPct val="100000"/>
              </a:lnSpc>
              <a:spcBef>
                <a:spcPts val="0"/>
              </a:spcBef>
              <a:spcAft>
                <a:spcPts val="0"/>
              </a:spcAft>
              <a:buSzPts val="3200"/>
              <a:buNone/>
              <a:defRPr sz="4200"/>
            </a:lvl4pPr>
            <a:lvl5pPr lvl="4" algn="ctr" rtl="0">
              <a:lnSpc>
                <a:spcPct val="100000"/>
              </a:lnSpc>
              <a:spcBef>
                <a:spcPts val="0"/>
              </a:spcBef>
              <a:spcAft>
                <a:spcPts val="0"/>
              </a:spcAft>
              <a:buSzPts val="3200"/>
              <a:buNone/>
              <a:defRPr sz="4200"/>
            </a:lvl5pPr>
            <a:lvl6pPr lvl="5" algn="ctr" rtl="0">
              <a:lnSpc>
                <a:spcPct val="100000"/>
              </a:lnSpc>
              <a:spcBef>
                <a:spcPts val="0"/>
              </a:spcBef>
              <a:spcAft>
                <a:spcPts val="0"/>
              </a:spcAft>
              <a:buSzPts val="3200"/>
              <a:buNone/>
              <a:defRPr sz="4200"/>
            </a:lvl6pPr>
            <a:lvl7pPr lvl="6" algn="ctr" rtl="0">
              <a:lnSpc>
                <a:spcPct val="100000"/>
              </a:lnSpc>
              <a:spcBef>
                <a:spcPts val="0"/>
              </a:spcBef>
              <a:spcAft>
                <a:spcPts val="0"/>
              </a:spcAft>
              <a:buSzPts val="3200"/>
              <a:buNone/>
              <a:defRPr sz="4200"/>
            </a:lvl7pPr>
            <a:lvl8pPr lvl="7" algn="ctr" rtl="0">
              <a:lnSpc>
                <a:spcPct val="100000"/>
              </a:lnSpc>
              <a:spcBef>
                <a:spcPts val="0"/>
              </a:spcBef>
              <a:spcAft>
                <a:spcPts val="0"/>
              </a:spcAft>
              <a:buSzPts val="3200"/>
              <a:buNone/>
              <a:defRPr sz="4200"/>
            </a:lvl8pPr>
            <a:lvl9pPr lvl="8" algn="ctr" rtl="0">
              <a:lnSpc>
                <a:spcPct val="100000"/>
              </a:lnSpc>
              <a:spcBef>
                <a:spcPts val="0"/>
              </a:spcBef>
              <a:spcAft>
                <a:spcPts val="0"/>
              </a:spcAft>
              <a:buSzPts val="3200"/>
              <a:buNone/>
              <a:defRPr sz="4200"/>
            </a:lvl9pPr>
          </a:lstStyle>
          <a:p>
            <a:endParaRPr/>
          </a:p>
        </p:txBody>
      </p:sp>
      <p:sp>
        <p:nvSpPr>
          <p:cNvPr id="241" name="Google Shape;241;p42"/>
          <p:cNvSpPr txBox="1">
            <a:spLocks noGrp="1"/>
          </p:cNvSpPr>
          <p:nvPr>
            <p:ph type="subTitle" idx="1"/>
          </p:nvPr>
        </p:nvSpPr>
        <p:spPr>
          <a:xfrm>
            <a:off x="265500" y="2803075"/>
            <a:ext cx="4045200" cy="1235100"/>
          </a:xfrm>
          <a:prstGeom prst="rect">
            <a:avLst/>
          </a:prstGeom>
          <a:noFill/>
          <a:ln>
            <a:noFill/>
          </a:ln>
        </p:spPr>
        <p:txBody>
          <a:bodyPr spcFirstLastPara="1" wrap="square" lIns="68575" tIns="68575" rIns="68575" bIns="68575" anchor="t" anchorCtr="0">
            <a:noAutofit/>
          </a:bodyPr>
          <a:lstStyle>
            <a:lvl1pPr lvl="0" algn="ctr" rtl="0">
              <a:lnSpc>
                <a:spcPct val="100000"/>
              </a:lnSpc>
              <a:spcBef>
                <a:spcPts val="0"/>
              </a:spcBef>
              <a:spcAft>
                <a:spcPts val="0"/>
              </a:spcAft>
              <a:buSzPts val="1600"/>
              <a:buNone/>
              <a:defRPr sz="2100"/>
            </a:lvl1pPr>
            <a:lvl2pPr lvl="1" algn="ctr" rtl="0">
              <a:lnSpc>
                <a:spcPct val="100000"/>
              </a:lnSpc>
              <a:spcBef>
                <a:spcPts val="0"/>
              </a:spcBef>
              <a:spcAft>
                <a:spcPts val="0"/>
              </a:spcAft>
              <a:buSzPts val="1600"/>
              <a:buNone/>
              <a:defRPr sz="2100"/>
            </a:lvl2pPr>
            <a:lvl3pPr lvl="2" algn="ctr" rtl="0">
              <a:lnSpc>
                <a:spcPct val="100000"/>
              </a:lnSpc>
              <a:spcBef>
                <a:spcPts val="0"/>
              </a:spcBef>
              <a:spcAft>
                <a:spcPts val="0"/>
              </a:spcAft>
              <a:buSzPts val="1600"/>
              <a:buNone/>
              <a:defRPr sz="2100"/>
            </a:lvl3pPr>
            <a:lvl4pPr lvl="3" algn="ctr" rtl="0">
              <a:lnSpc>
                <a:spcPct val="100000"/>
              </a:lnSpc>
              <a:spcBef>
                <a:spcPts val="0"/>
              </a:spcBef>
              <a:spcAft>
                <a:spcPts val="0"/>
              </a:spcAft>
              <a:buSzPts val="1600"/>
              <a:buNone/>
              <a:defRPr sz="2100"/>
            </a:lvl4pPr>
            <a:lvl5pPr lvl="4" algn="ctr" rtl="0">
              <a:lnSpc>
                <a:spcPct val="100000"/>
              </a:lnSpc>
              <a:spcBef>
                <a:spcPts val="0"/>
              </a:spcBef>
              <a:spcAft>
                <a:spcPts val="0"/>
              </a:spcAft>
              <a:buSzPts val="1600"/>
              <a:buNone/>
              <a:defRPr sz="2100"/>
            </a:lvl5pPr>
            <a:lvl6pPr lvl="5" algn="ctr" rtl="0">
              <a:lnSpc>
                <a:spcPct val="100000"/>
              </a:lnSpc>
              <a:spcBef>
                <a:spcPts val="0"/>
              </a:spcBef>
              <a:spcAft>
                <a:spcPts val="0"/>
              </a:spcAft>
              <a:buSzPts val="1600"/>
              <a:buNone/>
              <a:defRPr sz="2100"/>
            </a:lvl6pPr>
            <a:lvl7pPr lvl="6" algn="ctr" rtl="0">
              <a:lnSpc>
                <a:spcPct val="100000"/>
              </a:lnSpc>
              <a:spcBef>
                <a:spcPts val="0"/>
              </a:spcBef>
              <a:spcAft>
                <a:spcPts val="0"/>
              </a:spcAft>
              <a:buSzPts val="1600"/>
              <a:buNone/>
              <a:defRPr sz="2100"/>
            </a:lvl7pPr>
            <a:lvl8pPr lvl="7" algn="ctr" rtl="0">
              <a:lnSpc>
                <a:spcPct val="100000"/>
              </a:lnSpc>
              <a:spcBef>
                <a:spcPts val="0"/>
              </a:spcBef>
              <a:spcAft>
                <a:spcPts val="0"/>
              </a:spcAft>
              <a:buSzPts val="1600"/>
              <a:buNone/>
              <a:defRPr sz="2100"/>
            </a:lvl8pPr>
            <a:lvl9pPr lvl="8" algn="ctr" rtl="0">
              <a:lnSpc>
                <a:spcPct val="100000"/>
              </a:lnSpc>
              <a:spcBef>
                <a:spcPts val="0"/>
              </a:spcBef>
              <a:spcAft>
                <a:spcPts val="0"/>
              </a:spcAft>
              <a:buSzPts val="1600"/>
              <a:buNone/>
              <a:defRPr sz="2100"/>
            </a:lvl9pPr>
          </a:lstStyle>
          <a:p>
            <a:endParaRPr/>
          </a:p>
        </p:txBody>
      </p:sp>
      <p:sp>
        <p:nvSpPr>
          <p:cNvPr id="242" name="Google Shape;242;p42"/>
          <p:cNvSpPr txBox="1">
            <a:spLocks noGrp="1"/>
          </p:cNvSpPr>
          <p:nvPr>
            <p:ph type="body" idx="2"/>
          </p:nvPr>
        </p:nvSpPr>
        <p:spPr>
          <a:xfrm>
            <a:off x="4939500" y="724075"/>
            <a:ext cx="3837000" cy="3695100"/>
          </a:xfrm>
          <a:prstGeom prst="rect">
            <a:avLst/>
          </a:prstGeom>
          <a:noFill/>
          <a:ln>
            <a:noFill/>
          </a:ln>
        </p:spPr>
        <p:txBody>
          <a:bodyPr spcFirstLastPara="1" wrap="square" lIns="68575" tIns="68575" rIns="68575" bIns="68575" anchor="ctr" anchorCtr="0">
            <a:noAutofit/>
          </a:bodyPr>
          <a:lstStyle>
            <a:lvl1pPr marL="457200" lvl="0" indent="-317500" algn="l" rtl="0">
              <a:lnSpc>
                <a:spcPct val="115000"/>
              </a:lnSpc>
              <a:spcBef>
                <a:spcPts val="0"/>
              </a:spcBef>
              <a:spcAft>
                <a:spcPts val="0"/>
              </a:spcAft>
              <a:buSzPts val="1400"/>
              <a:buChar char="●"/>
              <a:defRPr/>
            </a:lvl1pPr>
            <a:lvl2pPr marL="914400" lvl="1" indent="-298450" algn="l" rtl="0">
              <a:lnSpc>
                <a:spcPct val="115000"/>
              </a:lnSpc>
              <a:spcBef>
                <a:spcPts val="0"/>
              </a:spcBef>
              <a:spcAft>
                <a:spcPts val="0"/>
              </a:spcAft>
              <a:buSzPts val="1100"/>
              <a:buChar char="○"/>
              <a:defRPr/>
            </a:lvl2pPr>
            <a:lvl3pPr marL="1371600" lvl="2" indent="-298450" algn="l" rtl="0">
              <a:lnSpc>
                <a:spcPct val="115000"/>
              </a:lnSpc>
              <a:spcBef>
                <a:spcPts val="0"/>
              </a:spcBef>
              <a:spcAft>
                <a:spcPts val="0"/>
              </a:spcAft>
              <a:buSzPts val="1100"/>
              <a:buChar char="■"/>
              <a:defRPr/>
            </a:lvl3pPr>
            <a:lvl4pPr marL="1828800" lvl="3" indent="-298450" algn="l" rtl="0">
              <a:lnSpc>
                <a:spcPct val="115000"/>
              </a:lnSpc>
              <a:spcBef>
                <a:spcPts val="0"/>
              </a:spcBef>
              <a:spcAft>
                <a:spcPts val="0"/>
              </a:spcAft>
              <a:buSzPts val="1100"/>
              <a:buChar char="●"/>
              <a:defRPr/>
            </a:lvl4pPr>
            <a:lvl5pPr marL="2286000" lvl="4" indent="-298450" algn="l" rtl="0">
              <a:lnSpc>
                <a:spcPct val="115000"/>
              </a:lnSpc>
              <a:spcBef>
                <a:spcPts val="0"/>
              </a:spcBef>
              <a:spcAft>
                <a:spcPts val="0"/>
              </a:spcAft>
              <a:buSzPts val="1100"/>
              <a:buChar char="○"/>
              <a:defRPr/>
            </a:lvl5pPr>
            <a:lvl6pPr marL="2743200" lvl="5" indent="-298450" algn="l" rtl="0">
              <a:lnSpc>
                <a:spcPct val="115000"/>
              </a:lnSpc>
              <a:spcBef>
                <a:spcPts val="0"/>
              </a:spcBef>
              <a:spcAft>
                <a:spcPts val="0"/>
              </a:spcAft>
              <a:buSzPts val="1100"/>
              <a:buChar char="■"/>
              <a:defRPr/>
            </a:lvl6pPr>
            <a:lvl7pPr marL="3200400" lvl="6" indent="-298450" algn="l" rtl="0">
              <a:lnSpc>
                <a:spcPct val="115000"/>
              </a:lnSpc>
              <a:spcBef>
                <a:spcPts val="0"/>
              </a:spcBef>
              <a:spcAft>
                <a:spcPts val="0"/>
              </a:spcAft>
              <a:buSzPts val="1100"/>
              <a:buChar char="●"/>
              <a:defRPr/>
            </a:lvl7pPr>
            <a:lvl8pPr marL="3657600" lvl="7" indent="-298450" algn="l" rtl="0">
              <a:lnSpc>
                <a:spcPct val="115000"/>
              </a:lnSpc>
              <a:spcBef>
                <a:spcPts val="0"/>
              </a:spcBef>
              <a:spcAft>
                <a:spcPts val="0"/>
              </a:spcAft>
              <a:buSzPts val="1100"/>
              <a:buChar char="○"/>
              <a:defRPr/>
            </a:lvl8pPr>
            <a:lvl9pPr marL="4114800" lvl="8" indent="-298450" algn="l" rtl="0">
              <a:lnSpc>
                <a:spcPct val="115000"/>
              </a:lnSpc>
              <a:spcBef>
                <a:spcPts val="0"/>
              </a:spcBef>
              <a:spcAft>
                <a:spcPts val="0"/>
              </a:spcAft>
              <a:buSzPts val="1100"/>
              <a:buChar char="■"/>
              <a:defRPr/>
            </a:lvl9pPr>
          </a:lstStyle>
          <a:p>
            <a:endParaRPr/>
          </a:p>
        </p:txBody>
      </p:sp>
      <p:sp>
        <p:nvSpPr>
          <p:cNvPr id="243" name="Google Shape;243;p42"/>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83631485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244"/>
        <p:cNvGrpSpPr/>
        <p:nvPr/>
      </p:nvGrpSpPr>
      <p:grpSpPr>
        <a:xfrm>
          <a:off x="0" y="0"/>
          <a:ext cx="0" cy="0"/>
          <a:chOff x="0" y="0"/>
          <a:chExt cx="0" cy="0"/>
        </a:xfrm>
      </p:grpSpPr>
      <p:sp>
        <p:nvSpPr>
          <p:cNvPr id="245" name="Google Shape;245;p43"/>
          <p:cNvSpPr txBox="1">
            <a:spLocks noGrp="1"/>
          </p:cNvSpPr>
          <p:nvPr>
            <p:ph type="body" idx="1"/>
          </p:nvPr>
        </p:nvSpPr>
        <p:spPr>
          <a:xfrm>
            <a:off x="311700" y="4230575"/>
            <a:ext cx="5998800" cy="605100"/>
          </a:xfrm>
          <a:prstGeom prst="rect">
            <a:avLst/>
          </a:prstGeom>
          <a:noFill/>
          <a:ln>
            <a:noFill/>
          </a:ln>
        </p:spPr>
        <p:txBody>
          <a:bodyPr spcFirstLastPara="1" wrap="square" lIns="68575" tIns="68575" rIns="68575" bIns="68575" anchor="ctr" anchorCtr="0">
            <a:noAutofit/>
          </a:bodyPr>
          <a:lstStyle>
            <a:lvl1pPr marL="457200" lvl="0" indent="-228600" algn="l" rtl="0">
              <a:lnSpc>
                <a:spcPct val="100000"/>
              </a:lnSpc>
              <a:spcBef>
                <a:spcPts val="0"/>
              </a:spcBef>
              <a:spcAft>
                <a:spcPts val="0"/>
              </a:spcAft>
              <a:buSzPts val="1400"/>
              <a:buNone/>
              <a:defRPr/>
            </a:lvl1pPr>
            <a:lvl2pPr marL="914400" lvl="1" indent="-298450" algn="l" rtl="0">
              <a:lnSpc>
                <a:spcPct val="115000"/>
              </a:lnSpc>
              <a:spcBef>
                <a:spcPts val="0"/>
              </a:spcBef>
              <a:spcAft>
                <a:spcPts val="0"/>
              </a:spcAft>
              <a:buSzPts val="1100"/>
              <a:buChar char="○"/>
              <a:defRPr/>
            </a:lvl2pPr>
            <a:lvl3pPr marL="1371600" lvl="2" indent="-298450" algn="l" rtl="0">
              <a:lnSpc>
                <a:spcPct val="115000"/>
              </a:lnSpc>
              <a:spcBef>
                <a:spcPts val="0"/>
              </a:spcBef>
              <a:spcAft>
                <a:spcPts val="0"/>
              </a:spcAft>
              <a:buSzPts val="1100"/>
              <a:buChar char="■"/>
              <a:defRPr/>
            </a:lvl3pPr>
            <a:lvl4pPr marL="1828800" lvl="3" indent="-298450" algn="l" rtl="0">
              <a:lnSpc>
                <a:spcPct val="115000"/>
              </a:lnSpc>
              <a:spcBef>
                <a:spcPts val="0"/>
              </a:spcBef>
              <a:spcAft>
                <a:spcPts val="0"/>
              </a:spcAft>
              <a:buSzPts val="1100"/>
              <a:buChar char="●"/>
              <a:defRPr/>
            </a:lvl4pPr>
            <a:lvl5pPr marL="2286000" lvl="4" indent="-298450" algn="l" rtl="0">
              <a:lnSpc>
                <a:spcPct val="115000"/>
              </a:lnSpc>
              <a:spcBef>
                <a:spcPts val="0"/>
              </a:spcBef>
              <a:spcAft>
                <a:spcPts val="0"/>
              </a:spcAft>
              <a:buSzPts val="1100"/>
              <a:buChar char="○"/>
              <a:defRPr/>
            </a:lvl5pPr>
            <a:lvl6pPr marL="2743200" lvl="5" indent="-298450" algn="l" rtl="0">
              <a:lnSpc>
                <a:spcPct val="115000"/>
              </a:lnSpc>
              <a:spcBef>
                <a:spcPts val="0"/>
              </a:spcBef>
              <a:spcAft>
                <a:spcPts val="0"/>
              </a:spcAft>
              <a:buSzPts val="1100"/>
              <a:buChar char="■"/>
              <a:defRPr/>
            </a:lvl6pPr>
            <a:lvl7pPr marL="3200400" lvl="6" indent="-298450" algn="l" rtl="0">
              <a:lnSpc>
                <a:spcPct val="115000"/>
              </a:lnSpc>
              <a:spcBef>
                <a:spcPts val="0"/>
              </a:spcBef>
              <a:spcAft>
                <a:spcPts val="0"/>
              </a:spcAft>
              <a:buSzPts val="1100"/>
              <a:buChar char="●"/>
              <a:defRPr/>
            </a:lvl7pPr>
            <a:lvl8pPr marL="3657600" lvl="7" indent="-298450" algn="l" rtl="0">
              <a:lnSpc>
                <a:spcPct val="115000"/>
              </a:lnSpc>
              <a:spcBef>
                <a:spcPts val="0"/>
              </a:spcBef>
              <a:spcAft>
                <a:spcPts val="0"/>
              </a:spcAft>
              <a:buSzPts val="1100"/>
              <a:buChar char="○"/>
              <a:defRPr/>
            </a:lvl8pPr>
            <a:lvl9pPr marL="4114800" lvl="8" indent="-298450" algn="l" rtl="0">
              <a:lnSpc>
                <a:spcPct val="115000"/>
              </a:lnSpc>
              <a:spcBef>
                <a:spcPts val="0"/>
              </a:spcBef>
              <a:spcAft>
                <a:spcPts val="0"/>
              </a:spcAft>
              <a:buSzPts val="1100"/>
              <a:buChar char="■"/>
              <a:defRPr/>
            </a:lvl9pPr>
          </a:lstStyle>
          <a:p>
            <a:endParaRPr/>
          </a:p>
        </p:txBody>
      </p:sp>
      <p:sp>
        <p:nvSpPr>
          <p:cNvPr id="246" name="Google Shape;246;p43"/>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037327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08"/>
        <p:cNvGrpSpPr/>
        <p:nvPr/>
      </p:nvGrpSpPr>
      <p:grpSpPr>
        <a:xfrm>
          <a:off x="0" y="0"/>
          <a:ext cx="0" cy="0"/>
          <a:chOff x="0" y="0"/>
          <a:chExt cx="0" cy="0"/>
        </a:xfrm>
      </p:grpSpPr>
      <p:sp>
        <p:nvSpPr>
          <p:cNvPr id="209" name="Google Shape;209;p24"/>
          <p:cNvSpPr txBox="1">
            <a:spLocks noGrp="1"/>
          </p:cNvSpPr>
          <p:nvPr>
            <p:ph type="title"/>
          </p:nvPr>
        </p:nvSpPr>
        <p:spPr>
          <a:xfrm>
            <a:off x="228600" y="136525"/>
            <a:ext cx="1504200" cy="581100"/>
          </a:xfrm>
          <a:prstGeom prst="rect">
            <a:avLst/>
          </a:prstGeom>
          <a:noFill/>
          <a:ln>
            <a:noFill/>
          </a:ln>
        </p:spPr>
        <p:txBody>
          <a:bodyPr spcFirstLastPara="1" wrap="square" lIns="45725" tIns="22850" rIns="45725" bIns="22850" anchor="b" anchorCtr="0">
            <a:noAutofit/>
          </a:bodyPr>
          <a:lstStyle>
            <a:lvl1pPr lvl="0" algn="l" rtl="0">
              <a:spcBef>
                <a:spcPts val="0"/>
              </a:spcBef>
              <a:spcAft>
                <a:spcPts val="0"/>
              </a:spcAft>
              <a:buClr>
                <a:schemeClr val="dk1"/>
              </a:buClr>
              <a:buSzPts val="1000"/>
              <a:buFont typeface="Calibri"/>
              <a:buNone/>
              <a:defRPr sz="1000" b="1"/>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210" name="Google Shape;210;p24"/>
          <p:cNvSpPr txBox="1">
            <a:spLocks noGrp="1"/>
          </p:cNvSpPr>
          <p:nvPr>
            <p:ph type="body" idx="1"/>
          </p:nvPr>
        </p:nvSpPr>
        <p:spPr>
          <a:xfrm>
            <a:off x="1787525" y="136525"/>
            <a:ext cx="2555700" cy="2926500"/>
          </a:xfrm>
          <a:prstGeom prst="rect">
            <a:avLst/>
          </a:prstGeom>
          <a:noFill/>
          <a:ln>
            <a:noFill/>
          </a:ln>
        </p:spPr>
        <p:txBody>
          <a:bodyPr spcFirstLastPara="1" wrap="square" lIns="45725" tIns="22850" rIns="45725" bIns="22850" anchor="t" anchorCtr="0">
            <a:noAutofit/>
          </a:bodyPr>
          <a:lstStyle>
            <a:lvl1pPr marL="457200" lvl="0" indent="-330200" algn="l" rtl="0">
              <a:spcBef>
                <a:spcPts val="300"/>
              </a:spcBef>
              <a:spcAft>
                <a:spcPts val="0"/>
              </a:spcAft>
              <a:buClr>
                <a:schemeClr val="dk1"/>
              </a:buClr>
              <a:buSzPts val="1600"/>
              <a:buChar char="•"/>
              <a:defRPr sz="1600"/>
            </a:lvl1pPr>
            <a:lvl2pPr marL="914400" lvl="1" indent="-317500" algn="l" rtl="0">
              <a:spcBef>
                <a:spcPts val="300"/>
              </a:spcBef>
              <a:spcAft>
                <a:spcPts val="0"/>
              </a:spcAft>
              <a:buClr>
                <a:schemeClr val="dk1"/>
              </a:buClr>
              <a:buSzPts val="1400"/>
              <a:buChar char="–"/>
              <a:defRPr sz="1400"/>
            </a:lvl2pPr>
            <a:lvl3pPr marL="1371600" lvl="2" indent="-304800" algn="l" rtl="0">
              <a:spcBef>
                <a:spcPts val="200"/>
              </a:spcBef>
              <a:spcAft>
                <a:spcPts val="0"/>
              </a:spcAft>
              <a:buClr>
                <a:schemeClr val="dk1"/>
              </a:buClr>
              <a:buSzPts val="1200"/>
              <a:buChar char="•"/>
              <a:defRPr sz="1200"/>
            </a:lvl3pPr>
            <a:lvl4pPr marL="1828800" lvl="3" indent="-292100" algn="l" rtl="0">
              <a:spcBef>
                <a:spcPts val="200"/>
              </a:spcBef>
              <a:spcAft>
                <a:spcPts val="0"/>
              </a:spcAft>
              <a:buClr>
                <a:schemeClr val="dk1"/>
              </a:buClr>
              <a:buSzPts val="1000"/>
              <a:buChar char="–"/>
              <a:defRPr sz="1000"/>
            </a:lvl4pPr>
            <a:lvl5pPr marL="2286000" lvl="4" indent="-292100" algn="l" rtl="0">
              <a:spcBef>
                <a:spcPts val="200"/>
              </a:spcBef>
              <a:spcAft>
                <a:spcPts val="0"/>
              </a:spcAft>
              <a:buClr>
                <a:schemeClr val="dk1"/>
              </a:buClr>
              <a:buSzPts val="1000"/>
              <a:buChar char="»"/>
              <a:defRPr sz="1000"/>
            </a:lvl5pPr>
            <a:lvl6pPr marL="2743200" lvl="5" indent="-292100" algn="l" rtl="0">
              <a:spcBef>
                <a:spcPts val="200"/>
              </a:spcBef>
              <a:spcAft>
                <a:spcPts val="0"/>
              </a:spcAft>
              <a:buClr>
                <a:schemeClr val="dk1"/>
              </a:buClr>
              <a:buSzPts val="1000"/>
              <a:buChar char="•"/>
              <a:defRPr sz="1000"/>
            </a:lvl6pPr>
            <a:lvl7pPr marL="3200400" lvl="6" indent="-292100" algn="l" rtl="0">
              <a:spcBef>
                <a:spcPts val="200"/>
              </a:spcBef>
              <a:spcAft>
                <a:spcPts val="0"/>
              </a:spcAft>
              <a:buClr>
                <a:schemeClr val="dk1"/>
              </a:buClr>
              <a:buSzPts val="1000"/>
              <a:buChar char="•"/>
              <a:defRPr sz="1000"/>
            </a:lvl7pPr>
            <a:lvl8pPr marL="3657600" lvl="7" indent="-292100" algn="l" rtl="0">
              <a:spcBef>
                <a:spcPts val="200"/>
              </a:spcBef>
              <a:spcAft>
                <a:spcPts val="0"/>
              </a:spcAft>
              <a:buClr>
                <a:schemeClr val="dk1"/>
              </a:buClr>
              <a:buSzPts val="1000"/>
              <a:buChar char="•"/>
              <a:defRPr sz="1000"/>
            </a:lvl8pPr>
            <a:lvl9pPr marL="4114800" lvl="8" indent="-292100" algn="l" rtl="0">
              <a:spcBef>
                <a:spcPts val="200"/>
              </a:spcBef>
              <a:spcAft>
                <a:spcPts val="0"/>
              </a:spcAft>
              <a:buClr>
                <a:schemeClr val="dk1"/>
              </a:buClr>
              <a:buSzPts val="1000"/>
              <a:buChar char="•"/>
              <a:defRPr sz="1000"/>
            </a:lvl9pPr>
          </a:lstStyle>
          <a:p>
            <a:endParaRPr/>
          </a:p>
        </p:txBody>
      </p:sp>
      <p:sp>
        <p:nvSpPr>
          <p:cNvPr id="211" name="Google Shape;211;p24"/>
          <p:cNvSpPr txBox="1">
            <a:spLocks noGrp="1"/>
          </p:cNvSpPr>
          <p:nvPr>
            <p:ph type="body" idx="2"/>
          </p:nvPr>
        </p:nvSpPr>
        <p:spPr>
          <a:xfrm>
            <a:off x="228600" y="717550"/>
            <a:ext cx="1504200" cy="2345700"/>
          </a:xfrm>
          <a:prstGeom prst="rect">
            <a:avLst/>
          </a:prstGeom>
          <a:noFill/>
          <a:ln>
            <a:noFill/>
          </a:ln>
        </p:spPr>
        <p:txBody>
          <a:bodyPr spcFirstLastPara="1" wrap="square" lIns="45725" tIns="22850" rIns="45725" bIns="22850" anchor="t" anchorCtr="0">
            <a:noAutofit/>
          </a:bodyPr>
          <a:lstStyle>
            <a:lvl1pPr marL="457200" lvl="0" indent="-228600" algn="l" rtl="0">
              <a:spcBef>
                <a:spcPts val="200"/>
              </a:spcBef>
              <a:spcAft>
                <a:spcPts val="0"/>
              </a:spcAft>
              <a:buClr>
                <a:schemeClr val="dk1"/>
              </a:buClr>
              <a:buSzPts val="700"/>
              <a:buNone/>
              <a:defRPr sz="700"/>
            </a:lvl1pPr>
            <a:lvl2pPr marL="914400" lvl="1" indent="-228600" algn="l" rtl="0">
              <a:spcBef>
                <a:spcPts val="200"/>
              </a:spcBef>
              <a:spcAft>
                <a:spcPts val="0"/>
              </a:spcAft>
              <a:buClr>
                <a:schemeClr val="dk1"/>
              </a:buClr>
              <a:buSzPts val="600"/>
              <a:buNone/>
              <a:defRPr sz="600"/>
            </a:lvl2pPr>
            <a:lvl3pPr marL="1371600" lvl="2" indent="-228600" algn="l" rtl="0">
              <a:spcBef>
                <a:spcPts val="100"/>
              </a:spcBef>
              <a:spcAft>
                <a:spcPts val="0"/>
              </a:spcAft>
              <a:buClr>
                <a:schemeClr val="dk1"/>
              </a:buClr>
              <a:buSzPts val="500"/>
              <a:buNone/>
              <a:defRPr sz="500"/>
            </a:lvl3pPr>
            <a:lvl4pPr marL="1828800" lvl="3" indent="-228600" algn="l" rtl="0">
              <a:spcBef>
                <a:spcPts val="100"/>
              </a:spcBef>
              <a:spcAft>
                <a:spcPts val="0"/>
              </a:spcAft>
              <a:buClr>
                <a:schemeClr val="dk1"/>
              </a:buClr>
              <a:buSzPts val="500"/>
              <a:buNone/>
              <a:defRPr sz="500"/>
            </a:lvl4pPr>
            <a:lvl5pPr marL="2286000" lvl="4" indent="-228600" algn="l" rtl="0">
              <a:spcBef>
                <a:spcPts val="100"/>
              </a:spcBef>
              <a:spcAft>
                <a:spcPts val="0"/>
              </a:spcAft>
              <a:buClr>
                <a:schemeClr val="dk1"/>
              </a:buClr>
              <a:buSzPts val="500"/>
              <a:buNone/>
              <a:defRPr sz="500"/>
            </a:lvl5pPr>
            <a:lvl6pPr marL="2743200" lvl="5" indent="-228600" algn="l" rtl="0">
              <a:spcBef>
                <a:spcPts val="100"/>
              </a:spcBef>
              <a:spcAft>
                <a:spcPts val="0"/>
              </a:spcAft>
              <a:buClr>
                <a:schemeClr val="dk1"/>
              </a:buClr>
              <a:buSzPts val="500"/>
              <a:buNone/>
              <a:defRPr sz="500"/>
            </a:lvl6pPr>
            <a:lvl7pPr marL="3200400" lvl="6" indent="-228600" algn="l" rtl="0">
              <a:spcBef>
                <a:spcPts val="100"/>
              </a:spcBef>
              <a:spcAft>
                <a:spcPts val="0"/>
              </a:spcAft>
              <a:buClr>
                <a:schemeClr val="dk1"/>
              </a:buClr>
              <a:buSzPts val="500"/>
              <a:buNone/>
              <a:defRPr sz="500"/>
            </a:lvl7pPr>
            <a:lvl8pPr marL="3657600" lvl="7" indent="-228600" algn="l" rtl="0">
              <a:spcBef>
                <a:spcPts val="100"/>
              </a:spcBef>
              <a:spcAft>
                <a:spcPts val="0"/>
              </a:spcAft>
              <a:buClr>
                <a:schemeClr val="dk1"/>
              </a:buClr>
              <a:buSzPts val="500"/>
              <a:buNone/>
              <a:defRPr sz="500"/>
            </a:lvl8pPr>
            <a:lvl9pPr marL="4114800" lvl="8" indent="-228600" algn="l" rtl="0">
              <a:spcBef>
                <a:spcPts val="100"/>
              </a:spcBef>
              <a:spcAft>
                <a:spcPts val="0"/>
              </a:spcAft>
              <a:buClr>
                <a:schemeClr val="dk1"/>
              </a:buClr>
              <a:buSzPts val="500"/>
              <a:buNone/>
              <a:defRPr sz="500"/>
            </a:lvl9pPr>
          </a:lstStyle>
          <a:p>
            <a:endParaRPr/>
          </a:p>
        </p:txBody>
      </p:sp>
      <p:sp>
        <p:nvSpPr>
          <p:cNvPr id="212" name="Google Shape;212;p24"/>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13" name="Google Shape;213;p24"/>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14" name="Google Shape;214;p24"/>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247"/>
        <p:cNvGrpSpPr/>
        <p:nvPr/>
      </p:nvGrpSpPr>
      <p:grpSpPr>
        <a:xfrm>
          <a:off x="0" y="0"/>
          <a:ext cx="0" cy="0"/>
          <a:chOff x="0" y="0"/>
          <a:chExt cx="0" cy="0"/>
        </a:xfrm>
      </p:grpSpPr>
      <p:sp>
        <p:nvSpPr>
          <p:cNvPr id="248" name="Google Shape;248;p44"/>
          <p:cNvSpPr txBox="1">
            <a:spLocks noGrp="1"/>
          </p:cNvSpPr>
          <p:nvPr>
            <p:ph type="title"/>
          </p:nvPr>
        </p:nvSpPr>
        <p:spPr>
          <a:xfrm>
            <a:off x="311700" y="1106125"/>
            <a:ext cx="8520600" cy="1963500"/>
          </a:xfrm>
          <a:prstGeom prst="rect">
            <a:avLst/>
          </a:prstGeom>
          <a:noFill/>
          <a:ln>
            <a:noFill/>
          </a:ln>
        </p:spPr>
        <p:txBody>
          <a:bodyPr spcFirstLastPara="1" wrap="square" lIns="68575" tIns="68575" rIns="68575" bIns="68575" anchor="b" anchorCtr="0">
            <a:noAutofit/>
          </a:bodyPr>
          <a:lstStyle>
            <a:lvl1pPr lvl="0" algn="ctr" rtl="0">
              <a:lnSpc>
                <a:spcPct val="100000"/>
              </a:lnSpc>
              <a:spcBef>
                <a:spcPts val="0"/>
              </a:spcBef>
              <a:spcAft>
                <a:spcPts val="0"/>
              </a:spcAft>
              <a:buSzPts val="9000"/>
              <a:buNone/>
              <a:defRPr sz="12000"/>
            </a:lvl1pPr>
            <a:lvl2pPr lvl="1" algn="ctr" rtl="0">
              <a:lnSpc>
                <a:spcPct val="100000"/>
              </a:lnSpc>
              <a:spcBef>
                <a:spcPts val="0"/>
              </a:spcBef>
              <a:spcAft>
                <a:spcPts val="0"/>
              </a:spcAft>
              <a:buSzPts val="9000"/>
              <a:buNone/>
              <a:defRPr sz="12000"/>
            </a:lvl2pPr>
            <a:lvl3pPr lvl="2" algn="ctr" rtl="0">
              <a:lnSpc>
                <a:spcPct val="100000"/>
              </a:lnSpc>
              <a:spcBef>
                <a:spcPts val="0"/>
              </a:spcBef>
              <a:spcAft>
                <a:spcPts val="0"/>
              </a:spcAft>
              <a:buSzPts val="9000"/>
              <a:buNone/>
              <a:defRPr sz="12000"/>
            </a:lvl3pPr>
            <a:lvl4pPr lvl="3" algn="ctr" rtl="0">
              <a:lnSpc>
                <a:spcPct val="100000"/>
              </a:lnSpc>
              <a:spcBef>
                <a:spcPts val="0"/>
              </a:spcBef>
              <a:spcAft>
                <a:spcPts val="0"/>
              </a:spcAft>
              <a:buSzPts val="9000"/>
              <a:buNone/>
              <a:defRPr sz="12000"/>
            </a:lvl4pPr>
            <a:lvl5pPr lvl="4" algn="ctr" rtl="0">
              <a:lnSpc>
                <a:spcPct val="100000"/>
              </a:lnSpc>
              <a:spcBef>
                <a:spcPts val="0"/>
              </a:spcBef>
              <a:spcAft>
                <a:spcPts val="0"/>
              </a:spcAft>
              <a:buSzPts val="9000"/>
              <a:buNone/>
              <a:defRPr sz="12000"/>
            </a:lvl5pPr>
            <a:lvl6pPr lvl="5" algn="ctr" rtl="0">
              <a:lnSpc>
                <a:spcPct val="100000"/>
              </a:lnSpc>
              <a:spcBef>
                <a:spcPts val="0"/>
              </a:spcBef>
              <a:spcAft>
                <a:spcPts val="0"/>
              </a:spcAft>
              <a:buSzPts val="9000"/>
              <a:buNone/>
              <a:defRPr sz="12000"/>
            </a:lvl6pPr>
            <a:lvl7pPr lvl="6" algn="ctr" rtl="0">
              <a:lnSpc>
                <a:spcPct val="100000"/>
              </a:lnSpc>
              <a:spcBef>
                <a:spcPts val="0"/>
              </a:spcBef>
              <a:spcAft>
                <a:spcPts val="0"/>
              </a:spcAft>
              <a:buSzPts val="9000"/>
              <a:buNone/>
              <a:defRPr sz="12000"/>
            </a:lvl7pPr>
            <a:lvl8pPr lvl="7" algn="ctr" rtl="0">
              <a:lnSpc>
                <a:spcPct val="100000"/>
              </a:lnSpc>
              <a:spcBef>
                <a:spcPts val="0"/>
              </a:spcBef>
              <a:spcAft>
                <a:spcPts val="0"/>
              </a:spcAft>
              <a:buSzPts val="9000"/>
              <a:buNone/>
              <a:defRPr sz="12000"/>
            </a:lvl8pPr>
            <a:lvl9pPr lvl="8" algn="ctr" rtl="0">
              <a:lnSpc>
                <a:spcPct val="100000"/>
              </a:lnSpc>
              <a:spcBef>
                <a:spcPts val="0"/>
              </a:spcBef>
              <a:spcAft>
                <a:spcPts val="0"/>
              </a:spcAft>
              <a:buSzPts val="9000"/>
              <a:buNone/>
              <a:defRPr sz="12000"/>
            </a:lvl9pPr>
          </a:lstStyle>
          <a:p>
            <a:endParaRPr/>
          </a:p>
        </p:txBody>
      </p:sp>
      <p:sp>
        <p:nvSpPr>
          <p:cNvPr id="249" name="Google Shape;249;p44"/>
          <p:cNvSpPr txBox="1">
            <a:spLocks noGrp="1"/>
          </p:cNvSpPr>
          <p:nvPr>
            <p:ph type="body" idx="1"/>
          </p:nvPr>
        </p:nvSpPr>
        <p:spPr>
          <a:xfrm>
            <a:off x="311700" y="3152225"/>
            <a:ext cx="8520600" cy="1300800"/>
          </a:xfrm>
          <a:prstGeom prst="rect">
            <a:avLst/>
          </a:prstGeom>
          <a:noFill/>
          <a:ln>
            <a:noFill/>
          </a:ln>
        </p:spPr>
        <p:txBody>
          <a:bodyPr spcFirstLastPara="1" wrap="square" lIns="68575" tIns="68575" rIns="68575" bIns="68575" anchor="t" anchorCtr="0">
            <a:noAutofit/>
          </a:bodyPr>
          <a:lstStyle>
            <a:lvl1pPr marL="457200" lvl="0" indent="-317500" algn="ctr" rtl="0">
              <a:lnSpc>
                <a:spcPct val="115000"/>
              </a:lnSpc>
              <a:spcBef>
                <a:spcPts val="0"/>
              </a:spcBef>
              <a:spcAft>
                <a:spcPts val="0"/>
              </a:spcAft>
              <a:buSzPts val="1400"/>
              <a:buChar char="●"/>
              <a:defRPr/>
            </a:lvl1pPr>
            <a:lvl2pPr marL="914400" lvl="1" indent="-298450" algn="ctr" rtl="0">
              <a:lnSpc>
                <a:spcPct val="115000"/>
              </a:lnSpc>
              <a:spcBef>
                <a:spcPts val="0"/>
              </a:spcBef>
              <a:spcAft>
                <a:spcPts val="0"/>
              </a:spcAft>
              <a:buSzPts val="1100"/>
              <a:buChar char="○"/>
              <a:defRPr/>
            </a:lvl2pPr>
            <a:lvl3pPr marL="1371600" lvl="2" indent="-298450" algn="ctr" rtl="0">
              <a:lnSpc>
                <a:spcPct val="115000"/>
              </a:lnSpc>
              <a:spcBef>
                <a:spcPts val="0"/>
              </a:spcBef>
              <a:spcAft>
                <a:spcPts val="0"/>
              </a:spcAft>
              <a:buSzPts val="1100"/>
              <a:buChar char="■"/>
              <a:defRPr/>
            </a:lvl3pPr>
            <a:lvl4pPr marL="1828800" lvl="3" indent="-298450" algn="ctr" rtl="0">
              <a:lnSpc>
                <a:spcPct val="115000"/>
              </a:lnSpc>
              <a:spcBef>
                <a:spcPts val="0"/>
              </a:spcBef>
              <a:spcAft>
                <a:spcPts val="0"/>
              </a:spcAft>
              <a:buSzPts val="1100"/>
              <a:buChar char="●"/>
              <a:defRPr/>
            </a:lvl4pPr>
            <a:lvl5pPr marL="2286000" lvl="4" indent="-298450" algn="ctr" rtl="0">
              <a:lnSpc>
                <a:spcPct val="115000"/>
              </a:lnSpc>
              <a:spcBef>
                <a:spcPts val="0"/>
              </a:spcBef>
              <a:spcAft>
                <a:spcPts val="0"/>
              </a:spcAft>
              <a:buSzPts val="1100"/>
              <a:buChar char="○"/>
              <a:defRPr/>
            </a:lvl5pPr>
            <a:lvl6pPr marL="2743200" lvl="5" indent="-298450" algn="ctr" rtl="0">
              <a:lnSpc>
                <a:spcPct val="115000"/>
              </a:lnSpc>
              <a:spcBef>
                <a:spcPts val="0"/>
              </a:spcBef>
              <a:spcAft>
                <a:spcPts val="0"/>
              </a:spcAft>
              <a:buSzPts val="1100"/>
              <a:buChar char="■"/>
              <a:defRPr/>
            </a:lvl6pPr>
            <a:lvl7pPr marL="3200400" lvl="6" indent="-298450" algn="ctr" rtl="0">
              <a:lnSpc>
                <a:spcPct val="115000"/>
              </a:lnSpc>
              <a:spcBef>
                <a:spcPts val="0"/>
              </a:spcBef>
              <a:spcAft>
                <a:spcPts val="0"/>
              </a:spcAft>
              <a:buSzPts val="1100"/>
              <a:buChar char="●"/>
              <a:defRPr/>
            </a:lvl7pPr>
            <a:lvl8pPr marL="3657600" lvl="7" indent="-298450" algn="ctr" rtl="0">
              <a:lnSpc>
                <a:spcPct val="115000"/>
              </a:lnSpc>
              <a:spcBef>
                <a:spcPts val="0"/>
              </a:spcBef>
              <a:spcAft>
                <a:spcPts val="0"/>
              </a:spcAft>
              <a:buSzPts val="1100"/>
              <a:buChar char="○"/>
              <a:defRPr/>
            </a:lvl8pPr>
            <a:lvl9pPr marL="4114800" lvl="8" indent="-298450" algn="ctr" rtl="0">
              <a:lnSpc>
                <a:spcPct val="115000"/>
              </a:lnSpc>
              <a:spcBef>
                <a:spcPts val="0"/>
              </a:spcBef>
              <a:spcAft>
                <a:spcPts val="0"/>
              </a:spcAft>
              <a:buSzPts val="1100"/>
              <a:buChar char="■"/>
              <a:defRPr/>
            </a:lvl9pPr>
          </a:lstStyle>
          <a:p>
            <a:endParaRPr/>
          </a:p>
        </p:txBody>
      </p:sp>
      <p:sp>
        <p:nvSpPr>
          <p:cNvPr id="250" name="Google Shape;250;p44"/>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413491240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5">
  <p:cSld name="5">
    <p:spTree>
      <p:nvGrpSpPr>
        <p:cNvPr id="1" name="Shape 524"/>
        <p:cNvGrpSpPr/>
        <p:nvPr/>
      </p:nvGrpSpPr>
      <p:grpSpPr>
        <a:xfrm>
          <a:off x="0" y="0"/>
          <a:ext cx="0" cy="0"/>
          <a:chOff x="0" y="0"/>
          <a:chExt cx="0" cy="0"/>
        </a:xfrm>
      </p:grpSpPr>
      <p:sp>
        <p:nvSpPr>
          <p:cNvPr id="525" name="Google Shape;525;p90"/>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26" name="Google Shape;526;p90"/>
          <p:cNvSpPr txBox="1">
            <a:spLocks noGrp="1"/>
          </p:cNvSpPr>
          <p:nvPr>
            <p:ph type="body" idx="1"/>
          </p:nvPr>
        </p:nvSpPr>
        <p:spPr>
          <a:xfrm>
            <a:off x="228600" y="800100"/>
            <a:ext cx="2019300" cy="22632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300"/>
              </a:spcBef>
              <a:spcAft>
                <a:spcPts val="0"/>
              </a:spcAft>
              <a:buClr>
                <a:srgbClr val="000000"/>
              </a:buClr>
              <a:buSzPts val="1400"/>
              <a:buFont typeface="Calibri"/>
              <a:buAutoNum type="arabicPeriod"/>
              <a:defRPr sz="1400"/>
            </a:lvl1pPr>
            <a:lvl2pPr marL="914400" lvl="1" indent="-304800" algn="l" rtl="0">
              <a:lnSpc>
                <a:spcPct val="100000"/>
              </a:lnSpc>
              <a:spcBef>
                <a:spcPts val="200"/>
              </a:spcBef>
              <a:spcAft>
                <a:spcPts val="0"/>
              </a:spcAft>
              <a:buClr>
                <a:srgbClr val="000000"/>
              </a:buClr>
              <a:buSzPts val="1200"/>
              <a:buFont typeface="Calibri"/>
              <a:buAutoNum type="arabicPeriod"/>
              <a:defRPr sz="1200"/>
            </a:lvl2pPr>
            <a:lvl3pPr marL="1371600" lvl="2" indent="-292100" algn="l" rtl="0">
              <a:lnSpc>
                <a:spcPct val="100000"/>
              </a:lnSpc>
              <a:spcBef>
                <a:spcPts val="200"/>
              </a:spcBef>
              <a:spcAft>
                <a:spcPts val="0"/>
              </a:spcAft>
              <a:buClr>
                <a:srgbClr val="000000"/>
              </a:buClr>
              <a:buSzPts val="1000"/>
              <a:buFont typeface="Calibri"/>
              <a:buAutoNum type="arabicPeriod"/>
              <a:defRPr sz="1000"/>
            </a:lvl3pPr>
            <a:lvl4pPr marL="1828800" lvl="3" indent="-285750" algn="l" rtl="0">
              <a:lnSpc>
                <a:spcPct val="100000"/>
              </a:lnSpc>
              <a:spcBef>
                <a:spcPts val="200"/>
              </a:spcBef>
              <a:spcAft>
                <a:spcPts val="0"/>
              </a:spcAft>
              <a:buClr>
                <a:srgbClr val="000000"/>
              </a:buClr>
              <a:buSzPts val="900"/>
              <a:buFont typeface="Calibri"/>
              <a:buAutoNum type="arabicPeriod"/>
              <a:defRPr sz="900"/>
            </a:lvl4pPr>
            <a:lvl5pPr marL="2286000" lvl="4" indent="-285750" algn="l" rtl="0">
              <a:lnSpc>
                <a:spcPct val="100000"/>
              </a:lnSpc>
              <a:spcBef>
                <a:spcPts val="200"/>
              </a:spcBef>
              <a:spcAft>
                <a:spcPts val="0"/>
              </a:spcAft>
              <a:buClr>
                <a:srgbClr val="000000"/>
              </a:buClr>
              <a:buSzPts val="900"/>
              <a:buFont typeface="Calibri"/>
              <a:buAutoNum type="arabicPeriod"/>
              <a:defRPr sz="900"/>
            </a:lvl5pPr>
            <a:lvl6pPr marL="2743200" lvl="5" indent="-285750" algn="l" rtl="0">
              <a:lnSpc>
                <a:spcPct val="100000"/>
              </a:lnSpc>
              <a:spcBef>
                <a:spcPts val="200"/>
              </a:spcBef>
              <a:spcAft>
                <a:spcPts val="0"/>
              </a:spcAft>
              <a:buClr>
                <a:srgbClr val="000000"/>
              </a:buClr>
              <a:buSzPts val="900"/>
              <a:buFont typeface="Calibri"/>
              <a:buAutoNum type="arabicPeriod"/>
              <a:defRPr sz="900"/>
            </a:lvl6pPr>
            <a:lvl7pPr marL="3200400" lvl="6" indent="-285750" algn="l" rtl="0">
              <a:lnSpc>
                <a:spcPct val="100000"/>
              </a:lnSpc>
              <a:spcBef>
                <a:spcPts val="200"/>
              </a:spcBef>
              <a:spcAft>
                <a:spcPts val="0"/>
              </a:spcAft>
              <a:buClr>
                <a:srgbClr val="000000"/>
              </a:buClr>
              <a:buSzPts val="900"/>
              <a:buFont typeface="Calibri"/>
              <a:buAutoNum type="arabicPeriod"/>
              <a:defRPr sz="900"/>
            </a:lvl7pPr>
            <a:lvl8pPr marL="3657600" lvl="7" indent="-285750" algn="l" rtl="0">
              <a:lnSpc>
                <a:spcPct val="100000"/>
              </a:lnSpc>
              <a:spcBef>
                <a:spcPts val="200"/>
              </a:spcBef>
              <a:spcAft>
                <a:spcPts val="0"/>
              </a:spcAft>
              <a:buClr>
                <a:srgbClr val="000000"/>
              </a:buClr>
              <a:buSzPts val="900"/>
              <a:buFont typeface="Calibri"/>
              <a:buAutoNum type="arabicPeriod"/>
              <a:defRPr sz="900"/>
            </a:lvl8pPr>
            <a:lvl9pPr marL="4114800" lvl="8" indent="-285750" algn="l" rtl="0">
              <a:lnSpc>
                <a:spcPct val="100000"/>
              </a:lnSpc>
              <a:spcBef>
                <a:spcPts val="200"/>
              </a:spcBef>
              <a:spcAft>
                <a:spcPts val="0"/>
              </a:spcAft>
              <a:buClr>
                <a:srgbClr val="000000"/>
              </a:buClr>
              <a:buSzPts val="900"/>
              <a:buFont typeface="Calibri"/>
              <a:buAutoNum type="arabicPeriod"/>
              <a:defRPr sz="900"/>
            </a:lvl9pPr>
          </a:lstStyle>
          <a:p>
            <a:endParaRPr/>
          </a:p>
        </p:txBody>
      </p:sp>
      <p:sp>
        <p:nvSpPr>
          <p:cNvPr id="527" name="Google Shape;527;p90"/>
          <p:cNvSpPr txBox="1">
            <a:spLocks noGrp="1"/>
          </p:cNvSpPr>
          <p:nvPr>
            <p:ph type="body" idx="2"/>
          </p:nvPr>
        </p:nvSpPr>
        <p:spPr>
          <a:xfrm>
            <a:off x="2324100" y="800100"/>
            <a:ext cx="2019300" cy="22632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300"/>
              </a:spcBef>
              <a:spcAft>
                <a:spcPts val="0"/>
              </a:spcAft>
              <a:buClr>
                <a:srgbClr val="000000"/>
              </a:buClr>
              <a:buSzPts val="1400"/>
              <a:buFont typeface="Calibri"/>
              <a:buAutoNum type="arabicPeriod"/>
              <a:defRPr sz="1400"/>
            </a:lvl1pPr>
            <a:lvl2pPr marL="914400" lvl="1" indent="-304800" algn="l" rtl="0">
              <a:lnSpc>
                <a:spcPct val="100000"/>
              </a:lnSpc>
              <a:spcBef>
                <a:spcPts val="200"/>
              </a:spcBef>
              <a:spcAft>
                <a:spcPts val="0"/>
              </a:spcAft>
              <a:buClr>
                <a:srgbClr val="000000"/>
              </a:buClr>
              <a:buSzPts val="1200"/>
              <a:buFont typeface="Calibri"/>
              <a:buAutoNum type="arabicPeriod"/>
              <a:defRPr sz="1200"/>
            </a:lvl2pPr>
            <a:lvl3pPr marL="1371600" lvl="2" indent="-292100" algn="l" rtl="0">
              <a:lnSpc>
                <a:spcPct val="100000"/>
              </a:lnSpc>
              <a:spcBef>
                <a:spcPts val="200"/>
              </a:spcBef>
              <a:spcAft>
                <a:spcPts val="0"/>
              </a:spcAft>
              <a:buClr>
                <a:srgbClr val="000000"/>
              </a:buClr>
              <a:buSzPts val="1000"/>
              <a:buFont typeface="Calibri"/>
              <a:buAutoNum type="arabicPeriod"/>
              <a:defRPr sz="1000"/>
            </a:lvl3pPr>
            <a:lvl4pPr marL="1828800" lvl="3" indent="-285750" algn="l" rtl="0">
              <a:lnSpc>
                <a:spcPct val="100000"/>
              </a:lnSpc>
              <a:spcBef>
                <a:spcPts val="200"/>
              </a:spcBef>
              <a:spcAft>
                <a:spcPts val="0"/>
              </a:spcAft>
              <a:buClr>
                <a:srgbClr val="000000"/>
              </a:buClr>
              <a:buSzPts val="900"/>
              <a:buFont typeface="Calibri"/>
              <a:buAutoNum type="arabicPeriod"/>
              <a:defRPr sz="900"/>
            </a:lvl4pPr>
            <a:lvl5pPr marL="2286000" lvl="4" indent="-285750" algn="l" rtl="0">
              <a:lnSpc>
                <a:spcPct val="100000"/>
              </a:lnSpc>
              <a:spcBef>
                <a:spcPts val="200"/>
              </a:spcBef>
              <a:spcAft>
                <a:spcPts val="0"/>
              </a:spcAft>
              <a:buClr>
                <a:srgbClr val="000000"/>
              </a:buClr>
              <a:buSzPts val="900"/>
              <a:buFont typeface="Calibri"/>
              <a:buAutoNum type="arabicPeriod"/>
              <a:defRPr sz="900"/>
            </a:lvl5pPr>
            <a:lvl6pPr marL="2743200" lvl="5" indent="-285750" algn="l" rtl="0">
              <a:lnSpc>
                <a:spcPct val="100000"/>
              </a:lnSpc>
              <a:spcBef>
                <a:spcPts val="200"/>
              </a:spcBef>
              <a:spcAft>
                <a:spcPts val="0"/>
              </a:spcAft>
              <a:buClr>
                <a:srgbClr val="000000"/>
              </a:buClr>
              <a:buSzPts val="900"/>
              <a:buFont typeface="Calibri"/>
              <a:buAutoNum type="arabicPeriod"/>
              <a:defRPr sz="900"/>
            </a:lvl6pPr>
            <a:lvl7pPr marL="3200400" lvl="6" indent="-285750" algn="l" rtl="0">
              <a:lnSpc>
                <a:spcPct val="100000"/>
              </a:lnSpc>
              <a:spcBef>
                <a:spcPts val="200"/>
              </a:spcBef>
              <a:spcAft>
                <a:spcPts val="0"/>
              </a:spcAft>
              <a:buClr>
                <a:srgbClr val="000000"/>
              </a:buClr>
              <a:buSzPts val="900"/>
              <a:buFont typeface="Calibri"/>
              <a:buAutoNum type="arabicPeriod"/>
              <a:defRPr sz="900"/>
            </a:lvl7pPr>
            <a:lvl8pPr marL="3657600" lvl="7" indent="-285750" algn="l" rtl="0">
              <a:lnSpc>
                <a:spcPct val="100000"/>
              </a:lnSpc>
              <a:spcBef>
                <a:spcPts val="200"/>
              </a:spcBef>
              <a:spcAft>
                <a:spcPts val="0"/>
              </a:spcAft>
              <a:buClr>
                <a:srgbClr val="000000"/>
              </a:buClr>
              <a:buSzPts val="900"/>
              <a:buFont typeface="Calibri"/>
              <a:buAutoNum type="arabicPeriod"/>
              <a:defRPr sz="900"/>
            </a:lvl8pPr>
            <a:lvl9pPr marL="4114800" lvl="8" indent="-285750" algn="l" rtl="0">
              <a:lnSpc>
                <a:spcPct val="100000"/>
              </a:lnSpc>
              <a:spcBef>
                <a:spcPts val="200"/>
              </a:spcBef>
              <a:spcAft>
                <a:spcPts val="0"/>
              </a:spcAft>
              <a:buClr>
                <a:srgbClr val="000000"/>
              </a:buClr>
              <a:buSzPts val="900"/>
              <a:buFont typeface="Calibri"/>
              <a:buAutoNum type="arabicPeriod"/>
              <a:defRPr sz="900"/>
            </a:lvl9pPr>
          </a:lstStyle>
          <a:p>
            <a:endParaRPr/>
          </a:p>
        </p:txBody>
      </p:sp>
      <p:sp>
        <p:nvSpPr>
          <p:cNvPr id="528" name="Google Shape;528;p90"/>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5063124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529"/>
        <p:cNvGrpSpPr/>
        <p:nvPr/>
      </p:nvGrpSpPr>
      <p:grpSpPr>
        <a:xfrm>
          <a:off x="0" y="0"/>
          <a:ext cx="0" cy="0"/>
          <a:chOff x="0" y="0"/>
          <a:chExt cx="0" cy="0"/>
        </a:xfrm>
      </p:grpSpPr>
      <p:sp>
        <p:nvSpPr>
          <p:cNvPr id="530" name="Google Shape;530;p91"/>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Autofit/>
          </a:bodyPr>
          <a:lstStyle>
            <a:lvl1pPr lvl="0" algn="ctr" rtl="0">
              <a:lnSpc>
                <a:spcPct val="100000"/>
              </a:lnSpc>
              <a:spcBef>
                <a:spcPts val="0"/>
              </a:spcBef>
              <a:spcAft>
                <a:spcPts val="0"/>
              </a:spcAft>
              <a:buClr>
                <a:schemeClr val="dk1"/>
              </a:buClr>
              <a:buSzPts val="900"/>
              <a:buFont typeface="Calibri"/>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31" name="Google Shape;531;p91"/>
          <p:cNvSpPr txBox="1">
            <a:spLocks noGrp="1"/>
          </p:cNvSpPr>
          <p:nvPr>
            <p:ph type="body" idx="1"/>
          </p:nvPr>
        </p:nvSpPr>
        <p:spPr>
          <a:xfrm>
            <a:off x="228600" y="800100"/>
            <a:ext cx="2019300" cy="2263200"/>
          </a:xfrm>
          <a:prstGeom prst="rect">
            <a:avLst/>
          </a:prstGeom>
          <a:noFill/>
          <a:ln>
            <a:noFill/>
          </a:ln>
        </p:spPr>
        <p:txBody>
          <a:bodyPr spcFirstLastPara="1" wrap="square" lIns="45725" tIns="22850" rIns="45725" bIns="22850" anchor="t" anchorCtr="0">
            <a:noAutofit/>
          </a:bodyPr>
          <a:lstStyle>
            <a:lvl1pPr marL="457200" lvl="0" indent="-317500" algn="l" rtl="0">
              <a:lnSpc>
                <a:spcPct val="100000"/>
              </a:lnSpc>
              <a:spcBef>
                <a:spcPts val="300"/>
              </a:spcBef>
              <a:spcAft>
                <a:spcPts val="0"/>
              </a:spcAft>
              <a:buClr>
                <a:schemeClr val="dk1"/>
              </a:buClr>
              <a:buSzPts val="1400"/>
              <a:buFont typeface="Calibri"/>
              <a:buChar char="●"/>
              <a:defRPr sz="1400"/>
            </a:lvl1pPr>
            <a:lvl2pPr marL="914400" lvl="1" indent="-304800" algn="l" rtl="0">
              <a:lnSpc>
                <a:spcPct val="100000"/>
              </a:lnSpc>
              <a:spcBef>
                <a:spcPts val="1600"/>
              </a:spcBef>
              <a:spcAft>
                <a:spcPts val="0"/>
              </a:spcAft>
              <a:buClr>
                <a:schemeClr val="dk1"/>
              </a:buClr>
              <a:buSzPts val="1200"/>
              <a:buFont typeface="Calibri"/>
              <a:buChar char="○"/>
              <a:defRPr sz="1200"/>
            </a:lvl2pPr>
            <a:lvl3pPr marL="1371600" lvl="2" indent="-292100" algn="l" rtl="0">
              <a:lnSpc>
                <a:spcPct val="100000"/>
              </a:lnSpc>
              <a:spcBef>
                <a:spcPts val="1600"/>
              </a:spcBef>
              <a:spcAft>
                <a:spcPts val="0"/>
              </a:spcAft>
              <a:buClr>
                <a:schemeClr val="dk1"/>
              </a:buClr>
              <a:buSzPts val="1000"/>
              <a:buFont typeface="Calibri"/>
              <a:buChar char="■"/>
              <a:defRPr sz="1000"/>
            </a:lvl3pPr>
            <a:lvl4pPr marL="1828800" lvl="3" indent="-285750" algn="l" rtl="0">
              <a:lnSpc>
                <a:spcPct val="100000"/>
              </a:lnSpc>
              <a:spcBef>
                <a:spcPts val="1600"/>
              </a:spcBef>
              <a:spcAft>
                <a:spcPts val="0"/>
              </a:spcAft>
              <a:buClr>
                <a:schemeClr val="dk1"/>
              </a:buClr>
              <a:buSzPts val="900"/>
              <a:buFont typeface="Calibri"/>
              <a:buChar char="●"/>
              <a:defRPr sz="900"/>
            </a:lvl4pPr>
            <a:lvl5pPr marL="2286000" lvl="4" indent="-285750" algn="l" rtl="0">
              <a:lnSpc>
                <a:spcPct val="100000"/>
              </a:lnSpc>
              <a:spcBef>
                <a:spcPts val="1600"/>
              </a:spcBef>
              <a:spcAft>
                <a:spcPts val="0"/>
              </a:spcAft>
              <a:buClr>
                <a:schemeClr val="dk1"/>
              </a:buClr>
              <a:buSzPts val="900"/>
              <a:buFont typeface="Calibri"/>
              <a:buChar char="○"/>
              <a:defRPr sz="900"/>
            </a:lvl5pPr>
            <a:lvl6pPr marL="2743200" lvl="5" indent="-285750" algn="l" rtl="0">
              <a:lnSpc>
                <a:spcPct val="100000"/>
              </a:lnSpc>
              <a:spcBef>
                <a:spcPts val="1600"/>
              </a:spcBef>
              <a:spcAft>
                <a:spcPts val="0"/>
              </a:spcAft>
              <a:buClr>
                <a:schemeClr val="dk1"/>
              </a:buClr>
              <a:buSzPts val="900"/>
              <a:buFont typeface="Calibri"/>
              <a:buChar char="■"/>
              <a:defRPr sz="900"/>
            </a:lvl6pPr>
            <a:lvl7pPr marL="3200400" lvl="6" indent="-285750" algn="l" rtl="0">
              <a:lnSpc>
                <a:spcPct val="100000"/>
              </a:lnSpc>
              <a:spcBef>
                <a:spcPts val="1600"/>
              </a:spcBef>
              <a:spcAft>
                <a:spcPts val="0"/>
              </a:spcAft>
              <a:buClr>
                <a:schemeClr val="dk1"/>
              </a:buClr>
              <a:buSzPts val="900"/>
              <a:buFont typeface="Calibri"/>
              <a:buChar char="●"/>
              <a:defRPr sz="900"/>
            </a:lvl7pPr>
            <a:lvl8pPr marL="3657600" lvl="7" indent="-285750" algn="l" rtl="0">
              <a:lnSpc>
                <a:spcPct val="100000"/>
              </a:lnSpc>
              <a:spcBef>
                <a:spcPts val="1600"/>
              </a:spcBef>
              <a:spcAft>
                <a:spcPts val="0"/>
              </a:spcAft>
              <a:buClr>
                <a:schemeClr val="dk1"/>
              </a:buClr>
              <a:buSzPts val="900"/>
              <a:buFont typeface="Calibri"/>
              <a:buChar char="○"/>
              <a:defRPr sz="900"/>
            </a:lvl8pPr>
            <a:lvl9pPr marL="4114800" lvl="8" indent="-285750" algn="l" rtl="0">
              <a:lnSpc>
                <a:spcPct val="100000"/>
              </a:lnSpc>
              <a:spcBef>
                <a:spcPts val="1600"/>
              </a:spcBef>
              <a:spcAft>
                <a:spcPts val="1600"/>
              </a:spcAft>
              <a:buClr>
                <a:schemeClr val="dk1"/>
              </a:buClr>
              <a:buSzPts val="900"/>
              <a:buFont typeface="Calibri"/>
              <a:buChar char="■"/>
              <a:defRPr sz="900"/>
            </a:lvl9pPr>
          </a:lstStyle>
          <a:p>
            <a:endParaRPr/>
          </a:p>
        </p:txBody>
      </p:sp>
      <p:sp>
        <p:nvSpPr>
          <p:cNvPr id="532" name="Google Shape;532;p91"/>
          <p:cNvSpPr txBox="1">
            <a:spLocks noGrp="1"/>
          </p:cNvSpPr>
          <p:nvPr>
            <p:ph type="body" idx="2"/>
          </p:nvPr>
        </p:nvSpPr>
        <p:spPr>
          <a:xfrm>
            <a:off x="2324100" y="800100"/>
            <a:ext cx="2019300" cy="2263200"/>
          </a:xfrm>
          <a:prstGeom prst="rect">
            <a:avLst/>
          </a:prstGeom>
          <a:noFill/>
          <a:ln>
            <a:noFill/>
          </a:ln>
        </p:spPr>
        <p:txBody>
          <a:bodyPr spcFirstLastPara="1" wrap="square" lIns="45725" tIns="22850" rIns="45725" bIns="22850" anchor="t" anchorCtr="0">
            <a:noAutofit/>
          </a:bodyPr>
          <a:lstStyle>
            <a:lvl1pPr marL="457200" lvl="0" indent="-317500" algn="l" rtl="0">
              <a:lnSpc>
                <a:spcPct val="100000"/>
              </a:lnSpc>
              <a:spcBef>
                <a:spcPts val="300"/>
              </a:spcBef>
              <a:spcAft>
                <a:spcPts val="0"/>
              </a:spcAft>
              <a:buClr>
                <a:schemeClr val="dk1"/>
              </a:buClr>
              <a:buSzPts val="1400"/>
              <a:buFont typeface="Calibri"/>
              <a:buChar char="●"/>
              <a:defRPr sz="1400"/>
            </a:lvl1pPr>
            <a:lvl2pPr marL="914400" lvl="1" indent="-304800" algn="l" rtl="0">
              <a:lnSpc>
                <a:spcPct val="100000"/>
              </a:lnSpc>
              <a:spcBef>
                <a:spcPts val="1600"/>
              </a:spcBef>
              <a:spcAft>
                <a:spcPts val="0"/>
              </a:spcAft>
              <a:buClr>
                <a:schemeClr val="dk1"/>
              </a:buClr>
              <a:buSzPts val="1200"/>
              <a:buFont typeface="Calibri"/>
              <a:buChar char="○"/>
              <a:defRPr sz="1200"/>
            </a:lvl2pPr>
            <a:lvl3pPr marL="1371600" lvl="2" indent="-292100" algn="l" rtl="0">
              <a:lnSpc>
                <a:spcPct val="100000"/>
              </a:lnSpc>
              <a:spcBef>
                <a:spcPts val="1600"/>
              </a:spcBef>
              <a:spcAft>
                <a:spcPts val="0"/>
              </a:spcAft>
              <a:buClr>
                <a:schemeClr val="dk1"/>
              </a:buClr>
              <a:buSzPts val="1000"/>
              <a:buFont typeface="Calibri"/>
              <a:buChar char="■"/>
              <a:defRPr sz="1000"/>
            </a:lvl3pPr>
            <a:lvl4pPr marL="1828800" lvl="3" indent="-285750" algn="l" rtl="0">
              <a:lnSpc>
                <a:spcPct val="100000"/>
              </a:lnSpc>
              <a:spcBef>
                <a:spcPts val="1600"/>
              </a:spcBef>
              <a:spcAft>
                <a:spcPts val="0"/>
              </a:spcAft>
              <a:buClr>
                <a:schemeClr val="dk1"/>
              </a:buClr>
              <a:buSzPts val="900"/>
              <a:buFont typeface="Calibri"/>
              <a:buChar char="●"/>
              <a:defRPr sz="900"/>
            </a:lvl4pPr>
            <a:lvl5pPr marL="2286000" lvl="4" indent="-285750" algn="l" rtl="0">
              <a:lnSpc>
                <a:spcPct val="100000"/>
              </a:lnSpc>
              <a:spcBef>
                <a:spcPts val="1600"/>
              </a:spcBef>
              <a:spcAft>
                <a:spcPts val="0"/>
              </a:spcAft>
              <a:buClr>
                <a:schemeClr val="dk1"/>
              </a:buClr>
              <a:buSzPts val="900"/>
              <a:buFont typeface="Calibri"/>
              <a:buChar char="○"/>
              <a:defRPr sz="900"/>
            </a:lvl5pPr>
            <a:lvl6pPr marL="2743200" lvl="5" indent="-285750" algn="l" rtl="0">
              <a:lnSpc>
                <a:spcPct val="100000"/>
              </a:lnSpc>
              <a:spcBef>
                <a:spcPts val="1600"/>
              </a:spcBef>
              <a:spcAft>
                <a:spcPts val="0"/>
              </a:spcAft>
              <a:buClr>
                <a:schemeClr val="dk1"/>
              </a:buClr>
              <a:buSzPts val="900"/>
              <a:buFont typeface="Calibri"/>
              <a:buChar char="■"/>
              <a:defRPr sz="900"/>
            </a:lvl6pPr>
            <a:lvl7pPr marL="3200400" lvl="6" indent="-285750" algn="l" rtl="0">
              <a:lnSpc>
                <a:spcPct val="100000"/>
              </a:lnSpc>
              <a:spcBef>
                <a:spcPts val="1600"/>
              </a:spcBef>
              <a:spcAft>
                <a:spcPts val="0"/>
              </a:spcAft>
              <a:buClr>
                <a:schemeClr val="dk1"/>
              </a:buClr>
              <a:buSzPts val="900"/>
              <a:buFont typeface="Calibri"/>
              <a:buChar char="●"/>
              <a:defRPr sz="900"/>
            </a:lvl7pPr>
            <a:lvl8pPr marL="3657600" lvl="7" indent="-285750" algn="l" rtl="0">
              <a:lnSpc>
                <a:spcPct val="100000"/>
              </a:lnSpc>
              <a:spcBef>
                <a:spcPts val="1600"/>
              </a:spcBef>
              <a:spcAft>
                <a:spcPts val="0"/>
              </a:spcAft>
              <a:buClr>
                <a:schemeClr val="dk1"/>
              </a:buClr>
              <a:buSzPts val="900"/>
              <a:buFont typeface="Calibri"/>
              <a:buChar char="○"/>
              <a:defRPr sz="900"/>
            </a:lvl8pPr>
            <a:lvl9pPr marL="4114800" lvl="8" indent="-285750" algn="l" rtl="0">
              <a:lnSpc>
                <a:spcPct val="100000"/>
              </a:lnSpc>
              <a:spcBef>
                <a:spcPts val="1600"/>
              </a:spcBef>
              <a:spcAft>
                <a:spcPts val="1600"/>
              </a:spcAft>
              <a:buClr>
                <a:schemeClr val="dk1"/>
              </a:buClr>
              <a:buSzPts val="900"/>
              <a:buFont typeface="Calibri"/>
              <a:buChar char="■"/>
              <a:defRPr sz="900"/>
            </a:lvl9pPr>
          </a:lstStyle>
          <a:p>
            <a:endParaRPr/>
          </a:p>
        </p:txBody>
      </p:sp>
      <p:sp>
        <p:nvSpPr>
          <p:cNvPr id="533" name="Google Shape;533;p91"/>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9pPr>
          </a:lstStyle>
          <a:p>
            <a:endParaRPr/>
          </a:p>
        </p:txBody>
      </p:sp>
      <p:sp>
        <p:nvSpPr>
          <p:cNvPr id="534" name="Google Shape;534;p91"/>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9pPr>
          </a:lstStyle>
          <a:p>
            <a:endParaRPr/>
          </a:p>
        </p:txBody>
      </p:sp>
      <p:sp>
        <p:nvSpPr>
          <p:cNvPr id="535" name="Google Shape;535;p91"/>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marR="0" lvl="0"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99196224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 Only">
    <p:spTree>
      <p:nvGrpSpPr>
        <p:cNvPr id="1" name="Shape 536"/>
        <p:cNvGrpSpPr/>
        <p:nvPr/>
      </p:nvGrpSpPr>
      <p:grpSpPr>
        <a:xfrm>
          <a:off x="0" y="0"/>
          <a:ext cx="0" cy="0"/>
          <a:chOff x="0" y="0"/>
          <a:chExt cx="0" cy="0"/>
        </a:xfrm>
      </p:grpSpPr>
      <p:sp>
        <p:nvSpPr>
          <p:cNvPr id="537" name="Google Shape;537;p92"/>
          <p:cNvSpPr txBox="1">
            <a:spLocks noGrp="1"/>
          </p:cNvSpPr>
          <p:nvPr>
            <p:ph type="title"/>
          </p:nvPr>
        </p:nvSpPr>
        <p:spPr>
          <a:xfrm>
            <a:off x="1005840" y="350520"/>
            <a:ext cx="7132200" cy="9249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rgbClr val="1C243C"/>
              </a:buClr>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38" name="Google Shape;538;p92"/>
          <p:cNvSpPr txBox="1">
            <a:spLocks noGrp="1"/>
          </p:cNvSpPr>
          <p:nvPr>
            <p:ph type="ftr" idx="11"/>
          </p:nvPr>
        </p:nvSpPr>
        <p:spPr>
          <a:xfrm>
            <a:off x="1005840" y="4960870"/>
            <a:ext cx="5370000" cy="178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539" name="Google Shape;539;p92"/>
          <p:cNvSpPr txBox="1">
            <a:spLocks noGrp="1"/>
          </p:cNvSpPr>
          <p:nvPr>
            <p:ph type="dt" idx="10"/>
          </p:nvPr>
        </p:nvSpPr>
        <p:spPr>
          <a:xfrm>
            <a:off x="6656832" y="4960870"/>
            <a:ext cx="720000" cy="178200"/>
          </a:xfrm>
          <a:prstGeom prst="rect">
            <a:avLst/>
          </a:prstGeom>
          <a:noFill/>
          <a:ln>
            <a:noFill/>
          </a:ln>
        </p:spPr>
        <p:txBody>
          <a:bodyPr spcFirstLastPara="1" wrap="square" lIns="68575" tIns="34275" rIns="68575" bIns="34275" anchor="ctr" anchorCtr="0">
            <a:noAutofit/>
          </a:bodyPr>
          <a:lstStyle>
            <a:lvl1pPr marR="0" lvl="0" algn="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540" name="Google Shape;540;p92"/>
          <p:cNvSpPr txBox="1">
            <a:spLocks noGrp="1"/>
          </p:cNvSpPr>
          <p:nvPr>
            <p:ph type="sldNum" idx="12"/>
          </p:nvPr>
        </p:nvSpPr>
        <p:spPr>
          <a:xfrm>
            <a:off x="7658100" y="4960870"/>
            <a:ext cx="480300" cy="178200"/>
          </a:xfrm>
          <a:prstGeom prst="rect">
            <a:avLst/>
          </a:prstGeom>
          <a:noFill/>
          <a:ln>
            <a:noFill/>
          </a:ln>
        </p:spPr>
        <p:txBody>
          <a:bodyPr spcFirstLastPara="1" wrap="square" lIns="68575" tIns="34275" rIns="68575" bIns="34275" anchor="ctr" anchorCtr="0">
            <a:normAutofit fontScale="77500" lnSpcReduction="20000"/>
          </a:bodyPr>
          <a:lstStyle>
            <a:lvl1pPr marL="0" marR="0" lvl="0"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032"/>
              <a:buFont typeface="Arial"/>
              <a:buNone/>
              <a:defRPr sz="11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265028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3">
  <p:cSld name="3">
    <p:spTree>
      <p:nvGrpSpPr>
        <p:cNvPr id="1" name="Shape 541"/>
        <p:cNvGrpSpPr/>
        <p:nvPr/>
      </p:nvGrpSpPr>
      <p:grpSpPr>
        <a:xfrm>
          <a:off x="0" y="0"/>
          <a:ext cx="0" cy="0"/>
          <a:chOff x="0" y="0"/>
          <a:chExt cx="0" cy="0"/>
        </a:xfrm>
      </p:grpSpPr>
      <p:sp>
        <p:nvSpPr>
          <p:cNvPr id="542" name="Google Shape;542;p93"/>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43" name="Google Shape;543;p93"/>
          <p:cNvSpPr txBox="1">
            <a:spLocks noGrp="1"/>
          </p:cNvSpPr>
          <p:nvPr>
            <p:ph type="body" idx="1"/>
          </p:nvPr>
        </p:nvSpPr>
        <p:spPr>
          <a:xfrm>
            <a:off x="228600" y="800100"/>
            <a:ext cx="4114800" cy="2263200"/>
          </a:xfrm>
          <a:prstGeom prst="rect">
            <a:avLst/>
          </a:prstGeom>
          <a:noFill/>
          <a:ln>
            <a:noFill/>
          </a:ln>
        </p:spPr>
        <p:txBody>
          <a:bodyPr spcFirstLastPara="1" wrap="square" lIns="91425" tIns="45700" rIns="91425" bIns="45700" anchor="t" anchorCtr="0">
            <a:normAutofit/>
          </a:bodyPr>
          <a:lstStyle>
            <a:lvl1pPr marL="457200" lvl="0" indent="-330200" algn="l" rtl="0">
              <a:lnSpc>
                <a:spcPct val="100000"/>
              </a:lnSpc>
              <a:spcBef>
                <a:spcPts val="200"/>
              </a:spcBef>
              <a:spcAft>
                <a:spcPts val="0"/>
              </a:spcAft>
              <a:buClr>
                <a:srgbClr val="000000"/>
              </a:buClr>
              <a:buSzPts val="1600"/>
              <a:buFont typeface="Calibri"/>
              <a:buAutoNum type="arabicPeriod"/>
              <a:defRPr/>
            </a:lvl1pPr>
            <a:lvl2pPr marL="914400" lvl="1" indent="-317500" algn="l" rtl="0">
              <a:lnSpc>
                <a:spcPct val="100000"/>
              </a:lnSpc>
              <a:spcBef>
                <a:spcPts val="200"/>
              </a:spcBef>
              <a:spcAft>
                <a:spcPts val="0"/>
              </a:spcAft>
              <a:buClr>
                <a:srgbClr val="000000"/>
              </a:buClr>
              <a:buSzPts val="1400"/>
              <a:buFont typeface="Calibri"/>
              <a:buAutoNum type="arabicPeriod"/>
              <a:defRPr/>
            </a:lvl2pPr>
            <a:lvl3pPr marL="1371600" lvl="2" indent="-304800" algn="l" rtl="0">
              <a:lnSpc>
                <a:spcPct val="100000"/>
              </a:lnSpc>
              <a:spcBef>
                <a:spcPts val="200"/>
              </a:spcBef>
              <a:spcAft>
                <a:spcPts val="0"/>
              </a:spcAft>
              <a:buClr>
                <a:srgbClr val="000000"/>
              </a:buClr>
              <a:buSzPts val="1200"/>
              <a:buFont typeface="Calibri"/>
              <a:buAutoNum type="arabicPeriod"/>
              <a:defRPr/>
            </a:lvl3pPr>
            <a:lvl4pPr marL="1828800" lvl="3" indent="-292100" algn="l" rtl="0">
              <a:lnSpc>
                <a:spcPct val="100000"/>
              </a:lnSpc>
              <a:spcBef>
                <a:spcPts val="200"/>
              </a:spcBef>
              <a:spcAft>
                <a:spcPts val="0"/>
              </a:spcAft>
              <a:buClr>
                <a:srgbClr val="000000"/>
              </a:buClr>
              <a:buSzPts val="1000"/>
              <a:buFont typeface="Calibri"/>
              <a:buAutoNum type="arabicPeriod"/>
              <a:defRPr/>
            </a:lvl4pPr>
            <a:lvl5pPr marL="2286000" lvl="4" indent="-292100" algn="l" rtl="0">
              <a:lnSpc>
                <a:spcPct val="100000"/>
              </a:lnSpc>
              <a:spcBef>
                <a:spcPts val="200"/>
              </a:spcBef>
              <a:spcAft>
                <a:spcPts val="0"/>
              </a:spcAft>
              <a:buClr>
                <a:srgbClr val="000000"/>
              </a:buClr>
              <a:buSzPts val="1000"/>
              <a:buFont typeface="Calibri"/>
              <a:buAutoNum type="arabicPeriod"/>
              <a:defRPr/>
            </a:lvl5pPr>
            <a:lvl6pPr marL="2743200" lvl="5" indent="-292100" algn="l" rtl="0">
              <a:lnSpc>
                <a:spcPct val="100000"/>
              </a:lnSpc>
              <a:spcBef>
                <a:spcPts val="200"/>
              </a:spcBef>
              <a:spcAft>
                <a:spcPts val="0"/>
              </a:spcAft>
              <a:buClr>
                <a:srgbClr val="000000"/>
              </a:buClr>
              <a:buSzPts val="1000"/>
              <a:buFont typeface="Calibri"/>
              <a:buAutoNum type="arabicPeriod"/>
              <a:defRPr/>
            </a:lvl6pPr>
            <a:lvl7pPr marL="3200400" lvl="6" indent="-292100" algn="l" rtl="0">
              <a:lnSpc>
                <a:spcPct val="100000"/>
              </a:lnSpc>
              <a:spcBef>
                <a:spcPts val="200"/>
              </a:spcBef>
              <a:spcAft>
                <a:spcPts val="0"/>
              </a:spcAft>
              <a:buClr>
                <a:srgbClr val="000000"/>
              </a:buClr>
              <a:buSzPts val="1000"/>
              <a:buFont typeface="Calibri"/>
              <a:buAutoNum type="arabicPeriod"/>
              <a:defRPr/>
            </a:lvl7pPr>
            <a:lvl8pPr marL="3657600" lvl="7" indent="-292100" algn="l" rtl="0">
              <a:lnSpc>
                <a:spcPct val="100000"/>
              </a:lnSpc>
              <a:spcBef>
                <a:spcPts val="200"/>
              </a:spcBef>
              <a:spcAft>
                <a:spcPts val="0"/>
              </a:spcAft>
              <a:buClr>
                <a:srgbClr val="000000"/>
              </a:buClr>
              <a:buSzPts val="1000"/>
              <a:buFont typeface="Calibri"/>
              <a:buAutoNum type="arabicPeriod"/>
              <a:defRPr/>
            </a:lvl8pPr>
            <a:lvl9pPr marL="4114800" lvl="8" indent="-292100" algn="l" rtl="0">
              <a:lnSpc>
                <a:spcPct val="100000"/>
              </a:lnSpc>
              <a:spcBef>
                <a:spcPts val="200"/>
              </a:spcBef>
              <a:spcAft>
                <a:spcPts val="0"/>
              </a:spcAft>
              <a:buClr>
                <a:srgbClr val="000000"/>
              </a:buClr>
              <a:buSzPts val="1000"/>
              <a:buFont typeface="Calibri"/>
              <a:buAutoNum type="arabicPeriod"/>
              <a:defRPr/>
            </a:lvl9pPr>
          </a:lstStyle>
          <a:p>
            <a:endParaRPr/>
          </a:p>
        </p:txBody>
      </p:sp>
      <p:sp>
        <p:nvSpPr>
          <p:cNvPr id="544" name="Google Shape;544;p93"/>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76519626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5"/>
        <p:cNvGrpSpPr/>
        <p:nvPr/>
      </p:nvGrpSpPr>
      <p:grpSpPr>
        <a:xfrm>
          <a:off x="0" y="0"/>
          <a:ext cx="0" cy="0"/>
          <a:chOff x="0" y="0"/>
          <a:chExt cx="0" cy="0"/>
        </a:xfrm>
      </p:grpSpPr>
      <p:sp>
        <p:nvSpPr>
          <p:cNvPr id="546" name="Google Shape;546;p94"/>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9pPr>
          </a:lstStyle>
          <a:p>
            <a:endParaRPr/>
          </a:p>
        </p:txBody>
      </p:sp>
      <p:sp>
        <p:nvSpPr>
          <p:cNvPr id="547" name="Google Shape;547;p94"/>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700"/>
              <a:buFont typeface="Arial"/>
              <a:buNone/>
              <a:defRPr sz="1100" b="0" i="0" u="none" strike="noStrike" cap="none">
                <a:solidFill>
                  <a:schemeClr val="dk1"/>
                </a:solidFill>
                <a:latin typeface="Arial"/>
                <a:ea typeface="Arial"/>
                <a:cs typeface="Arial"/>
                <a:sym typeface="Arial"/>
              </a:defRPr>
            </a:lvl9pPr>
          </a:lstStyle>
          <a:p>
            <a:endParaRPr/>
          </a:p>
        </p:txBody>
      </p:sp>
      <p:sp>
        <p:nvSpPr>
          <p:cNvPr id="548" name="Google Shape;548;p94"/>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9014691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2 3">
  <p:cSld name="2 3">
    <p:spTree>
      <p:nvGrpSpPr>
        <p:cNvPr id="1" name="Shape 549"/>
        <p:cNvGrpSpPr/>
        <p:nvPr/>
      </p:nvGrpSpPr>
      <p:grpSpPr>
        <a:xfrm>
          <a:off x="0" y="0"/>
          <a:ext cx="0" cy="0"/>
          <a:chOff x="0" y="0"/>
          <a:chExt cx="0" cy="0"/>
        </a:xfrm>
      </p:grpSpPr>
      <p:sp>
        <p:nvSpPr>
          <p:cNvPr id="550" name="Google Shape;550;p95"/>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51" name="Google Shape;551;p95"/>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52" name="Google Shape;552;p95"/>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53" name="Google Shape;553;p95"/>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extLst>
      <p:ext uri="{BB962C8B-B14F-4D97-AF65-F5344CB8AC3E}">
        <p14:creationId xmlns:p14="http://schemas.microsoft.com/office/powerpoint/2010/main" val="24713066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2 5">
  <p:cSld name="2 5">
    <p:spTree>
      <p:nvGrpSpPr>
        <p:cNvPr id="1" name="Shape 554"/>
        <p:cNvGrpSpPr/>
        <p:nvPr/>
      </p:nvGrpSpPr>
      <p:grpSpPr>
        <a:xfrm>
          <a:off x="0" y="0"/>
          <a:ext cx="0" cy="0"/>
          <a:chOff x="0" y="0"/>
          <a:chExt cx="0" cy="0"/>
        </a:xfrm>
      </p:grpSpPr>
      <p:sp>
        <p:nvSpPr>
          <p:cNvPr id="555" name="Google Shape;555;p96"/>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56" name="Google Shape;556;p96"/>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57" name="Google Shape;557;p96"/>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58" name="Google Shape;558;p96"/>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extLst>
      <p:ext uri="{BB962C8B-B14F-4D97-AF65-F5344CB8AC3E}">
        <p14:creationId xmlns:p14="http://schemas.microsoft.com/office/powerpoint/2010/main" val="331288492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2 1">
  <p:cSld name="2 1">
    <p:spTree>
      <p:nvGrpSpPr>
        <p:cNvPr id="1" name="Shape 559"/>
        <p:cNvGrpSpPr/>
        <p:nvPr/>
      </p:nvGrpSpPr>
      <p:grpSpPr>
        <a:xfrm>
          <a:off x="0" y="0"/>
          <a:ext cx="0" cy="0"/>
          <a:chOff x="0" y="0"/>
          <a:chExt cx="0" cy="0"/>
        </a:xfrm>
      </p:grpSpPr>
      <p:sp>
        <p:nvSpPr>
          <p:cNvPr id="560" name="Google Shape;560;p97"/>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61" name="Google Shape;561;p97"/>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62" name="Google Shape;562;p97"/>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63" name="Google Shape;563;p97"/>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extLst>
      <p:ext uri="{BB962C8B-B14F-4D97-AF65-F5344CB8AC3E}">
        <p14:creationId xmlns:p14="http://schemas.microsoft.com/office/powerpoint/2010/main" val="332469986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2 2">
  <p:cSld name="2 2">
    <p:spTree>
      <p:nvGrpSpPr>
        <p:cNvPr id="1" name="Shape 564"/>
        <p:cNvGrpSpPr/>
        <p:nvPr/>
      </p:nvGrpSpPr>
      <p:grpSpPr>
        <a:xfrm>
          <a:off x="0" y="0"/>
          <a:ext cx="0" cy="0"/>
          <a:chOff x="0" y="0"/>
          <a:chExt cx="0" cy="0"/>
        </a:xfrm>
      </p:grpSpPr>
      <p:sp>
        <p:nvSpPr>
          <p:cNvPr id="565" name="Google Shape;565;p98"/>
          <p:cNvSpPr txBox="1">
            <a:spLocks noGrp="1"/>
          </p:cNvSpPr>
          <p:nvPr>
            <p:ph type="body" idx="1"/>
          </p:nvPr>
        </p:nvSpPr>
        <p:spPr>
          <a:xfrm>
            <a:off x="323850" y="971550"/>
            <a:ext cx="8496300" cy="3828900"/>
          </a:xfrm>
          <a:prstGeom prst="rect">
            <a:avLst/>
          </a:prstGeom>
          <a:noFill/>
          <a:ln>
            <a:noFill/>
          </a:ln>
        </p:spPr>
        <p:txBody>
          <a:bodyPr spcFirstLastPara="1" wrap="square" lIns="68575" tIns="34275" rIns="68575" bIns="34275" anchor="t" anchorCtr="0">
            <a:normAutofit/>
          </a:bodyPr>
          <a:lstStyle>
            <a:lvl1pPr marL="457200" lvl="0" indent="-330200" algn="l" rtl="0">
              <a:lnSpc>
                <a:spcPct val="100000"/>
              </a:lnSpc>
              <a:spcBef>
                <a:spcPts val="1200"/>
              </a:spcBef>
              <a:spcAft>
                <a:spcPts val="0"/>
              </a:spcAft>
              <a:buSzPts val="1600"/>
              <a:buAutoNum type="arabicPeriod"/>
              <a:defRPr>
                <a:solidFill>
                  <a:srgbClr val="035C79"/>
                </a:solidFill>
              </a:defRPr>
            </a:lvl1pPr>
            <a:lvl2pPr marL="914400" lvl="1" indent="-317500" algn="l" rtl="0">
              <a:lnSpc>
                <a:spcPct val="100000"/>
              </a:lnSpc>
              <a:spcBef>
                <a:spcPts val="300"/>
              </a:spcBef>
              <a:spcAft>
                <a:spcPts val="0"/>
              </a:spcAft>
              <a:buSzPts val="1400"/>
              <a:buAutoNum type="arabicPeriod"/>
              <a:defRPr>
                <a:solidFill>
                  <a:srgbClr val="035C79"/>
                </a:solidFill>
              </a:defRPr>
            </a:lvl2pPr>
            <a:lvl3pPr marL="1371600" lvl="2" indent="-304800" algn="l" rtl="0">
              <a:lnSpc>
                <a:spcPct val="100000"/>
              </a:lnSpc>
              <a:spcBef>
                <a:spcPts val="300"/>
              </a:spcBef>
              <a:spcAft>
                <a:spcPts val="0"/>
              </a:spcAft>
              <a:buSzPts val="1200"/>
              <a:buAutoNum type="arabicPeriod"/>
              <a:defRPr>
                <a:solidFill>
                  <a:srgbClr val="035C79"/>
                </a:solidFill>
              </a:defRPr>
            </a:lvl3pPr>
            <a:lvl4pPr marL="1828800" lvl="3" indent="-292100" algn="l" rtl="0">
              <a:lnSpc>
                <a:spcPct val="100000"/>
              </a:lnSpc>
              <a:spcBef>
                <a:spcPts val="300"/>
              </a:spcBef>
              <a:spcAft>
                <a:spcPts val="0"/>
              </a:spcAft>
              <a:buSzPts val="1000"/>
              <a:buAutoNum type="arabicPeriod"/>
              <a:defRPr/>
            </a:lvl4pPr>
            <a:lvl5pPr marL="2286000" lvl="4" indent="-279400" algn="l" rtl="0">
              <a:lnSpc>
                <a:spcPct val="100000"/>
              </a:lnSpc>
              <a:spcBef>
                <a:spcPts val="300"/>
              </a:spcBef>
              <a:spcAft>
                <a:spcPts val="0"/>
              </a:spcAft>
              <a:buSzPts val="800"/>
              <a:buAutoNum type="arabicPeriod"/>
              <a:defRPr/>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66" name="Google Shape;566;p98"/>
          <p:cNvSpPr txBox="1">
            <a:spLocks noGrp="1"/>
          </p:cNvSpPr>
          <p:nvPr>
            <p:ph type="body" idx="2"/>
          </p:nvPr>
        </p:nvSpPr>
        <p:spPr>
          <a:xfrm>
            <a:off x="323193"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67" name="Google Shape;567;p98"/>
          <p:cNvSpPr txBox="1">
            <a:spLocks noGrp="1"/>
          </p:cNvSpPr>
          <p:nvPr>
            <p:ph type="body" idx="3"/>
          </p:nvPr>
        </p:nvSpPr>
        <p:spPr>
          <a:xfrm>
            <a:off x="4310446" y="4547013"/>
            <a:ext cx="3852000" cy="402600"/>
          </a:xfrm>
          <a:prstGeom prst="rect">
            <a:avLst/>
          </a:prstGeom>
          <a:noFill/>
          <a:ln>
            <a:noFill/>
          </a:ln>
        </p:spPr>
        <p:txBody>
          <a:bodyPr spcFirstLastPara="1" wrap="square" lIns="68575" tIns="34275" rIns="68575" bIns="34275" anchor="b" anchorCtr="0">
            <a:normAutofit/>
          </a:bodyPr>
          <a:lstStyle>
            <a:lvl1pPr marL="457200" lvl="0" indent="-228600" algn="l" rtl="0">
              <a:lnSpc>
                <a:spcPct val="100000"/>
              </a:lnSpc>
              <a:spcBef>
                <a:spcPts val="0"/>
              </a:spcBef>
              <a:spcAft>
                <a:spcPts val="0"/>
              </a:spcAft>
              <a:buSzPts val="1600"/>
              <a:buNone/>
              <a:defRPr sz="800"/>
            </a:lvl1pPr>
            <a:lvl2pPr marL="914400" lvl="1" indent="-317500" algn="l" rtl="0">
              <a:lnSpc>
                <a:spcPct val="100000"/>
              </a:lnSpc>
              <a:spcBef>
                <a:spcPts val="300"/>
              </a:spcBef>
              <a:spcAft>
                <a:spcPts val="0"/>
              </a:spcAft>
              <a:buSzPts val="1400"/>
              <a:buAutoNum type="arabicPeriod"/>
              <a:defRPr sz="900"/>
            </a:lvl2pPr>
            <a:lvl3pPr marL="1371600" lvl="2" indent="-304800" algn="l" rtl="0">
              <a:lnSpc>
                <a:spcPct val="100000"/>
              </a:lnSpc>
              <a:spcBef>
                <a:spcPts val="300"/>
              </a:spcBef>
              <a:spcAft>
                <a:spcPts val="0"/>
              </a:spcAft>
              <a:buSzPts val="1200"/>
              <a:buAutoNum type="arabicPeriod"/>
              <a:defRPr sz="900"/>
            </a:lvl3pPr>
            <a:lvl4pPr marL="1828800" lvl="3" indent="-292100" algn="l" rtl="0">
              <a:lnSpc>
                <a:spcPct val="100000"/>
              </a:lnSpc>
              <a:spcBef>
                <a:spcPts val="300"/>
              </a:spcBef>
              <a:spcAft>
                <a:spcPts val="0"/>
              </a:spcAft>
              <a:buSzPts val="1000"/>
              <a:buAutoNum type="arabicPeriod"/>
              <a:defRPr sz="900"/>
            </a:lvl4pPr>
            <a:lvl5pPr marL="2286000" lvl="4" indent="-279400" algn="l" rtl="0">
              <a:lnSpc>
                <a:spcPct val="100000"/>
              </a:lnSpc>
              <a:spcBef>
                <a:spcPts val="300"/>
              </a:spcBef>
              <a:spcAft>
                <a:spcPts val="0"/>
              </a:spcAft>
              <a:buSzPts val="800"/>
              <a:buAutoNum type="arabicPeriod"/>
              <a:defRPr sz="900"/>
            </a:lvl5pPr>
            <a:lvl6pPr marL="2743200" lvl="5" indent="-323850" algn="l" rtl="0">
              <a:lnSpc>
                <a:spcPct val="100000"/>
              </a:lnSpc>
              <a:spcBef>
                <a:spcPts val="300"/>
              </a:spcBef>
              <a:spcAft>
                <a:spcPts val="0"/>
              </a:spcAft>
              <a:buSzPts val="1500"/>
              <a:buAutoNum type="arabicPeriod"/>
              <a:defRPr/>
            </a:lvl6pPr>
            <a:lvl7pPr marL="3200400" lvl="6" indent="-323850" algn="l" rtl="0">
              <a:lnSpc>
                <a:spcPct val="100000"/>
              </a:lnSpc>
              <a:spcBef>
                <a:spcPts val="300"/>
              </a:spcBef>
              <a:spcAft>
                <a:spcPts val="0"/>
              </a:spcAft>
              <a:buSzPts val="1500"/>
              <a:buAutoNum type="arabicPeriod"/>
              <a:defRPr/>
            </a:lvl7pPr>
            <a:lvl8pPr marL="3657600" lvl="7" indent="-323850" algn="l" rtl="0">
              <a:lnSpc>
                <a:spcPct val="100000"/>
              </a:lnSpc>
              <a:spcBef>
                <a:spcPts val="300"/>
              </a:spcBef>
              <a:spcAft>
                <a:spcPts val="0"/>
              </a:spcAft>
              <a:buSzPts val="1500"/>
              <a:buAutoNum type="arabicPeriod"/>
              <a:defRPr/>
            </a:lvl8pPr>
            <a:lvl9pPr marL="4114800" lvl="8" indent="-323850" algn="l" rtl="0">
              <a:lnSpc>
                <a:spcPct val="100000"/>
              </a:lnSpc>
              <a:spcBef>
                <a:spcPts val="300"/>
              </a:spcBef>
              <a:spcAft>
                <a:spcPts val="0"/>
              </a:spcAft>
              <a:buSzPts val="1500"/>
              <a:buAutoNum type="arabicPeriod"/>
              <a:defRPr/>
            </a:lvl9pPr>
          </a:lstStyle>
          <a:p>
            <a:endParaRPr/>
          </a:p>
        </p:txBody>
      </p:sp>
      <p:sp>
        <p:nvSpPr>
          <p:cNvPr id="568" name="Google Shape;568;p98"/>
          <p:cNvSpPr txBox="1">
            <a:spLocks noGrp="1"/>
          </p:cNvSpPr>
          <p:nvPr>
            <p:ph type="title"/>
          </p:nvPr>
        </p:nvSpPr>
        <p:spPr>
          <a:xfrm>
            <a:off x="323850" y="205981"/>
            <a:ext cx="8496300" cy="363000"/>
          </a:xfrm>
          <a:prstGeom prst="rect">
            <a:avLst/>
          </a:prstGeom>
          <a:noFill/>
          <a:ln>
            <a:noFill/>
          </a:ln>
        </p:spPr>
        <p:txBody>
          <a:bodyPr spcFirstLastPara="1" wrap="square" lIns="68575" tIns="34275" rIns="68575" bIns="34275" anchor="b" anchorCtr="0">
            <a:normAutofit/>
          </a:bodyPr>
          <a:lstStyle>
            <a:lvl1pPr lvl="0" algn="l" rtl="0">
              <a:lnSpc>
                <a:spcPct val="100000"/>
              </a:lnSpc>
              <a:spcBef>
                <a:spcPts val="0"/>
              </a:spcBef>
              <a:spcAft>
                <a:spcPts val="0"/>
              </a:spcAft>
              <a:buSzPts val="2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extLst>
      <p:ext uri="{BB962C8B-B14F-4D97-AF65-F5344CB8AC3E}">
        <p14:creationId xmlns:p14="http://schemas.microsoft.com/office/powerpoint/2010/main" val="305239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15"/>
        <p:cNvGrpSpPr/>
        <p:nvPr/>
      </p:nvGrpSpPr>
      <p:grpSpPr>
        <a:xfrm>
          <a:off x="0" y="0"/>
          <a:ext cx="0" cy="0"/>
          <a:chOff x="0" y="0"/>
          <a:chExt cx="0" cy="0"/>
        </a:xfrm>
      </p:grpSpPr>
      <p:sp>
        <p:nvSpPr>
          <p:cNvPr id="216" name="Google Shape;216;p25"/>
          <p:cNvSpPr txBox="1">
            <a:spLocks noGrp="1"/>
          </p:cNvSpPr>
          <p:nvPr>
            <p:ph type="title"/>
          </p:nvPr>
        </p:nvSpPr>
        <p:spPr>
          <a:xfrm>
            <a:off x="896144" y="2400300"/>
            <a:ext cx="2743200" cy="283200"/>
          </a:xfrm>
          <a:prstGeom prst="rect">
            <a:avLst/>
          </a:prstGeom>
          <a:noFill/>
          <a:ln>
            <a:noFill/>
          </a:ln>
        </p:spPr>
        <p:txBody>
          <a:bodyPr spcFirstLastPara="1" wrap="square" lIns="45725" tIns="22850" rIns="45725" bIns="22850" anchor="b" anchorCtr="0">
            <a:noAutofit/>
          </a:bodyPr>
          <a:lstStyle>
            <a:lvl1pPr lvl="0" algn="l" rtl="0">
              <a:spcBef>
                <a:spcPts val="0"/>
              </a:spcBef>
              <a:spcAft>
                <a:spcPts val="0"/>
              </a:spcAft>
              <a:buClr>
                <a:schemeClr val="dk1"/>
              </a:buClr>
              <a:buSzPts val="1000"/>
              <a:buFont typeface="Calibri"/>
              <a:buNone/>
              <a:defRPr sz="1000" b="1"/>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a:endParaRPr/>
          </a:p>
        </p:txBody>
      </p:sp>
      <p:sp>
        <p:nvSpPr>
          <p:cNvPr id="217" name="Google Shape;217;p25"/>
          <p:cNvSpPr>
            <a:spLocks noGrp="1"/>
          </p:cNvSpPr>
          <p:nvPr>
            <p:ph type="pic" idx="2"/>
          </p:nvPr>
        </p:nvSpPr>
        <p:spPr>
          <a:xfrm>
            <a:off x="896144" y="306388"/>
            <a:ext cx="2743200" cy="2057400"/>
          </a:xfrm>
          <a:prstGeom prst="rect">
            <a:avLst/>
          </a:prstGeom>
          <a:noFill/>
          <a:ln>
            <a:noFill/>
          </a:ln>
        </p:spPr>
        <p:txBody>
          <a:bodyPr spcFirstLastPara="1" wrap="square" lIns="45725" tIns="22850" rIns="45725" bIns="22850" anchor="t" anchorCtr="0">
            <a:noAutofit/>
          </a:bodyPr>
          <a:lstStyle>
            <a:lvl1pPr marR="0" lvl="0" algn="l" rtl="0">
              <a:spcBef>
                <a:spcPts val="3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R="0" lvl="1" algn="l" rtl="0">
              <a:spcBef>
                <a:spcPts val="3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R="0" lvl="2" algn="l" rtl="0">
              <a:spcBef>
                <a:spcPts val="2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R="0" lvl="3"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R="0" lvl="4"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R="0" lvl="5"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R="0" lvl="6"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R="0" lvl="7"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R="0" lvl="8"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218" name="Google Shape;218;p25"/>
          <p:cNvSpPr txBox="1">
            <a:spLocks noGrp="1"/>
          </p:cNvSpPr>
          <p:nvPr>
            <p:ph type="body" idx="1"/>
          </p:nvPr>
        </p:nvSpPr>
        <p:spPr>
          <a:xfrm>
            <a:off x="896144" y="2683669"/>
            <a:ext cx="2743200" cy="402600"/>
          </a:xfrm>
          <a:prstGeom prst="rect">
            <a:avLst/>
          </a:prstGeom>
          <a:noFill/>
          <a:ln>
            <a:noFill/>
          </a:ln>
        </p:spPr>
        <p:txBody>
          <a:bodyPr spcFirstLastPara="1" wrap="square" lIns="45725" tIns="22850" rIns="45725" bIns="22850" anchor="t" anchorCtr="0">
            <a:noAutofit/>
          </a:bodyPr>
          <a:lstStyle>
            <a:lvl1pPr marL="457200" lvl="0" indent="-228600" algn="l" rtl="0">
              <a:spcBef>
                <a:spcPts val="200"/>
              </a:spcBef>
              <a:spcAft>
                <a:spcPts val="0"/>
              </a:spcAft>
              <a:buClr>
                <a:schemeClr val="dk1"/>
              </a:buClr>
              <a:buSzPts val="700"/>
              <a:buNone/>
              <a:defRPr sz="700"/>
            </a:lvl1pPr>
            <a:lvl2pPr marL="914400" lvl="1" indent="-228600" algn="l" rtl="0">
              <a:spcBef>
                <a:spcPts val="200"/>
              </a:spcBef>
              <a:spcAft>
                <a:spcPts val="0"/>
              </a:spcAft>
              <a:buClr>
                <a:schemeClr val="dk1"/>
              </a:buClr>
              <a:buSzPts val="600"/>
              <a:buNone/>
              <a:defRPr sz="600"/>
            </a:lvl2pPr>
            <a:lvl3pPr marL="1371600" lvl="2" indent="-228600" algn="l" rtl="0">
              <a:spcBef>
                <a:spcPts val="100"/>
              </a:spcBef>
              <a:spcAft>
                <a:spcPts val="0"/>
              </a:spcAft>
              <a:buClr>
                <a:schemeClr val="dk1"/>
              </a:buClr>
              <a:buSzPts val="500"/>
              <a:buNone/>
              <a:defRPr sz="500"/>
            </a:lvl3pPr>
            <a:lvl4pPr marL="1828800" lvl="3" indent="-228600" algn="l" rtl="0">
              <a:spcBef>
                <a:spcPts val="100"/>
              </a:spcBef>
              <a:spcAft>
                <a:spcPts val="0"/>
              </a:spcAft>
              <a:buClr>
                <a:schemeClr val="dk1"/>
              </a:buClr>
              <a:buSzPts val="500"/>
              <a:buNone/>
              <a:defRPr sz="500"/>
            </a:lvl4pPr>
            <a:lvl5pPr marL="2286000" lvl="4" indent="-228600" algn="l" rtl="0">
              <a:spcBef>
                <a:spcPts val="100"/>
              </a:spcBef>
              <a:spcAft>
                <a:spcPts val="0"/>
              </a:spcAft>
              <a:buClr>
                <a:schemeClr val="dk1"/>
              </a:buClr>
              <a:buSzPts val="500"/>
              <a:buNone/>
              <a:defRPr sz="500"/>
            </a:lvl5pPr>
            <a:lvl6pPr marL="2743200" lvl="5" indent="-228600" algn="l" rtl="0">
              <a:spcBef>
                <a:spcPts val="100"/>
              </a:spcBef>
              <a:spcAft>
                <a:spcPts val="0"/>
              </a:spcAft>
              <a:buClr>
                <a:schemeClr val="dk1"/>
              </a:buClr>
              <a:buSzPts val="500"/>
              <a:buNone/>
              <a:defRPr sz="500"/>
            </a:lvl6pPr>
            <a:lvl7pPr marL="3200400" lvl="6" indent="-228600" algn="l" rtl="0">
              <a:spcBef>
                <a:spcPts val="100"/>
              </a:spcBef>
              <a:spcAft>
                <a:spcPts val="0"/>
              </a:spcAft>
              <a:buClr>
                <a:schemeClr val="dk1"/>
              </a:buClr>
              <a:buSzPts val="500"/>
              <a:buNone/>
              <a:defRPr sz="500"/>
            </a:lvl7pPr>
            <a:lvl8pPr marL="3657600" lvl="7" indent="-228600" algn="l" rtl="0">
              <a:spcBef>
                <a:spcPts val="100"/>
              </a:spcBef>
              <a:spcAft>
                <a:spcPts val="0"/>
              </a:spcAft>
              <a:buClr>
                <a:schemeClr val="dk1"/>
              </a:buClr>
              <a:buSzPts val="500"/>
              <a:buNone/>
              <a:defRPr sz="500"/>
            </a:lvl8pPr>
            <a:lvl9pPr marL="4114800" lvl="8" indent="-228600" algn="l" rtl="0">
              <a:spcBef>
                <a:spcPts val="100"/>
              </a:spcBef>
              <a:spcAft>
                <a:spcPts val="0"/>
              </a:spcAft>
              <a:buClr>
                <a:schemeClr val="dk1"/>
              </a:buClr>
              <a:buSzPts val="500"/>
              <a:buNone/>
              <a:defRPr sz="500"/>
            </a:lvl9pPr>
          </a:lstStyle>
          <a:p>
            <a:endParaRPr/>
          </a:p>
        </p:txBody>
      </p:sp>
      <p:sp>
        <p:nvSpPr>
          <p:cNvPr id="219" name="Google Shape;219;p25"/>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20" name="Google Shape;220;p25"/>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a:lvl1pPr>
            <a:lvl2pPr lvl="1" algn="l" rtl="0">
              <a:spcBef>
                <a:spcPts val="0"/>
              </a:spcBef>
              <a:spcAft>
                <a:spcPts val="0"/>
              </a:spcAft>
              <a:buSzPts val="700"/>
              <a:buNone/>
              <a:defRPr/>
            </a:lvl2pPr>
            <a:lvl3pPr lvl="2" algn="l" rtl="0">
              <a:spcBef>
                <a:spcPts val="0"/>
              </a:spcBef>
              <a:spcAft>
                <a:spcPts val="0"/>
              </a:spcAft>
              <a:buSzPts val="700"/>
              <a:buNone/>
              <a:defRPr/>
            </a:lvl3pPr>
            <a:lvl4pPr lvl="3" algn="l" rtl="0">
              <a:spcBef>
                <a:spcPts val="0"/>
              </a:spcBef>
              <a:spcAft>
                <a:spcPts val="0"/>
              </a:spcAft>
              <a:buSzPts val="700"/>
              <a:buNone/>
              <a:defRPr/>
            </a:lvl4pPr>
            <a:lvl5pPr lvl="4" algn="l" rtl="0">
              <a:spcBef>
                <a:spcPts val="0"/>
              </a:spcBef>
              <a:spcAft>
                <a:spcPts val="0"/>
              </a:spcAft>
              <a:buSzPts val="700"/>
              <a:buNone/>
              <a:defRPr/>
            </a:lvl5pPr>
            <a:lvl6pPr lvl="5" algn="l" rtl="0">
              <a:spcBef>
                <a:spcPts val="0"/>
              </a:spcBef>
              <a:spcAft>
                <a:spcPts val="0"/>
              </a:spcAft>
              <a:buSzPts val="700"/>
              <a:buNone/>
              <a:defRPr/>
            </a:lvl6pPr>
            <a:lvl7pPr lvl="6" algn="l" rtl="0">
              <a:spcBef>
                <a:spcPts val="0"/>
              </a:spcBef>
              <a:spcAft>
                <a:spcPts val="0"/>
              </a:spcAft>
              <a:buSzPts val="700"/>
              <a:buNone/>
              <a:defRPr/>
            </a:lvl7pPr>
            <a:lvl8pPr lvl="7" algn="l" rtl="0">
              <a:spcBef>
                <a:spcPts val="0"/>
              </a:spcBef>
              <a:spcAft>
                <a:spcPts val="0"/>
              </a:spcAft>
              <a:buSzPts val="700"/>
              <a:buNone/>
              <a:defRPr/>
            </a:lvl8pPr>
            <a:lvl9pPr lvl="8" algn="l" rtl="0">
              <a:spcBef>
                <a:spcPts val="0"/>
              </a:spcBef>
              <a:spcAft>
                <a:spcPts val="0"/>
              </a:spcAft>
              <a:buSzPts val="700"/>
              <a:buNone/>
              <a:defRPr/>
            </a:lvl9pPr>
          </a:lstStyle>
          <a:p>
            <a:endParaRPr/>
          </a:p>
        </p:txBody>
      </p:sp>
      <p:sp>
        <p:nvSpPr>
          <p:cNvPr id="221" name="Google Shape;221;p25"/>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1">
  <p:cSld name="1">
    <p:spTree>
      <p:nvGrpSpPr>
        <p:cNvPr id="1" name="Shape 569"/>
        <p:cNvGrpSpPr/>
        <p:nvPr/>
      </p:nvGrpSpPr>
      <p:grpSpPr>
        <a:xfrm>
          <a:off x="0" y="0"/>
          <a:ext cx="0" cy="0"/>
          <a:chOff x="0" y="0"/>
          <a:chExt cx="0" cy="0"/>
        </a:xfrm>
      </p:grpSpPr>
      <p:sp>
        <p:nvSpPr>
          <p:cNvPr id="570" name="Google Shape;570;p99"/>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5201686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2">
  <p:cSld name="2">
    <p:spTree>
      <p:nvGrpSpPr>
        <p:cNvPr id="1" name="Shape 571"/>
        <p:cNvGrpSpPr/>
        <p:nvPr/>
      </p:nvGrpSpPr>
      <p:grpSpPr>
        <a:xfrm>
          <a:off x="0" y="0"/>
          <a:ext cx="0" cy="0"/>
          <a:chOff x="0" y="0"/>
          <a:chExt cx="0" cy="0"/>
        </a:xfrm>
      </p:grpSpPr>
      <p:sp>
        <p:nvSpPr>
          <p:cNvPr id="572" name="Google Shape;572;p100"/>
          <p:cNvSpPr txBox="1">
            <a:spLocks noGrp="1"/>
          </p:cNvSpPr>
          <p:nvPr>
            <p:ph type="title"/>
          </p:nvPr>
        </p:nvSpPr>
        <p:spPr>
          <a:xfrm>
            <a:off x="342900" y="1065213"/>
            <a:ext cx="3886200" cy="7350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73" name="Google Shape;573;p100"/>
          <p:cNvSpPr txBox="1">
            <a:spLocks noGrp="1"/>
          </p:cNvSpPr>
          <p:nvPr>
            <p:ph type="subTitle" idx="1"/>
          </p:nvPr>
        </p:nvSpPr>
        <p:spPr>
          <a:xfrm>
            <a:off x="685800" y="1943100"/>
            <a:ext cx="3200400" cy="876300"/>
          </a:xfrm>
          <a:prstGeom prst="rect">
            <a:avLst/>
          </a:prstGeom>
          <a:noFill/>
          <a:ln>
            <a:noFill/>
          </a:ln>
        </p:spPr>
        <p:txBody>
          <a:bodyPr spcFirstLastPara="1" wrap="square" lIns="91425" tIns="45700" rIns="91425" bIns="45700" anchor="t" anchorCtr="0">
            <a:normAutofit/>
          </a:bodyPr>
          <a:lstStyle>
            <a:lvl1pPr lvl="0" algn="ctr" rtl="0">
              <a:lnSpc>
                <a:spcPct val="100000"/>
              </a:lnSpc>
              <a:spcBef>
                <a:spcPts val="300"/>
              </a:spcBef>
              <a:spcAft>
                <a:spcPts val="0"/>
              </a:spcAft>
              <a:buClr>
                <a:srgbClr val="888888"/>
              </a:buClr>
              <a:buSzPts val="1600"/>
              <a:buFont typeface="Calibri"/>
              <a:buNone/>
              <a:defRPr>
                <a:solidFill>
                  <a:srgbClr val="888888"/>
                </a:solidFill>
              </a:defRPr>
            </a:lvl1pPr>
            <a:lvl2pPr lvl="1" algn="l" rtl="0">
              <a:lnSpc>
                <a:spcPct val="100000"/>
              </a:lnSpc>
              <a:spcBef>
                <a:spcPts val="300"/>
              </a:spcBef>
              <a:spcAft>
                <a:spcPts val="0"/>
              </a:spcAft>
              <a:buClr>
                <a:srgbClr val="000000"/>
              </a:buClr>
              <a:buSzPts val="1800"/>
              <a:buAutoNum type="arabicPeriod"/>
              <a:defRPr/>
            </a:lvl2pPr>
            <a:lvl3pPr lvl="2" algn="l" rtl="0">
              <a:lnSpc>
                <a:spcPct val="100000"/>
              </a:lnSpc>
              <a:spcBef>
                <a:spcPts val="200"/>
              </a:spcBef>
              <a:spcAft>
                <a:spcPts val="0"/>
              </a:spcAft>
              <a:buClr>
                <a:srgbClr val="000000"/>
              </a:buClr>
              <a:buSzPts val="1800"/>
              <a:buAutoNum type="arabicPeriod"/>
              <a:defRPr/>
            </a:lvl3pPr>
            <a:lvl4pPr lvl="3" algn="l" rtl="0">
              <a:lnSpc>
                <a:spcPct val="100000"/>
              </a:lnSpc>
              <a:spcBef>
                <a:spcPts val="200"/>
              </a:spcBef>
              <a:spcAft>
                <a:spcPts val="0"/>
              </a:spcAft>
              <a:buClr>
                <a:srgbClr val="000000"/>
              </a:buClr>
              <a:buSzPts val="1800"/>
              <a:buAutoNum type="arabicPeriod"/>
              <a:defRPr/>
            </a:lvl4pPr>
            <a:lvl5pPr lvl="4" algn="l" rtl="0">
              <a:lnSpc>
                <a:spcPct val="100000"/>
              </a:lnSpc>
              <a:spcBef>
                <a:spcPts val="200"/>
              </a:spcBef>
              <a:spcAft>
                <a:spcPts val="0"/>
              </a:spcAft>
              <a:buClr>
                <a:srgbClr val="000000"/>
              </a:buClr>
              <a:buSzPts val="1800"/>
              <a:buAutoNum type="arabicPeriod"/>
              <a:defRPr/>
            </a:lvl5pPr>
            <a:lvl6pPr lvl="5" algn="l" rtl="0">
              <a:lnSpc>
                <a:spcPct val="100000"/>
              </a:lnSpc>
              <a:spcBef>
                <a:spcPts val="200"/>
              </a:spcBef>
              <a:spcAft>
                <a:spcPts val="0"/>
              </a:spcAft>
              <a:buClr>
                <a:srgbClr val="000000"/>
              </a:buClr>
              <a:buSzPts val="1800"/>
              <a:buAutoNum type="arabicPeriod"/>
              <a:defRPr/>
            </a:lvl6pPr>
            <a:lvl7pPr lvl="6" algn="l" rtl="0">
              <a:lnSpc>
                <a:spcPct val="100000"/>
              </a:lnSpc>
              <a:spcBef>
                <a:spcPts val="200"/>
              </a:spcBef>
              <a:spcAft>
                <a:spcPts val="0"/>
              </a:spcAft>
              <a:buClr>
                <a:srgbClr val="000000"/>
              </a:buClr>
              <a:buSzPts val="1800"/>
              <a:buAutoNum type="arabicPeriod"/>
              <a:defRPr/>
            </a:lvl7pPr>
            <a:lvl8pPr lvl="7" algn="l" rtl="0">
              <a:lnSpc>
                <a:spcPct val="100000"/>
              </a:lnSpc>
              <a:spcBef>
                <a:spcPts val="200"/>
              </a:spcBef>
              <a:spcAft>
                <a:spcPts val="0"/>
              </a:spcAft>
              <a:buClr>
                <a:srgbClr val="000000"/>
              </a:buClr>
              <a:buSzPts val="1800"/>
              <a:buAutoNum type="arabicPeriod"/>
              <a:defRPr/>
            </a:lvl8pPr>
            <a:lvl9pPr lvl="8" algn="l" rtl="0">
              <a:lnSpc>
                <a:spcPct val="100000"/>
              </a:lnSpc>
              <a:spcBef>
                <a:spcPts val="200"/>
              </a:spcBef>
              <a:spcAft>
                <a:spcPts val="0"/>
              </a:spcAft>
              <a:buClr>
                <a:srgbClr val="000000"/>
              </a:buClr>
              <a:buSzPts val="1800"/>
              <a:buAutoNum type="arabicPeriod"/>
              <a:defRPr/>
            </a:lvl9pPr>
          </a:lstStyle>
          <a:p>
            <a:endParaRPr/>
          </a:p>
        </p:txBody>
      </p:sp>
      <p:sp>
        <p:nvSpPr>
          <p:cNvPr id="574" name="Google Shape;574;p100"/>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93483424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4">
  <p:cSld name="4">
    <p:spTree>
      <p:nvGrpSpPr>
        <p:cNvPr id="1" name="Shape 575"/>
        <p:cNvGrpSpPr/>
        <p:nvPr/>
      </p:nvGrpSpPr>
      <p:grpSpPr>
        <a:xfrm>
          <a:off x="0" y="0"/>
          <a:ext cx="0" cy="0"/>
          <a:chOff x="0" y="0"/>
          <a:chExt cx="0" cy="0"/>
        </a:xfrm>
      </p:grpSpPr>
      <p:sp>
        <p:nvSpPr>
          <p:cNvPr id="576" name="Google Shape;576;p101"/>
          <p:cNvSpPr txBox="1">
            <a:spLocks noGrp="1"/>
          </p:cNvSpPr>
          <p:nvPr>
            <p:ph type="title"/>
          </p:nvPr>
        </p:nvSpPr>
        <p:spPr>
          <a:xfrm>
            <a:off x="361156" y="2203450"/>
            <a:ext cx="3886200" cy="681000"/>
          </a:xfrm>
          <a:prstGeom prst="rect">
            <a:avLst/>
          </a:prstGeom>
          <a:noFill/>
          <a:ln>
            <a:noFill/>
          </a:ln>
        </p:spPr>
        <p:txBody>
          <a:bodyPr spcFirstLastPara="1" wrap="square" lIns="91425" tIns="45700" rIns="91425" bIns="45700" anchor="t" anchorCtr="0">
            <a:normAutofit/>
          </a:bodyPr>
          <a:lstStyle>
            <a:lvl1pPr lvl="0" algn="ctr" rtl="0">
              <a:lnSpc>
                <a:spcPct val="100000"/>
              </a:lnSpc>
              <a:spcBef>
                <a:spcPts val="0"/>
              </a:spcBef>
              <a:spcAft>
                <a:spcPts val="0"/>
              </a:spcAft>
              <a:buSzPts val="1400"/>
              <a:buNone/>
              <a:defRPr sz="2000" b="1"/>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77" name="Google Shape;577;p101"/>
          <p:cNvSpPr txBox="1">
            <a:spLocks noGrp="1"/>
          </p:cNvSpPr>
          <p:nvPr>
            <p:ph type="body" idx="1"/>
          </p:nvPr>
        </p:nvSpPr>
        <p:spPr>
          <a:xfrm>
            <a:off x="361156" y="1453357"/>
            <a:ext cx="3886200" cy="750000"/>
          </a:xfrm>
          <a:prstGeom prst="rect">
            <a:avLst/>
          </a:prstGeom>
          <a:noFill/>
          <a:ln>
            <a:noFill/>
          </a:ln>
        </p:spPr>
        <p:txBody>
          <a:bodyPr spcFirstLastPara="1" wrap="square" lIns="91425" tIns="45700" rIns="91425" bIns="45700" anchor="b" anchorCtr="0">
            <a:normAutofit/>
          </a:bodyPr>
          <a:lstStyle>
            <a:lvl1pPr marL="457200" lvl="0" indent="-292100" algn="l" rtl="0">
              <a:lnSpc>
                <a:spcPct val="100000"/>
              </a:lnSpc>
              <a:spcBef>
                <a:spcPts val="200"/>
              </a:spcBef>
              <a:spcAft>
                <a:spcPts val="0"/>
              </a:spcAft>
              <a:buClr>
                <a:srgbClr val="888888"/>
              </a:buClr>
              <a:buSzPts val="1000"/>
              <a:buFont typeface="Calibri"/>
              <a:buAutoNum type="arabicPeriod"/>
              <a:defRPr sz="1000">
                <a:solidFill>
                  <a:srgbClr val="888888"/>
                </a:solidFill>
              </a:defRPr>
            </a:lvl1pPr>
            <a:lvl2pPr marL="914400" lvl="1" indent="-285750" algn="l" rtl="0">
              <a:lnSpc>
                <a:spcPct val="100000"/>
              </a:lnSpc>
              <a:spcBef>
                <a:spcPts val="200"/>
              </a:spcBef>
              <a:spcAft>
                <a:spcPts val="0"/>
              </a:spcAft>
              <a:buClr>
                <a:srgbClr val="888888"/>
              </a:buClr>
              <a:buSzPts val="900"/>
              <a:buFont typeface="Calibri"/>
              <a:buAutoNum type="arabicPeriod"/>
              <a:defRPr sz="900">
                <a:solidFill>
                  <a:srgbClr val="888888"/>
                </a:solidFill>
              </a:defRPr>
            </a:lvl2pPr>
            <a:lvl3pPr marL="1371600" lvl="2" indent="-279400" algn="l" rtl="0">
              <a:lnSpc>
                <a:spcPct val="100000"/>
              </a:lnSpc>
              <a:spcBef>
                <a:spcPts val="200"/>
              </a:spcBef>
              <a:spcAft>
                <a:spcPts val="0"/>
              </a:spcAft>
              <a:buClr>
                <a:srgbClr val="888888"/>
              </a:buClr>
              <a:buSzPts val="800"/>
              <a:buFont typeface="Calibri"/>
              <a:buAutoNum type="arabicPeriod"/>
              <a:defRPr sz="800">
                <a:solidFill>
                  <a:srgbClr val="888888"/>
                </a:solidFill>
              </a:defRPr>
            </a:lvl3pPr>
            <a:lvl4pPr marL="1828800" lvl="3"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4pPr>
            <a:lvl5pPr marL="2286000" lvl="4"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5pPr>
            <a:lvl6pPr marL="2743200" lvl="5"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6pPr>
            <a:lvl7pPr marL="3200400" lvl="6"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7pPr>
            <a:lvl8pPr marL="3657600" lvl="7"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8pPr>
            <a:lvl9pPr marL="4114800" lvl="8" indent="-273050" algn="l" rtl="0">
              <a:lnSpc>
                <a:spcPct val="100000"/>
              </a:lnSpc>
              <a:spcBef>
                <a:spcPts val="200"/>
              </a:spcBef>
              <a:spcAft>
                <a:spcPts val="0"/>
              </a:spcAft>
              <a:buClr>
                <a:srgbClr val="888888"/>
              </a:buClr>
              <a:buSzPts val="700"/>
              <a:buFont typeface="Calibri"/>
              <a:buAutoNum type="arabicPeriod"/>
              <a:defRPr sz="700">
                <a:solidFill>
                  <a:srgbClr val="888888"/>
                </a:solidFill>
              </a:defRPr>
            </a:lvl9pPr>
          </a:lstStyle>
          <a:p>
            <a:endParaRPr/>
          </a:p>
        </p:txBody>
      </p:sp>
      <p:sp>
        <p:nvSpPr>
          <p:cNvPr id="578" name="Google Shape;578;p101"/>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56695305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6">
  <p:cSld name="6">
    <p:spTree>
      <p:nvGrpSpPr>
        <p:cNvPr id="1" name="Shape 579"/>
        <p:cNvGrpSpPr/>
        <p:nvPr/>
      </p:nvGrpSpPr>
      <p:grpSpPr>
        <a:xfrm>
          <a:off x="0" y="0"/>
          <a:ext cx="0" cy="0"/>
          <a:chOff x="0" y="0"/>
          <a:chExt cx="0" cy="0"/>
        </a:xfrm>
      </p:grpSpPr>
      <p:sp>
        <p:nvSpPr>
          <p:cNvPr id="580" name="Google Shape;580;p102"/>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81" name="Google Shape;581;p102"/>
          <p:cNvSpPr txBox="1">
            <a:spLocks noGrp="1"/>
          </p:cNvSpPr>
          <p:nvPr>
            <p:ph type="body" idx="1"/>
          </p:nvPr>
        </p:nvSpPr>
        <p:spPr>
          <a:xfrm>
            <a:off x="228600" y="767556"/>
            <a:ext cx="2020200" cy="319800"/>
          </a:xfrm>
          <a:prstGeom prst="rect">
            <a:avLst/>
          </a:prstGeom>
          <a:noFill/>
          <a:ln>
            <a:noFill/>
          </a:ln>
        </p:spPr>
        <p:txBody>
          <a:bodyPr spcFirstLastPara="1" wrap="square" lIns="91425" tIns="45700" rIns="91425" bIns="45700" anchor="b" anchorCtr="0">
            <a:normAutofit/>
          </a:bodyPr>
          <a:lstStyle>
            <a:lvl1pPr marL="457200" lvl="0" indent="-304800" algn="l" rtl="0">
              <a:lnSpc>
                <a:spcPct val="100000"/>
              </a:lnSpc>
              <a:spcBef>
                <a:spcPts val="200"/>
              </a:spcBef>
              <a:spcAft>
                <a:spcPts val="0"/>
              </a:spcAft>
              <a:buClr>
                <a:srgbClr val="000000"/>
              </a:buClr>
              <a:buSzPts val="1200"/>
              <a:buFont typeface="Calibri"/>
              <a:buAutoNum type="arabicPeriod"/>
              <a:defRPr sz="1200" b="1"/>
            </a:lvl1pPr>
            <a:lvl2pPr marL="914400" lvl="1" indent="-292100" algn="l" rtl="0">
              <a:lnSpc>
                <a:spcPct val="100000"/>
              </a:lnSpc>
              <a:spcBef>
                <a:spcPts val="200"/>
              </a:spcBef>
              <a:spcAft>
                <a:spcPts val="0"/>
              </a:spcAft>
              <a:buClr>
                <a:srgbClr val="000000"/>
              </a:buClr>
              <a:buSzPts val="1000"/>
              <a:buFont typeface="Calibri"/>
              <a:buAutoNum type="arabicPeriod"/>
              <a:defRPr sz="1000" b="1"/>
            </a:lvl2pPr>
            <a:lvl3pPr marL="1371600" lvl="2" indent="-285750" algn="l" rtl="0">
              <a:lnSpc>
                <a:spcPct val="100000"/>
              </a:lnSpc>
              <a:spcBef>
                <a:spcPts val="200"/>
              </a:spcBef>
              <a:spcAft>
                <a:spcPts val="0"/>
              </a:spcAft>
              <a:buClr>
                <a:srgbClr val="000000"/>
              </a:buClr>
              <a:buSzPts val="900"/>
              <a:buFont typeface="Calibri"/>
              <a:buAutoNum type="arabicPeriod"/>
              <a:defRPr sz="900" b="1"/>
            </a:lvl3pPr>
            <a:lvl4pPr marL="1828800" lvl="3" indent="-279400" algn="l" rtl="0">
              <a:lnSpc>
                <a:spcPct val="100000"/>
              </a:lnSpc>
              <a:spcBef>
                <a:spcPts val="200"/>
              </a:spcBef>
              <a:spcAft>
                <a:spcPts val="0"/>
              </a:spcAft>
              <a:buClr>
                <a:srgbClr val="000000"/>
              </a:buClr>
              <a:buSzPts val="800"/>
              <a:buFont typeface="Calibri"/>
              <a:buAutoNum type="arabicPeriod"/>
              <a:defRPr sz="800" b="1"/>
            </a:lvl4pPr>
            <a:lvl5pPr marL="2286000" lvl="4" indent="-279400" algn="l" rtl="0">
              <a:lnSpc>
                <a:spcPct val="100000"/>
              </a:lnSpc>
              <a:spcBef>
                <a:spcPts val="200"/>
              </a:spcBef>
              <a:spcAft>
                <a:spcPts val="0"/>
              </a:spcAft>
              <a:buClr>
                <a:srgbClr val="000000"/>
              </a:buClr>
              <a:buSzPts val="800"/>
              <a:buFont typeface="Calibri"/>
              <a:buAutoNum type="arabicPeriod"/>
              <a:defRPr sz="800" b="1"/>
            </a:lvl5pPr>
            <a:lvl6pPr marL="2743200" lvl="5" indent="-279400" algn="l" rtl="0">
              <a:lnSpc>
                <a:spcPct val="100000"/>
              </a:lnSpc>
              <a:spcBef>
                <a:spcPts val="200"/>
              </a:spcBef>
              <a:spcAft>
                <a:spcPts val="0"/>
              </a:spcAft>
              <a:buClr>
                <a:srgbClr val="000000"/>
              </a:buClr>
              <a:buSzPts val="800"/>
              <a:buFont typeface="Calibri"/>
              <a:buAutoNum type="arabicPeriod"/>
              <a:defRPr sz="800" b="1"/>
            </a:lvl6pPr>
            <a:lvl7pPr marL="3200400" lvl="6" indent="-279400" algn="l" rtl="0">
              <a:lnSpc>
                <a:spcPct val="100000"/>
              </a:lnSpc>
              <a:spcBef>
                <a:spcPts val="200"/>
              </a:spcBef>
              <a:spcAft>
                <a:spcPts val="0"/>
              </a:spcAft>
              <a:buClr>
                <a:srgbClr val="000000"/>
              </a:buClr>
              <a:buSzPts val="800"/>
              <a:buFont typeface="Calibri"/>
              <a:buAutoNum type="arabicPeriod"/>
              <a:defRPr sz="800" b="1"/>
            </a:lvl7pPr>
            <a:lvl8pPr marL="3657600" lvl="7" indent="-279400" algn="l" rtl="0">
              <a:lnSpc>
                <a:spcPct val="100000"/>
              </a:lnSpc>
              <a:spcBef>
                <a:spcPts val="200"/>
              </a:spcBef>
              <a:spcAft>
                <a:spcPts val="0"/>
              </a:spcAft>
              <a:buClr>
                <a:srgbClr val="000000"/>
              </a:buClr>
              <a:buSzPts val="800"/>
              <a:buFont typeface="Calibri"/>
              <a:buAutoNum type="arabicPeriod"/>
              <a:defRPr sz="800" b="1"/>
            </a:lvl8pPr>
            <a:lvl9pPr marL="4114800" lvl="8" indent="-279400" algn="l" rtl="0">
              <a:lnSpc>
                <a:spcPct val="100000"/>
              </a:lnSpc>
              <a:spcBef>
                <a:spcPts val="200"/>
              </a:spcBef>
              <a:spcAft>
                <a:spcPts val="0"/>
              </a:spcAft>
              <a:buClr>
                <a:srgbClr val="000000"/>
              </a:buClr>
              <a:buSzPts val="800"/>
              <a:buFont typeface="Calibri"/>
              <a:buAutoNum type="arabicPeriod"/>
              <a:defRPr sz="800" b="1"/>
            </a:lvl9pPr>
          </a:lstStyle>
          <a:p>
            <a:endParaRPr/>
          </a:p>
        </p:txBody>
      </p:sp>
      <p:sp>
        <p:nvSpPr>
          <p:cNvPr id="582" name="Google Shape;582;p102"/>
          <p:cNvSpPr txBox="1">
            <a:spLocks noGrp="1"/>
          </p:cNvSpPr>
          <p:nvPr>
            <p:ph type="body" idx="2"/>
          </p:nvPr>
        </p:nvSpPr>
        <p:spPr>
          <a:xfrm>
            <a:off x="228600" y="1087438"/>
            <a:ext cx="2020200" cy="1975800"/>
          </a:xfrm>
          <a:prstGeom prst="rect">
            <a:avLst/>
          </a:prstGeom>
          <a:noFill/>
          <a:ln>
            <a:noFill/>
          </a:ln>
        </p:spPr>
        <p:txBody>
          <a:bodyPr spcFirstLastPara="1" wrap="square" lIns="91425" tIns="45700" rIns="91425" bIns="45700" anchor="t" anchorCtr="0">
            <a:normAutofit/>
          </a:bodyPr>
          <a:lstStyle>
            <a:lvl1pPr marL="457200" lvl="0" indent="-304800" algn="l" rtl="0">
              <a:lnSpc>
                <a:spcPct val="100000"/>
              </a:lnSpc>
              <a:spcBef>
                <a:spcPts val="200"/>
              </a:spcBef>
              <a:spcAft>
                <a:spcPts val="0"/>
              </a:spcAft>
              <a:buClr>
                <a:srgbClr val="000000"/>
              </a:buClr>
              <a:buSzPts val="1200"/>
              <a:buFont typeface="Calibri"/>
              <a:buAutoNum type="arabicPeriod"/>
              <a:defRPr sz="1200"/>
            </a:lvl1pPr>
            <a:lvl2pPr marL="914400" lvl="1" indent="-292100" algn="l" rtl="0">
              <a:lnSpc>
                <a:spcPct val="100000"/>
              </a:lnSpc>
              <a:spcBef>
                <a:spcPts val="200"/>
              </a:spcBef>
              <a:spcAft>
                <a:spcPts val="0"/>
              </a:spcAft>
              <a:buClr>
                <a:srgbClr val="000000"/>
              </a:buClr>
              <a:buSzPts val="1000"/>
              <a:buFont typeface="Calibri"/>
              <a:buAutoNum type="arabicPeriod"/>
              <a:defRPr sz="1000"/>
            </a:lvl2pPr>
            <a:lvl3pPr marL="1371600" lvl="2" indent="-285750" algn="l" rtl="0">
              <a:lnSpc>
                <a:spcPct val="100000"/>
              </a:lnSpc>
              <a:spcBef>
                <a:spcPts val="200"/>
              </a:spcBef>
              <a:spcAft>
                <a:spcPts val="0"/>
              </a:spcAft>
              <a:buClr>
                <a:srgbClr val="000000"/>
              </a:buClr>
              <a:buSzPts val="900"/>
              <a:buFont typeface="Calibri"/>
              <a:buAutoNum type="arabicPeriod"/>
              <a:defRPr sz="900"/>
            </a:lvl3pPr>
            <a:lvl4pPr marL="1828800" lvl="3" indent="-279400" algn="l" rtl="0">
              <a:lnSpc>
                <a:spcPct val="100000"/>
              </a:lnSpc>
              <a:spcBef>
                <a:spcPts val="200"/>
              </a:spcBef>
              <a:spcAft>
                <a:spcPts val="0"/>
              </a:spcAft>
              <a:buClr>
                <a:srgbClr val="000000"/>
              </a:buClr>
              <a:buSzPts val="800"/>
              <a:buFont typeface="Calibri"/>
              <a:buAutoNum type="arabicPeriod"/>
              <a:defRPr sz="800"/>
            </a:lvl4pPr>
            <a:lvl5pPr marL="2286000" lvl="4" indent="-279400" algn="l" rtl="0">
              <a:lnSpc>
                <a:spcPct val="100000"/>
              </a:lnSpc>
              <a:spcBef>
                <a:spcPts val="200"/>
              </a:spcBef>
              <a:spcAft>
                <a:spcPts val="0"/>
              </a:spcAft>
              <a:buClr>
                <a:srgbClr val="000000"/>
              </a:buClr>
              <a:buSzPts val="800"/>
              <a:buFont typeface="Calibri"/>
              <a:buAutoNum type="arabicPeriod"/>
              <a:defRPr sz="800"/>
            </a:lvl5pPr>
            <a:lvl6pPr marL="2743200" lvl="5" indent="-279400" algn="l" rtl="0">
              <a:lnSpc>
                <a:spcPct val="100000"/>
              </a:lnSpc>
              <a:spcBef>
                <a:spcPts val="200"/>
              </a:spcBef>
              <a:spcAft>
                <a:spcPts val="0"/>
              </a:spcAft>
              <a:buClr>
                <a:srgbClr val="000000"/>
              </a:buClr>
              <a:buSzPts val="800"/>
              <a:buFont typeface="Calibri"/>
              <a:buAutoNum type="arabicPeriod"/>
              <a:defRPr sz="800"/>
            </a:lvl6pPr>
            <a:lvl7pPr marL="3200400" lvl="6" indent="-279400" algn="l" rtl="0">
              <a:lnSpc>
                <a:spcPct val="100000"/>
              </a:lnSpc>
              <a:spcBef>
                <a:spcPts val="200"/>
              </a:spcBef>
              <a:spcAft>
                <a:spcPts val="0"/>
              </a:spcAft>
              <a:buClr>
                <a:srgbClr val="000000"/>
              </a:buClr>
              <a:buSzPts val="800"/>
              <a:buFont typeface="Calibri"/>
              <a:buAutoNum type="arabicPeriod"/>
              <a:defRPr sz="800"/>
            </a:lvl7pPr>
            <a:lvl8pPr marL="3657600" lvl="7" indent="-279400" algn="l" rtl="0">
              <a:lnSpc>
                <a:spcPct val="100000"/>
              </a:lnSpc>
              <a:spcBef>
                <a:spcPts val="200"/>
              </a:spcBef>
              <a:spcAft>
                <a:spcPts val="0"/>
              </a:spcAft>
              <a:buClr>
                <a:srgbClr val="000000"/>
              </a:buClr>
              <a:buSzPts val="800"/>
              <a:buFont typeface="Calibri"/>
              <a:buAutoNum type="arabicPeriod"/>
              <a:defRPr sz="800"/>
            </a:lvl8pPr>
            <a:lvl9pPr marL="4114800" lvl="8" indent="-279400" algn="l" rtl="0">
              <a:lnSpc>
                <a:spcPct val="100000"/>
              </a:lnSpc>
              <a:spcBef>
                <a:spcPts val="200"/>
              </a:spcBef>
              <a:spcAft>
                <a:spcPts val="0"/>
              </a:spcAft>
              <a:buClr>
                <a:srgbClr val="000000"/>
              </a:buClr>
              <a:buSzPts val="800"/>
              <a:buFont typeface="Calibri"/>
              <a:buAutoNum type="arabicPeriod"/>
              <a:defRPr sz="800"/>
            </a:lvl9pPr>
          </a:lstStyle>
          <a:p>
            <a:endParaRPr/>
          </a:p>
        </p:txBody>
      </p:sp>
      <p:sp>
        <p:nvSpPr>
          <p:cNvPr id="583" name="Google Shape;583;p102"/>
          <p:cNvSpPr txBox="1">
            <a:spLocks noGrp="1"/>
          </p:cNvSpPr>
          <p:nvPr>
            <p:ph type="body" idx="3"/>
          </p:nvPr>
        </p:nvSpPr>
        <p:spPr>
          <a:xfrm>
            <a:off x="2322513" y="767556"/>
            <a:ext cx="2020800" cy="319800"/>
          </a:xfrm>
          <a:prstGeom prst="rect">
            <a:avLst/>
          </a:prstGeom>
          <a:noFill/>
          <a:ln>
            <a:noFill/>
          </a:ln>
        </p:spPr>
        <p:txBody>
          <a:bodyPr spcFirstLastPara="1" wrap="square" lIns="91425" tIns="45700" rIns="91425" bIns="45700" anchor="b" anchorCtr="0">
            <a:normAutofit/>
          </a:bodyPr>
          <a:lstStyle>
            <a:lvl1pPr marL="457200" lvl="0" indent="-304800" algn="l" rtl="0">
              <a:lnSpc>
                <a:spcPct val="100000"/>
              </a:lnSpc>
              <a:spcBef>
                <a:spcPts val="200"/>
              </a:spcBef>
              <a:spcAft>
                <a:spcPts val="0"/>
              </a:spcAft>
              <a:buClr>
                <a:srgbClr val="000000"/>
              </a:buClr>
              <a:buSzPts val="1200"/>
              <a:buFont typeface="Calibri"/>
              <a:buAutoNum type="arabicPeriod"/>
              <a:defRPr sz="1200" b="1"/>
            </a:lvl1pPr>
            <a:lvl2pPr marL="914400" lvl="1" indent="-292100" algn="l" rtl="0">
              <a:lnSpc>
                <a:spcPct val="100000"/>
              </a:lnSpc>
              <a:spcBef>
                <a:spcPts val="200"/>
              </a:spcBef>
              <a:spcAft>
                <a:spcPts val="0"/>
              </a:spcAft>
              <a:buClr>
                <a:srgbClr val="000000"/>
              </a:buClr>
              <a:buSzPts val="1000"/>
              <a:buFont typeface="Calibri"/>
              <a:buAutoNum type="arabicPeriod"/>
              <a:defRPr sz="1000" b="1"/>
            </a:lvl2pPr>
            <a:lvl3pPr marL="1371600" lvl="2" indent="-285750" algn="l" rtl="0">
              <a:lnSpc>
                <a:spcPct val="100000"/>
              </a:lnSpc>
              <a:spcBef>
                <a:spcPts val="200"/>
              </a:spcBef>
              <a:spcAft>
                <a:spcPts val="0"/>
              </a:spcAft>
              <a:buClr>
                <a:srgbClr val="000000"/>
              </a:buClr>
              <a:buSzPts val="900"/>
              <a:buFont typeface="Calibri"/>
              <a:buAutoNum type="arabicPeriod"/>
              <a:defRPr sz="900" b="1"/>
            </a:lvl3pPr>
            <a:lvl4pPr marL="1828800" lvl="3" indent="-279400" algn="l" rtl="0">
              <a:lnSpc>
                <a:spcPct val="100000"/>
              </a:lnSpc>
              <a:spcBef>
                <a:spcPts val="200"/>
              </a:spcBef>
              <a:spcAft>
                <a:spcPts val="0"/>
              </a:spcAft>
              <a:buClr>
                <a:srgbClr val="000000"/>
              </a:buClr>
              <a:buSzPts val="800"/>
              <a:buFont typeface="Calibri"/>
              <a:buAutoNum type="arabicPeriod"/>
              <a:defRPr sz="800" b="1"/>
            </a:lvl4pPr>
            <a:lvl5pPr marL="2286000" lvl="4" indent="-279400" algn="l" rtl="0">
              <a:lnSpc>
                <a:spcPct val="100000"/>
              </a:lnSpc>
              <a:spcBef>
                <a:spcPts val="200"/>
              </a:spcBef>
              <a:spcAft>
                <a:spcPts val="0"/>
              </a:spcAft>
              <a:buClr>
                <a:srgbClr val="000000"/>
              </a:buClr>
              <a:buSzPts val="800"/>
              <a:buFont typeface="Calibri"/>
              <a:buAutoNum type="arabicPeriod"/>
              <a:defRPr sz="800" b="1"/>
            </a:lvl5pPr>
            <a:lvl6pPr marL="2743200" lvl="5" indent="-279400" algn="l" rtl="0">
              <a:lnSpc>
                <a:spcPct val="100000"/>
              </a:lnSpc>
              <a:spcBef>
                <a:spcPts val="200"/>
              </a:spcBef>
              <a:spcAft>
                <a:spcPts val="0"/>
              </a:spcAft>
              <a:buClr>
                <a:srgbClr val="000000"/>
              </a:buClr>
              <a:buSzPts val="800"/>
              <a:buFont typeface="Calibri"/>
              <a:buAutoNum type="arabicPeriod"/>
              <a:defRPr sz="800" b="1"/>
            </a:lvl6pPr>
            <a:lvl7pPr marL="3200400" lvl="6" indent="-279400" algn="l" rtl="0">
              <a:lnSpc>
                <a:spcPct val="100000"/>
              </a:lnSpc>
              <a:spcBef>
                <a:spcPts val="200"/>
              </a:spcBef>
              <a:spcAft>
                <a:spcPts val="0"/>
              </a:spcAft>
              <a:buClr>
                <a:srgbClr val="000000"/>
              </a:buClr>
              <a:buSzPts val="800"/>
              <a:buFont typeface="Calibri"/>
              <a:buAutoNum type="arabicPeriod"/>
              <a:defRPr sz="800" b="1"/>
            </a:lvl7pPr>
            <a:lvl8pPr marL="3657600" lvl="7" indent="-279400" algn="l" rtl="0">
              <a:lnSpc>
                <a:spcPct val="100000"/>
              </a:lnSpc>
              <a:spcBef>
                <a:spcPts val="200"/>
              </a:spcBef>
              <a:spcAft>
                <a:spcPts val="0"/>
              </a:spcAft>
              <a:buClr>
                <a:srgbClr val="000000"/>
              </a:buClr>
              <a:buSzPts val="800"/>
              <a:buFont typeface="Calibri"/>
              <a:buAutoNum type="arabicPeriod"/>
              <a:defRPr sz="800" b="1"/>
            </a:lvl8pPr>
            <a:lvl9pPr marL="4114800" lvl="8" indent="-279400" algn="l" rtl="0">
              <a:lnSpc>
                <a:spcPct val="100000"/>
              </a:lnSpc>
              <a:spcBef>
                <a:spcPts val="200"/>
              </a:spcBef>
              <a:spcAft>
                <a:spcPts val="0"/>
              </a:spcAft>
              <a:buClr>
                <a:srgbClr val="000000"/>
              </a:buClr>
              <a:buSzPts val="800"/>
              <a:buFont typeface="Calibri"/>
              <a:buAutoNum type="arabicPeriod"/>
              <a:defRPr sz="800" b="1"/>
            </a:lvl9pPr>
          </a:lstStyle>
          <a:p>
            <a:endParaRPr/>
          </a:p>
        </p:txBody>
      </p:sp>
      <p:sp>
        <p:nvSpPr>
          <p:cNvPr id="584" name="Google Shape;584;p102"/>
          <p:cNvSpPr txBox="1">
            <a:spLocks noGrp="1"/>
          </p:cNvSpPr>
          <p:nvPr>
            <p:ph type="body" idx="4"/>
          </p:nvPr>
        </p:nvSpPr>
        <p:spPr>
          <a:xfrm>
            <a:off x="2322513" y="1087438"/>
            <a:ext cx="2020800" cy="1975800"/>
          </a:xfrm>
          <a:prstGeom prst="rect">
            <a:avLst/>
          </a:prstGeom>
          <a:noFill/>
          <a:ln>
            <a:noFill/>
          </a:ln>
        </p:spPr>
        <p:txBody>
          <a:bodyPr spcFirstLastPara="1" wrap="square" lIns="91425" tIns="45700" rIns="91425" bIns="45700" anchor="t" anchorCtr="0">
            <a:normAutofit/>
          </a:bodyPr>
          <a:lstStyle>
            <a:lvl1pPr marL="457200" lvl="0" indent="-304800" algn="l" rtl="0">
              <a:lnSpc>
                <a:spcPct val="100000"/>
              </a:lnSpc>
              <a:spcBef>
                <a:spcPts val="200"/>
              </a:spcBef>
              <a:spcAft>
                <a:spcPts val="0"/>
              </a:spcAft>
              <a:buClr>
                <a:srgbClr val="000000"/>
              </a:buClr>
              <a:buSzPts val="1200"/>
              <a:buFont typeface="Calibri"/>
              <a:buAutoNum type="arabicPeriod"/>
              <a:defRPr sz="1200"/>
            </a:lvl1pPr>
            <a:lvl2pPr marL="914400" lvl="1" indent="-292100" algn="l" rtl="0">
              <a:lnSpc>
                <a:spcPct val="100000"/>
              </a:lnSpc>
              <a:spcBef>
                <a:spcPts val="200"/>
              </a:spcBef>
              <a:spcAft>
                <a:spcPts val="0"/>
              </a:spcAft>
              <a:buClr>
                <a:srgbClr val="000000"/>
              </a:buClr>
              <a:buSzPts val="1000"/>
              <a:buFont typeface="Calibri"/>
              <a:buAutoNum type="arabicPeriod"/>
              <a:defRPr sz="1000"/>
            </a:lvl2pPr>
            <a:lvl3pPr marL="1371600" lvl="2" indent="-285750" algn="l" rtl="0">
              <a:lnSpc>
                <a:spcPct val="100000"/>
              </a:lnSpc>
              <a:spcBef>
                <a:spcPts val="200"/>
              </a:spcBef>
              <a:spcAft>
                <a:spcPts val="0"/>
              </a:spcAft>
              <a:buClr>
                <a:srgbClr val="000000"/>
              </a:buClr>
              <a:buSzPts val="900"/>
              <a:buFont typeface="Calibri"/>
              <a:buAutoNum type="arabicPeriod"/>
              <a:defRPr sz="900"/>
            </a:lvl3pPr>
            <a:lvl4pPr marL="1828800" lvl="3" indent="-279400" algn="l" rtl="0">
              <a:lnSpc>
                <a:spcPct val="100000"/>
              </a:lnSpc>
              <a:spcBef>
                <a:spcPts val="200"/>
              </a:spcBef>
              <a:spcAft>
                <a:spcPts val="0"/>
              </a:spcAft>
              <a:buClr>
                <a:srgbClr val="000000"/>
              </a:buClr>
              <a:buSzPts val="800"/>
              <a:buFont typeface="Calibri"/>
              <a:buAutoNum type="arabicPeriod"/>
              <a:defRPr sz="800"/>
            </a:lvl4pPr>
            <a:lvl5pPr marL="2286000" lvl="4" indent="-279400" algn="l" rtl="0">
              <a:lnSpc>
                <a:spcPct val="100000"/>
              </a:lnSpc>
              <a:spcBef>
                <a:spcPts val="200"/>
              </a:spcBef>
              <a:spcAft>
                <a:spcPts val="0"/>
              </a:spcAft>
              <a:buClr>
                <a:srgbClr val="000000"/>
              </a:buClr>
              <a:buSzPts val="800"/>
              <a:buFont typeface="Calibri"/>
              <a:buAutoNum type="arabicPeriod"/>
              <a:defRPr sz="800"/>
            </a:lvl5pPr>
            <a:lvl6pPr marL="2743200" lvl="5" indent="-279400" algn="l" rtl="0">
              <a:lnSpc>
                <a:spcPct val="100000"/>
              </a:lnSpc>
              <a:spcBef>
                <a:spcPts val="200"/>
              </a:spcBef>
              <a:spcAft>
                <a:spcPts val="0"/>
              </a:spcAft>
              <a:buClr>
                <a:srgbClr val="000000"/>
              </a:buClr>
              <a:buSzPts val="800"/>
              <a:buFont typeface="Calibri"/>
              <a:buAutoNum type="arabicPeriod"/>
              <a:defRPr sz="800"/>
            </a:lvl6pPr>
            <a:lvl7pPr marL="3200400" lvl="6" indent="-279400" algn="l" rtl="0">
              <a:lnSpc>
                <a:spcPct val="100000"/>
              </a:lnSpc>
              <a:spcBef>
                <a:spcPts val="200"/>
              </a:spcBef>
              <a:spcAft>
                <a:spcPts val="0"/>
              </a:spcAft>
              <a:buClr>
                <a:srgbClr val="000000"/>
              </a:buClr>
              <a:buSzPts val="800"/>
              <a:buFont typeface="Calibri"/>
              <a:buAutoNum type="arabicPeriod"/>
              <a:defRPr sz="800"/>
            </a:lvl7pPr>
            <a:lvl8pPr marL="3657600" lvl="7" indent="-279400" algn="l" rtl="0">
              <a:lnSpc>
                <a:spcPct val="100000"/>
              </a:lnSpc>
              <a:spcBef>
                <a:spcPts val="200"/>
              </a:spcBef>
              <a:spcAft>
                <a:spcPts val="0"/>
              </a:spcAft>
              <a:buClr>
                <a:srgbClr val="000000"/>
              </a:buClr>
              <a:buSzPts val="800"/>
              <a:buFont typeface="Calibri"/>
              <a:buAutoNum type="arabicPeriod"/>
              <a:defRPr sz="800"/>
            </a:lvl8pPr>
            <a:lvl9pPr marL="4114800" lvl="8" indent="-279400" algn="l" rtl="0">
              <a:lnSpc>
                <a:spcPct val="100000"/>
              </a:lnSpc>
              <a:spcBef>
                <a:spcPts val="200"/>
              </a:spcBef>
              <a:spcAft>
                <a:spcPts val="0"/>
              </a:spcAft>
              <a:buClr>
                <a:srgbClr val="000000"/>
              </a:buClr>
              <a:buSzPts val="800"/>
              <a:buFont typeface="Calibri"/>
              <a:buAutoNum type="arabicPeriod"/>
              <a:defRPr sz="800"/>
            </a:lvl9pPr>
          </a:lstStyle>
          <a:p>
            <a:endParaRPr/>
          </a:p>
        </p:txBody>
      </p:sp>
      <p:sp>
        <p:nvSpPr>
          <p:cNvPr id="585" name="Google Shape;585;p102"/>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93961120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7">
  <p:cSld name="7">
    <p:spTree>
      <p:nvGrpSpPr>
        <p:cNvPr id="1" name="Shape 586"/>
        <p:cNvGrpSpPr/>
        <p:nvPr/>
      </p:nvGrpSpPr>
      <p:grpSpPr>
        <a:xfrm>
          <a:off x="0" y="0"/>
          <a:ext cx="0" cy="0"/>
          <a:chOff x="0" y="0"/>
          <a:chExt cx="0" cy="0"/>
        </a:xfrm>
      </p:grpSpPr>
      <p:sp>
        <p:nvSpPr>
          <p:cNvPr id="587" name="Google Shape;587;p103"/>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88" name="Google Shape;588;p103"/>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68179873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8">
  <p:cSld name="8">
    <p:spTree>
      <p:nvGrpSpPr>
        <p:cNvPr id="1" name="Shape 589"/>
        <p:cNvGrpSpPr/>
        <p:nvPr/>
      </p:nvGrpSpPr>
      <p:grpSpPr>
        <a:xfrm>
          <a:off x="0" y="0"/>
          <a:ext cx="0" cy="0"/>
          <a:chOff x="0" y="0"/>
          <a:chExt cx="0" cy="0"/>
        </a:xfrm>
      </p:grpSpPr>
      <p:sp>
        <p:nvSpPr>
          <p:cNvPr id="590" name="Google Shape;590;p104"/>
          <p:cNvSpPr txBox="1">
            <a:spLocks noGrp="1"/>
          </p:cNvSpPr>
          <p:nvPr>
            <p:ph type="title"/>
          </p:nvPr>
        </p:nvSpPr>
        <p:spPr>
          <a:xfrm>
            <a:off x="228600" y="136525"/>
            <a:ext cx="1504200" cy="580800"/>
          </a:xfrm>
          <a:prstGeom prst="rect">
            <a:avLst/>
          </a:prstGeom>
          <a:noFill/>
          <a:ln>
            <a:noFill/>
          </a:ln>
        </p:spPr>
        <p:txBody>
          <a:bodyPr spcFirstLastPara="1" wrap="square" lIns="91425" tIns="45700" rIns="91425" bIns="45700" anchor="b" anchorCtr="0">
            <a:normAutofit/>
          </a:bodyPr>
          <a:lstStyle>
            <a:lvl1pPr lvl="0" algn="ctr" rtl="0">
              <a:lnSpc>
                <a:spcPct val="100000"/>
              </a:lnSpc>
              <a:spcBef>
                <a:spcPts val="0"/>
              </a:spcBef>
              <a:spcAft>
                <a:spcPts val="0"/>
              </a:spcAft>
              <a:buSzPts val="1400"/>
              <a:buNone/>
              <a:defRPr sz="1000" b="1"/>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91" name="Google Shape;591;p104"/>
          <p:cNvSpPr txBox="1">
            <a:spLocks noGrp="1"/>
          </p:cNvSpPr>
          <p:nvPr>
            <p:ph type="body" idx="1"/>
          </p:nvPr>
        </p:nvSpPr>
        <p:spPr>
          <a:xfrm>
            <a:off x="1787525" y="136525"/>
            <a:ext cx="2555700" cy="2926500"/>
          </a:xfrm>
          <a:prstGeom prst="rect">
            <a:avLst/>
          </a:prstGeom>
          <a:noFill/>
          <a:ln>
            <a:noFill/>
          </a:ln>
        </p:spPr>
        <p:txBody>
          <a:bodyPr spcFirstLastPara="1" wrap="square" lIns="91425" tIns="45700" rIns="91425" bIns="45700" anchor="t" anchorCtr="0">
            <a:normAutofit/>
          </a:bodyPr>
          <a:lstStyle>
            <a:lvl1pPr marL="457200" lvl="0" indent="-330200" algn="l" rtl="0">
              <a:lnSpc>
                <a:spcPct val="100000"/>
              </a:lnSpc>
              <a:spcBef>
                <a:spcPts val="300"/>
              </a:spcBef>
              <a:spcAft>
                <a:spcPts val="0"/>
              </a:spcAft>
              <a:buClr>
                <a:srgbClr val="000000"/>
              </a:buClr>
              <a:buSzPts val="1600"/>
              <a:buFont typeface="Calibri"/>
              <a:buAutoNum type="arabicPeriod"/>
              <a:defRPr sz="1600"/>
            </a:lvl1pPr>
            <a:lvl2pPr marL="914400" lvl="1" indent="-317500" algn="l" rtl="0">
              <a:lnSpc>
                <a:spcPct val="100000"/>
              </a:lnSpc>
              <a:spcBef>
                <a:spcPts val="300"/>
              </a:spcBef>
              <a:spcAft>
                <a:spcPts val="0"/>
              </a:spcAft>
              <a:buClr>
                <a:srgbClr val="000000"/>
              </a:buClr>
              <a:buSzPts val="1400"/>
              <a:buFont typeface="Calibri"/>
              <a:buAutoNum type="arabicPeriod"/>
              <a:defRPr sz="1400"/>
            </a:lvl2pPr>
            <a:lvl3pPr marL="1371600" lvl="2" indent="-304800" algn="l" rtl="0">
              <a:lnSpc>
                <a:spcPct val="100000"/>
              </a:lnSpc>
              <a:spcBef>
                <a:spcPts val="200"/>
              </a:spcBef>
              <a:spcAft>
                <a:spcPts val="0"/>
              </a:spcAft>
              <a:buClr>
                <a:srgbClr val="000000"/>
              </a:buClr>
              <a:buSzPts val="1200"/>
              <a:buFont typeface="Calibri"/>
              <a:buAutoNum type="arabicPeriod"/>
              <a:defRPr sz="1200"/>
            </a:lvl3pPr>
            <a:lvl4pPr marL="1828800" lvl="3" indent="-292100" algn="l" rtl="0">
              <a:lnSpc>
                <a:spcPct val="100000"/>
              </a:lnSpc>
              <a:spcBef>
                <a:spcPts val="200"/>
              </a:spcBef>
              <a:spcAft>
                <a:spcPts val="0"/>
              </a:spcAft>
              <a:buClr>
                <a:srgbClr val="000000"/>
              </a:buClr>
              <a:buSzPts val="1000"/>
              <a:buFont typeface="Calibri"/>
              <a:buAutoNum type="arabicPeriod"/>
              <a:defRPr sz="1000"/>
            </a:lvl4pPr>
            <a:lvl5pPr marL="2286000" lvl="4" indent="-292100" algn="l" rtl="0">
              <a:lnSpc>
                <a:spcPct val="100000"/>
              </a:lnSpc>
              <a:spcBef>
                <a:spcPts val="200"/>
              </a:spcBef>
              <a:spcAft>
                <a:spcPts val="0"/>
              </a:spcAft>
              <a:buClr>
                <a:srgbClr val="000000"/>
              </a:buClr>
              <a:buSzPts val="1000"/>
              <a:buFont typeface="Calibri"/>
              <a:buAutoNum type="arabicPeriod"/>
              <a:defRPr sz="1000"/>
            </a:lvl5pPr>
            <a:lvl6pPr marL="2743200" lvl="5" indent="-292100" algn="l" rtl="0">
              <a:lnSpc>
                <a:spcPct val="100000"/>
              </a:lnSpc>
              <a:spcBef>
                <a:spcPts val="200"/>
              </a:spcBef>
              <a:spcAft>
                <a:spcPts val="0"/>
              </a:spcAft>
              <a:buClr>
                <a:srgbClr val="000000"/>
              </a:buClr>
              <a:buSzPts val="1000"/>
              <a:buFont typeface="Calibri"/>
              <a:buAutoNum type="arabicPeriod"/>
              <a:defRPr sz="1000"/>
            </a:lvl6pPr>
            <a:lvl7pPr marL="3200400" lvl="6" indent="-292100" algn="l" rtl="0">
              <a:lnSpc>
                <a:spcPct val="100000"/>
              </a:lnSpc>
              <a:spcBef>
                <a:spcPts val="200"/>
              </a:spcBef>
              <a:spcAft>
                <a:spcPts val="0"/>
              </a:spcAft>
              <a:buClr>
                <a:srgbClr val="000000"/>
              </a:buClr>
              <a:buSzPts val="1000"/>
              <a:buFont typeface="Calibri"/>
              <a:buAutoNum type="arabicPeriod"/>
              <a:defRPr sz="1000"/>
            </a:lvl7pPr>
            <a:lvl8pPr marL="3657600" lvl="7" indent="-292100" algn="l" rtl="0">
              <a:lnSpc>
                <a:spcPct val="100000"/>
              </a:lnSpc>
              <a:spcBef>
                <a:spcPts val="200"/>
              </a:spcBef>
              <a:spcAft>
                <a:spcPts val="0"/>
              </a:spcAft>
              <a:buClr>
                <a:srgbClr val="000000"/>
              </a:buClr>
              <a:buSzPts val="1000"/>
              <a:buFont typeface="Calibri"/>
              <a:buAutoNum type="arabicPeriod"/>
              <a:defRPr sz="1000"/>
            </a:lvl8pPr>
            <a:lvl9pPr marL="4114800" lvl="8" indent="-292100" algn="l" rtl="0">
              <a:lnSpc>
                <a:spcPct val="100000"/>
              </a:lnSpc>
              <a:spcBef>
                <a:spcPts val="200"/>
              </a:spcBef>
              <a:spcAft>
                <a:spcPts val="0"/>
              </a:spcAft>
              <a:buClr>
                <a:srgbClr val="000000"/>
              </a:buClr>
              <a:buSzPts val="1000"/>
              <a:buFont typeface="Calibri"/>
              <a:buAutoNum type="arabicPeriod"/>
              <a:defRPr sz="1000"/>
            </a:lvl9pPr>
          </a:lstStyle>
          <a:p>
            <a:endParaRPr/>
          </a:p>
        </p:txBody>
      </p:sp>
      <p:sp>
        <p:nvSpPr>
          <p:cNvPr id="592" name="Google Shape;592;p104"/>
          <p:cNvSpPr txBox="1">
            <a:spLocks noGrp="1"/>
          </p:cNvSpPr>
          <p:nvPr>
            <p:ph type="body" idx="2"/>
          </p:nvPr>
        </p:nvSpPr>
        <p:spPr>
          <a:xfrm>
            <a:off x="228600" y="717550"/>
            <a:ext cx="1504200" cy="2345700"/>
          </a:xfrm>
          <a:prstGeom prst="rect">
            <a:avLst/>
          </a:prstGeom>
          <a:noFill/>
          <a:ln>
            <a:noFill/>
          </a:ln>
        </p:spPr>
        <p:txBody>
          <a:bodyPr spcFirstLastPara="1" wrap="square" lIns="91425" tIns="45700" rIns="91425" bIns="45700" anchor="t" anchorCtr="0">
            <a:normAutofit/>
          </a:bodyPr>
          <a:lstStyle>
            <a:lvl1pPr marL="457200" lvl="0" indent="-273050" algn="l" rtl="0">
              <a:lnSpc>
                <a:spcPct val="100000"/>
              </a:lnSpc>
              <a:spcBef>
                <a:spcPts val="200"/>
              </a:spcBef>
              <a:spcAft>
                <a:spcPts val="0"/>
              </a:spcAft>
              <a:buClr>
                <a:srgbClr val="000000"/>
              </a:buClr>
              <a:buSzPts val="700"/>
              <a:buFont typeface="Calibri"/>
              <a:buAutoNum type="arabicPeriod"/>
              <a:defRPr sz="700"/>
            </a:lvl1pPr>
            <a:lvl2pPr marL="914400" lvl="1" indent="-266700" algn="l" rtl="0">
              <a:lnSpc>
                <a:spcPct val="100000"/>
              </a:lnSpc>
              <a:spcBef>
                <a:spcPts val="200"/>
              </a:spcBef>
              <a:spcAft>
                <a:spcPts val="0"/>
              </a:spcAft>
              <a:buClr>
                <a:srgbClr val="000000"/>
              </a:buClr>
              <a:buSzPts val="600"/>
              <a:buFont typeface="Calibri"/>
              <a:buAutoNum type="arabicPeriod"/>
              <a:defRPr sz="600"/>
            </a:lvl2pPr>
            <a:lvl3pPr marL="1371600" lvl="2" indent="-260350" algn="l" rtl="0">
              <a:lnSpc>
                <a:spcPct val="100000"/>
              </a:lnSpc>
              <a:spcBef>
                <a:spcPts val="100"/>
              </a:spcBef>
              <a:spcAft>
                <a:spcPts val="0"/>
              </a:spcAft>
              <a:buClr>
                <a:srgbClr val="000000"/>
              </a:buClr>
              <a:buSzPts val="500"/>
              <a:buFont typeface="Calibri"/>
              <a:buAutoNum type="arabicPeriod"/>
              <a:defRPr sz="500"/>
            </a:lvl3pPr>
            <a:lvl4pPr marL="1828800" lvl="3" indent="-260350" algn="l" rtl="0">
              <a:lnSpc>
                <a:spcPct val="100000"/>
              </a:lnSpc>
              <a:spcBef>
                <a:spcPts val="100"/>
              </a:spcBef>
              <a:spcAft>
                <a:spcPts val="0"/>
              </a:spcAft>
              <a:buClr>
                <a:srgbClr val="000000"/>
              </a:buClr>
              <a:buSzPts val="500"/>
              <a:buFont typeface="Calibri"/>
              <a:buAutoNum type="arabicPeriod"/>
              <a:defRPr sz="500"/>
            </a:lvl4pPr>
            <a:lvl5pPr marL="2286000" lvl="4" indent="-260350" algn="l" rtl="0">
              <a:lnSpc>
                <a:spcPct val="100000"/>
              </a:lnSpc>
              <a:spcBef>
                <a:spcPts val="100"/>
              </a:spcBef>
              <a:spcAft>
                <a:spcPts val="0"/>
              </a:spcAft>
              <a:buClr>
                <a:srgbClr val="000000"/>
              </a:buClr>
              <a:buSzPts val="500"/>
              <a:buFont typeface="Calibri"/>
              <a:buAutoNum type="arabicPeriod"/>
              <a:defRPr sz="500"/>
            </a:lvl5pPr>
            <a:lvl6pPr marL="2743200" lvl="5" indent="-260350" algn="l" rtl="0">
              <a:lnSpc>
                <a:spcPct val="100000"/>
              </a:lnSpc>
              <a:spcBef>
                <a:spcPts val="100"/>
              </a:spcBef>
              <a:spcAft>
                <a:spcPts val="0"/>
              </a:spcAft>
              <a:buClr>
                <a:srgbClr val="000000"/>
              </a:buClr>
              <a:buSzPts val="500"/>
              <a:buFont typeface="Calibri"/>
              <a:buAutoNum type="arabicPeriod"/>
              <a:defRPr sz="500"/>
            </a:lvl6pPr>
            <a:lvl7pPr marL="3200400" lvl="6" indent="-260350" algn="l" rtl="0">
              <a:lnSpc>
                <a:spcPct val="100000"/>
              </a:lnSpc>
              <a:spcBef>
                <a:spcPts val="100"/>
              </a:spcBef>
              <a:spcAft>
                <a:spcPts val="0"/>
              </a:spcAft>
              <a:buClr>
                <a:srgbClr val="000000"/>
              </a:buClr>
              <a:buSzPts val="500"/>
              <a:buFont typeface="Calibri"/>
              <a:buAutoNum type="arabicPeriod"/>
              <a:defRPr sz="500"/>
            </a:lvl7pPr>
            <a:lvl8pPr marL="3657600" lvl="7" indent="-260350" algn="l" rtl="0">
              <a:lnSpc>
                <a:spcPct val="100000"/>
              </a:lnSpc>
              <a:spcBef>
                <a:spcPts val="100"/>
              </a:spcBef>
              <a:spcAft>
                <a:spcPts val="0"/>
              </a:spcAft>
              <a:buClr>
                <a:srgbClr val="000000"/>
              </a:buClr>
              <a:buSzPts val="500"/>
              <a:buFont typeface="Calibri"/>
              <a:buAutoNum type="arabicPeriod"/>
              <a:defRPr sz="500"/>
            </a:lvl8pPr>
            <a:lvl9pPr marL="4114800" lvl="8" indent="-260350" algn="l" rtl="0">
              <a:lnSpc>
                <a:spcPct val="100000"/>
              </a:lnSpc>
              <a:spcBef>
                <a:spcPts val="100"/>
              </a:spcBef>
              <a:spcAft>
                <a:spcPts val="0"/>
              </a:spcAft>
              <a:buClr>
                <a:srgbClr val="000000"/>
              </a:buClr>
              <a:buSzPts val="500"/>
              <a:buFont typeface="Calibri"/>
              <a:buAutoNum type="arabicPeriod"/>
              <a:defRPr sz="500"/>
            </a:lvl9pPr>
          </a:lstStyle>
          <a:p>
            <a:endParaRPr/>
          </a:p>
        </p:txBody>
      </p:sp>
      <p:sp>
        <p:nvSpPr>
          <p:cNvPr id="593" name="Google Shape;593;p104"/>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41673783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9">
  <p:cSld name="9">
    <p:spTree>
      <p:nvGrpSpPr>
        <p:cNvPr id="1" name="Shape 594"/>
        <p:cNvGrpSpPr/>
        <p:nvPr/>
      </p:nvGrpSpPr>
      <p:grpSpPr>
        <a:xfrm>
          <a:off x="0" y="0"/>
          <a:ext cx="0" cy="0"/>
          <a:chOff x="0" y="0"/>
          <a:chExt cx="0" cy="0"/>
        </a:xfrm>
      </p:grpSpPr>
      <p:sp>
        <p:nvSpPr>
          <p:cNvPr id="595" name="Google Shape;595;p105"/>
          <p:cNvSpPr txBox="1">
            <a:spLocks noGrp="1"/>
          </p:cNvSpPr>
          <p:nvPr>
            <p:ph type="title"/>
          </p:nvPr>
        </p:nvSpPr>
        <p:spPr>
          <a:xfrm>
            <a:off x="896144" y="2400300"/>
            <a:ext cx="2743200" cy="283200"/>
          </a:xfrm>
          <a:prstGeom prst="rect">
            <a:avLst/>
          </a:prstGeom>
          <a:noFill/>
          <a:ln>
            <a:noFill/>
          </a:ln>
        </p:spPr>
        <p:txBody>
          <a:bodyPr spcFirstLastPara="1" wrap="square" lIns="91425" tIns="45700" rIns="91425" bIns="45700" anchor="b" anchorCtr="0">
            <a:normAutofit/>
          </a:bodyPr>
          <a:lstStyle>
            <a:lvl1pPr lvl="0" algn="ctr" rtl="0">
              <a:lnSpc>
                <a:spcPct val="100000"/>
              </a:lnSpc>
              <a:spcBef>
                <a:spcPts val="0"/>
              </a:spcBef>
              <a:spcAft>
                <a:spcPts val="0"/>
              </a:spcAft>
              <a:buSzPts val="1400"/>
              <a:buNone/>
              <a:defRPr sz="1000" b="1"/>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96" name="Google Shape;596;p105"/>
          <p:cNvSpPr/>
          <p:nvPr/>
        </p:nvSpPr>
        <p:spPr>
          <a:xfrm>
            <a:off x="896144" y="306388"/>
            <a:ext cx="2743200" cy="2057400"/>
          </a:xfrm>
          <a:prstGeom prst="rect">
            <a:avLst/>
          </a:prstGeom>
          <a:noFill/>
          <a:ln>
            <a:noFill/>
          </a:ln>
        </p:spPr>
        <p:txBody>
          <a:bodyPr spcFirstLastPara="1" wrap="square" lIns="45725" tIns="22850" rIns="45725" bIns="22850"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597" name="Google Shape;597;p105"/>
          <p:cNvSpPr txBox="1">
            <a:spLocks noGrp="1"/>
          </p:cNvSpPr>
          <p:nvPr>
            <p:ph type="body" idx="1"/>
          </p:nvPr>
        </p:nvSpPr>
        <p:spPr>
          <a:xfrm>
            <a:off x="896144" y="2683669"/>
            <a:ext cx="2743200" cy="402600"/>
          </a:xfrm>
          <a:prstGeom prst="rect">
            <a:avLst/>
          </a:prstGeom>
          <a:noFill/>
          <a:ln>
            <a:noFill/>
          </a:ln>
        </p:spPr>
        <p:txBody>
          <a:bodyPr spcFirstLastPara="1" wrap="square" lIns="91425" tIns="45700" rIns="91425" bIns="45700" anchor="t" anchorCtr="0">
            <a:normAutofit/>
          </a:bodyPr>
          <a:lstStyle>
            <a:lvl1pPr marL="457200" lvl="0" indent="-273050" algn="l" rtl="0">
              <a:lnSpc>
                <a:spcPct val="100000"/>
              </a:lnSpc>
              <a:spcBef>
                <a:spcPts val="200"/>
              </a:spcBef>
              <a:spcAft>
                <a:spcPts val="0"/>
              </a:spcAft>
              <a:buClr>
                <a:srgbClr val="000000"/>
              </a:buClr>
              <a:buSzPts val="700"/>
              <a:buFont typeface="Calibri"/>
              <a:buAutoNum type="arabicPeriod"/>
              <a:defRPr sz="700"/>
            </a:lvl1pPr>
            <a:lvl2pPr marL="914400" lvl="1" indent="-266700" algn="l" rtl="0">
              <a:lnSpc>
                <a:spcPct val="100000"/>
              </a:lnSpc>
              <a:spcBef>
                <a:spcPts val="200"/>
              </a:spcBef>
              <a:spcAft>
                <a:spcPts val="0"/>
              </a:spcAft>
              <a:buClr>
                <a:srgbClr val="000000"/>
              </a:buClr>
              <a:buSzPts val="600"/>
              <a:buFont typeface="Calibri"/>
              <a:buAutoNum type="arabicPeriod"/>
              <a:defRPr sz="600"/>
            </a:lvl2pPr>
            <a:lvl3pPr marL="1371600" lvl="2" indent="-260350" algn="l" rtl="0">
              <a:lnSpc>
                <a:spcPct val="100000"/>
              </a:lnSpc>
              <a:spcBef>
                <a:spcPts val="100"/>
              </a:spcBef>
              <a:spcAft>
                <a:spcPts val="0"/>
              </a:spcAft>
              <a:buClr>
                <a:srgbClr val="000000"/>
              </a:buClr>
              <a:buSzPts val="500"/>
              <a:buFont typeface="Calibri"/>
              <a:buAutoNum type="arabicPeriod"/>
              <a:defRPr sz="500"/>
            </a:lvl3pPr>
            <a:lvl4pPr marL="1828800" lvl="3" indent="-260350" algn="l" rtl="0">
              <a:lnSpc>
                <a:spcPct val="100000"/>
              </a:lnSpc>
              <a:spcBef>
                <a:spcPts val="100"/>
              </a:spcBef>
              <a:spcAft>
                <a:spcPts val="0"/>
              </a:spcAft>
              <a:buClr>
                <a:srgbClr val="000000"/>
              </a:buClr>
              <a:buSzPts val="500"/>
              <a:buFont typeface="Calibri"/>
              <a:buAutoNum type="arabicPeriod"/>
              <a:defRPr sz="500"/>
            </a:lvl4pPr>
            <a:lvl5pPr marL="2286000" lvl="4" indent="-260350" algn="l" rtl="0">
              <a:lnSpc>
                <a:spcPct val="100000"/>
              </a:lnSpc>
              <a:spcBef>
                <a:spcPts val="100"/>
              </a:spcBef>
              <a:spcAft>
                <a:spcPts val="0"/>
              </a:spcAft>
              <a:buClr>
                <a:srgbClr val="000000"/>
              </a:buClr>
              <a:buSzPts val="500"/>
              <a:buFont typeface="Calibri"/>
              <a:buAutoNum type="arabicPeriod"/>
              <a:defRPr sz="500"/>
            </a:lvl5pPr>
            <a:lvl6pPr marL="2743200" lvl="5" indent="-260350" algn="l" rtl="0">
              <a:lnSpc>
                <a:spcPct val="100000"/>
              </a:lnSpc>
              <a:spcBef>
                <a:spcPts val="100"/>
              </a:spcBef>
              <a:spcAft>
                <a:spcPts val="0"/>
              </a:spcAft>
              <a:buClr>
                <a:srgbClr val="000000"/>
              </a:buClr>
              <a:buSzPts val="500"/>
              <a:buFont typeface="Calibri"/>
              <a:buAutoNum type="arabicPeriod"/>
              <a:defRPr sz="500"/>
            </a:lvl6pPr>
            <a:lvl7pPr marL="3200400" lvl="6" indent="-260350" algn="l" rtl="0">
              <a:lnSpc>
                <a:spcPct val="100000"/>
              </a:lnSpc>
              <a:spcBef>
                <a:spcPts val="100"/>
              </a:spcBef>
              <a:spcAft>
                <a:spcPts val="0"/>
              </a:spcAft>
              <a:buClr>
                <a:srgbClr val="000000"/>
              </a:buClr>
              <a:buSzPts val="500"/>
              <a:buFont typeface="Calibri"/>
              <a:buAutoNum type="arabicPeriod"/>
              <a:defRPr sz="500"/>
            </a:lvl7pPr>
            <a:lvl8pPr marL="3657600" lvl="7" indent="-260350" algn="l" rtl="0">
              <a:lnSpc>
                <a:spcPct val="100000"/>
              </a:lnSpc>
              <a:spcBef>
                <a:spcPts val="100"/>
              </a:spcBef>
              <a:spcAft>
                <a:spcPts val="0"/>
              </a:spcAft>
              <a:buClr>
                <a:srgbClr val="000000"/>
              </a:buClr>
              <a:buSzPts val="500"/>
              <a:buFont typeface="Calibri"/>
              <a:buAutoNum type="arabicPeriod"/>
              <a:defRPr sz="500"/>
            </a:lvl8pPr>
            <a:lvl9pPr marL="4114800" lvl="8" indent="-260350" algn="l" rtl="0">
              <a:lnSpc>
                <a:spcPct val="100000"/>
              </a:lnSpc>
              <a:spcBef>
                <a:spcPts val="100"/>
              </a:spcBef>
              <a:spcAft>
                <a:spcPts val="0"/>
              </a:spcAft>
              <a:buClr>
                <a:srgbClr val="000000"/>
              </a:buClr>
              <a:buSzPts val="500"/>
              <a:buFont typeface="Calibri"/>
              <a:buAutoNum type="arabicPeriod"/>
              <a:defRPr sz="500"/>
            </a:lvl9pPr>
          </a:lstStyle>
          <a:p>
            <a:endParaRPr/>
          </a:p>
        </p:txBody>
      </p:sp>
      <p:sp>
        <p:nvSpPr>
          <p:cNvPr id="598" name="Google Shape;598;p105"/>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01002018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599"/>
        <p:cNvGrpSpPr/>
        <p:nvPr/>
      </p:nvGrpSpPr>
      <p:grpSpPr>
        <a:xfrm>
          <a:off x="0" y="0"/>
          <a:ext cx="0" cy="0"/>
          <a:chOff x="0" y="0"/>
          <a:chExt cx="0" cy="0"/>
        </a:xfrm>
      </p:grpSpPr>
      <p:sp>
        <p:nvSpPr>
          <p:cNvPr id="600" name="Google Shape;600;p106"/>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01" name="Google Shape;601;p106"/>
          <p:cNvSpPr txBox="1">
            <a:spLocks noGrp="1"/>
          </p:cNvSpPr>
          <p:nvPr>
            <p:ph type="body" idx="1"/>
          </p:nvPr>
        </p:nvSpPr>
        <p:spPr>
          <a:xfrm rot="5400000">
            <a:off x="1154400" y="-125700"/>
            <a:ext cx="2263200" cy="4114800"/>
          </a:xfrm>
          <a:prstGeom prst="rect">
            <a:avLst/>
          </a:prstGeom>
          <a:noFill/>
          <a:ln>
            <a:noFill/>
          </a:ln>
        </p:spPr>
        <p:txBody>
          <a:bodyPr spcFirstLastPara="1" wrap="square" lIns="91425" tIns="45700" rIns="91425" bIns="45700" anchor="t" anchorCtr="0">
            <a:normAutofit/>
          </a:bodyPr>
          <a:lstStyle>
            <a:lvl1pPr marL="457200" lvl="0" indent="-330200" algn="l" rtl="0">
              <a:lnSpc>
                <a:spcPct val="100000"/>
              </a:lnSpc>
              <a:spcBef>
                <a:spcPts val="200"/>
              </a:spcBef>
              <a:spcAft>
                <a:spcPts val="0"/>
              </a:spcAft>
              <a:buClr>
                <a:srgbClr val="000000"/>
              </a:buClr>
              <a:buSzPts val="1600"/>
              <a:buFont typeface="Calibri"/>
              <a:buAutoNum type="arabicPeriod"/>
              <a:defRPr/>
            </a:lvl1pPr>
            <a:lvl2pPr marL="914400" lvl="1" indent="-317500" algn="l" rtl="0">
              <a:lnSpc>
                <a:spcPct val="100000"/>
              </a:lnSpc>
              <a:spcBef>
                <a:spcPts val="200"/>
              </a:spcBef>
              <a:spcAft>
                <a:spcPts val="0"/>
              </a:spcAft>
              <a:buClr>
                <a:srgbClr val="000000"/>
              </a:buClr>
              <a:buSzPts val="1400"/>
              <a:buFont typeface="Calibri"/>
              <a:buAutoNum type="arabicPeriod"/>
              <a:defRPr/>
            </a:lvl2pPr>
            <a:lvl3pPr marL="1371600" lvl="2" indent="-304800" algn="l" rtl="0">
              <a:lnSpc>
                <a:spcPct val="100000"/>
              </a:lnSpc>
              <a:spcBef>
                <a:spcPts val="200"/>
              </a:spcBef>
              <a:spcAft>
                <a:spcPts val="0"/>
              </a:spcAft>
              <a:buClr>
                <a:srgbClr val="000000"/>
              </a:buClr>
              <a:buSzPts val="1200"/>
              <a:buFont typeface="Calibri"/>
              <a:buAutoNum type="arabicPeriod"/>
              <a:defRPr/>
            </a:lvl3pPr>
            <a:lvl4pPr marL="1828800" lvl="3" indent="-292100" algn="l" rtl="0">
              <a:lnSpc>
                <a:spcPct val="100000"/>
              </a:lnSpc>
              <a:spcBef>
                <a:spcPts val="200"/>
              </a:spcBef>
              <a:spcAft>
                <a:spcPts val="0"/>
              </a:spcAft>
              <a:buClr>
                <a:srgbClr val="000000"/>
              </a:buClr>
              <a:buSzPts val="1000"/>
              <a:buFont typeface="Calibri"/>
              <a:buAutoNum type="arabicPeriod"/>
              <a:defRPr/>
            </a:lvl4pPr>
            <a:lvl5pPr marL="2286000" lvl="4" indent="-292100" algn="l" rtl="0">
              <a:lnSpc>
                <a:spcPct val="100000"/>
              </a:lnSpc>
              <a:spcBef>
                <a:spcPts val="200"/>
              </a:spcBef>
              <a:spcAft>
                <a:spcPts val="0"/>
              </a:spcAft>
              <a:buClr>
                <a:srgbClr val="000000"/>
              </a:buClr>
              <a:buSzPts val="1000"/>
              <a:buFont typeface="Calibri"/>
              <a:buAutoNum type="arabicPeriod"/>
              <a:defRPr/>
            </a:lvl5pPr>
            <a:lvl6pPr marL="2743200" lvl="5" indent="-292100" algn="l" rtl="0">
              <a:lnSpc>
                <a:spcPct val="100000"/>
              </a:lnSpc>
              <a:spcBef>
                <a:spcPts val="200"/>
              </a:spcBef>
              <a:spcAft>
                <a:spcPts val="0"/>
              </a:spcAft>
              <a:buClr>
                <a:srgbClr val="000000"/>
              </a:buClr>
              <a:buSzPts val="1000"/>
              <a:buFont typeface="Calibri"/>
              <a:buAutoNum type="arabicPeriod"/>
              <a:defRPr/>
            </a:lvl6pPr>
            <a:lvl7pPr marL="3200400" lvl="6" indent="-292100" algn="l" rtl="0">
              <a:lnSpc>
                <a:spcPct val="100000"/>
              </a:lnSpc>
              <a:spcBef>
                <a:spcPts val="200"/>
              </a:spcBef>
              <a:spcAft>
                <a:spcPts val="0"/>
              </a:spcAft>
              <a:buClr>
                <a:srgbClr val="000000"/>
              </a:buClr>
              <a:buSzPts val="1000"/>
              <a:buFont typeface="Calibri"/>
              <a:buAutoNum type="arabicPeriod"/>
              <a:defRPr/>
            </a:lvl7pPr>
            <a:lvl8pPr marL="3657600" lvl="7" indent="-292100" algn="l" rtl="0">
              <a:lnSpc>
                <a:spcPct val="100000"/>
              </a:lnSpc>
              <a:spcBef>
                <a:spcPts val="200"/>
              </a:spcBef>
              <a:spcAft>
                <a:spcPts val="0"/>
              </a:spcAft>
              <a:buClr>
                <a:srgbClr val="000000"/>
              </a:buClr>
              <a:buSzPts val="1000"/>
              <a:buFont typeface="Calibri"/>
              <a:buAutoNum type="arabicPeriod"/>
              <a:defRPr/>
            </a:lvl8pPr>
            <a:lvl9pPr marL="4114800" lvl="8" indent="-292100" algn="l" rtl="0">
              <a:lnSpc>
                <a:spcPct val="100000"/>
              </a:lnSpc>
              <a:spcBef>
                <a:spcPts val="200"/>
              </a:spcBef>
              <a:spcAft>
                <a:spcPts val="0"/>
              </a:spcAft>
              <a:buClr>
                <a:srgbClr val="000000"/>
              </a:buClr>
              <a:buSzPts val="1000"/>
              <a:buFont typeface="Calibri"/>
              <a:buAutoNum type="arabicPeriod"/>
              <a:defRPr/>
            </a:lvl9pPr>
          </a:lstStyle>
          <a:p>
            <a:endParaRPr/>
          </a:p>
        </p:txBody>
      </p:sp>
      <p:sp>
        <p:nvSpPr>
          <p:cNvPr id="602" name="Google Shape;602;p106"/>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76907807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603"/>
        <p:cNvGrpSpPr/>
        <p:nvPr/>
      </p:nvGrpSpPr>
      <p:grpSpPr>
        <a:xfrm>
          <a:off x="0" y="0"/>
          <a:ext cx="0" cy="0"/>
          <a:chOff x="0" y="0"/>
          <a:chExt cx="0" cy="0"/>
        </a:xfrm>
      </p:grpSpPr>
      <p:sp>
        <p:nvSpPr>
          <p:cNvPr id="604" name="Google Shape;604;p107"/>
          <p:cNvSpPr txBox="1">
            <a:spLocks noGrp="1"/>
          </p:cNvSpPr>
          <p:nvPr>
            <p:ph type="title"/>
          </p:nvPr>
        </p:nvSpPr>
        <p:spPr>
          <a:xfrm rot="5400000">
            <a:off x="2366250" y="1085769"/>
            <a:ext cx="2925600" cy="1028700"/>
          </a:xfrm>
          <a:prstGeom prst="rect">
            <a:avLst/>
          </a:prstGeom>
          <a:noFill/>
          <a:ln>
            <a:noFill/>
          </a:ln>
        </p:spPr>
        <p:txBody>
          <a:bodyPr spcFirstLastPara="1" wrap="square" lIns="91425" tIns="45700" rIns="91425" bIns="45700" anchor="ctr" anchorCtr="0">
            <a:norm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05" name="Google Shape;605;p107"/>
          <p:cNvSpPr txBox="1">
            <a:spLocks noGrp="1"/>
          </p:cNvSpPr>
          <p:nvPr>
            <p:ph type="body" idx="1"/>
          </p:nvPr>
        </p:nvSpPr>
        <p:spPr>
          <a:xfrm rot="5400000">
            <a:off x="270750" y="95169"/>
            <a:ext cx="2925600" cy="3009900"/>
          </a:xfrm>
          <a:prstGeom prst="rect">
            <a:avLst/>
          </a:prstGeom>
          <a:noFill/>
          <a:ln>
            <a:noFill/>
          </a:ln>
        </p:spPr>
        <p:txBody>
          <a:bodyPr spcFirstLastPara="1" wrap="square" lIns="91425" tIns="45700" rIns="91425" bIns="45700" anchor="t" anchorCtr="0">
            <a:normAutofit/>
          </a:bodyPr>
          <a:lstStyle>
            <a:lvl1pPr marL="457200" lvl="0" indent="-330200" algn="l" rtl="0">
              <a:lnSpc>
                <a:spcPct val="100000"/>
              </a:lnSpc>
              <a:spcBef>
                <a:spcPts val="200"/>
              </a:spcBef>
              <a:spcAft>
                <a:spcPts val="0"/>
              </a:spcAft>
              <a:buClr>
                <a:srgbClr val="000000"/>
              </a:buClr>
              <a:buSzPts val="1600"/>
              <a:buFont typeface="Calibri"/>
              <a:buAutoNum type="arabicPeriod"/>
              <a:defRPr/>
            </a:lvl1pPr>
            <a:lvl2pPr marL="914400" lvl="1" indent="-317500" algn="l" rtl="0">
              <a:lnSpc>
                <a:spcPct val="100000"/>
              </a:lnSpc>
              <a:spcBef>
                <a:spcPts val="200"/>
              </a:spcBef>
              <a:spcAft>
                <a:spcPts val="0"/>
              </a:spcAft>
              <a:buClr>
                <a:srgbClr val="000000"/>
              </a:buClr>
              <a:buSzPts val="1400"/>
              <a:buFont typeface="Calibri"/>
              <a:buAutoNum type="arabicPeriod"/>
              <a:defRPr/>
            </a:lvl2pPr>
            <a:lvl3pPr marL="1371600" lvl="2" indent="-304800" algn="l" rtl="0">
              <a:lnSpc>
                <a:spcPct val="100000"/>
              </a:lnSpc>
              <a:spcBef>
                <a:spcPts val="200"/>
              </a:spcBef>
              <a:spcAft>
                <a:spcPts val="0"/>
              </a:spcAft>
              <a:buClr>
                <a:srgbClr val="000000"/>
              </a:buClr>
              <a:buSzPts val="1200"/>
              <a:buFont typeface="Calibri"/>
              <a:buAutoNum type="arabicPeriod"/>
              <a:defRPr/>
            </a:lvl3pPr>
            <a:lvl4pPr marL="1828800" lvl="3" indent="-292100" algn="l" rtl="0">
              <a:lnSpc>
                <a:spcPct val="100000"/>
              </a:lnSpc>
              <a:spcBef>
                <a:spcPts val="200"/>
              </a:spcBef>
              <a:spcAft>
                <a:spcPts val="0"/>
              </a:spcAft>
              <a:buClr>
                <a:srgbClr val="000000"/>
              </a:buClr>
              <a:buSzPts val="1000"/>
              <a:buFont typeface="Calibri"/>
              <a:buAutoNum type="arabicPeriod"/>
              <a:defRPr/>
            </a:lvl4pPr>
            <a:lvl5pPr marL="2286000" lvl="4" indent="-292100" algn="l" rtl="0">
              <a:lnSpc>
                <a:spcPct val="100000"/>
              </a:lnSpc>
              <a:spcBef>
                <a:spcPts val="200"/>
              </a:spcBef>
              <a:spcAft>
                <a:spcPts val="0"/>
              </a:spcAft>
              <a:buClr>
                <a:srgbClr val="000000"/>
              </a:buClr>
              <a:buSzPts val="1000"/>
              <a:buFont typeface="Calibri"/>
              <a:buAutoNum type="arabicPeriod"/>
              <a:defRPr/>
            </a:lvl5pPr>
            <a:lvl6pPr marL="2743200" lvl="5" indent="-292100" algn="l" rtl="0">
              <a:lnSpc>
                <a:spcPct val="100000"/>
              </a:lnSpc>
              <a:spcBef>
                <a:spcPts val="200"/>
              </a:spcBef>
              <a:spcAft>
                <a:spcPts val="0"/>
              </a:spcAft>
              <a:buClr>
                <a:srgbClr val="000000"/>
              </a:buClr>
              <a:buSzPts val="1000"/>
              <a:buFont typeface="Calibri"/>
              <a:buAutoNum type="arabicPeriod"/>
              <a:defRPr/>
            </a:lvl6pPr>
            <a:lvl7pPr marL="3200400" lvl="6" indent="-292100" algn="l" rtl="0">
              <a:lnSpc>
                <a:spcPct val="100000"/>
              </a:lnSpc>
              <a:spcBef>
                <a:spcPts val="200"/>
              </a:spcBef>
              <a:spcAft>
                <a:spcPts val="0"/>
              </a:spcAft>
              <a:buClr>
                <a:srgbClr val="000000"/>
              </a:buClr>
              <a:buSzPts val="1000"/>
              <a:buFont typeface="Calibri"/>
              <a:buAutoNum type="arabicPeriod"/>
              <a:defRPr/>
            </a:lvl7pPr>
            <a:lvl8pPr marL="3657600" lvl="7" indent="-292100" algn="l" rtl="0">
              <a:lnSpc>
                <a:spcPct val="100000"/>
              </a:lnSpc>
              <a:spcBef>
                <a:spcPts val="200"/>
              </a:spcBef>
              <a:spcAft>
                <a:spcPts val="0"/>
              </a:spcAft>
              <a:buClr>
                <a:srgbClr val="000000"/>
              </a:buClr>
              <a:buSzPts val="1000"/>
              <a:buFont typeface="Calibri"/>
              <a:buAutoNum type="arabicPeriod"/>
              <a:defRPr/>
            </a:lvl8pPr>
            <a:lvl9pPr marL="4114800" lvl="8" indent="-292100" algn="l" rtl="0">
              <a:lnSpc>
                <a:spcPct val="100000"/>
              </a:lnSpc>
              <a:spcBef>
                <a:spcPts val="200"/>
              </a:spcBef>
              <a:spcAft>
                <a:spcPts val="0"/>
              </a:spcAft>
              <a:buClr>
                <a:srgbClr val="000000"/>
              </a:buClr>
              <a:buSzPts val="1000"/>
              <a:buFont typeface="Calibri"/>
              <a:buAutoNum type="arabicPeriod"/>
              <a:defRPr/>
            </a:lvl9pPr>
          </a:lstStyle>
          <a:p>
            <a:endParaRPr/>
          </a:p>
        </p:txBody>
      </p:sp>
      <p:sp>
        <p:nvSpPr>
          <p:cNvPr id="606" name="Google Shape;606;p107"/>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15761862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607"/>
        <p:cNvGrpSpPr/>
        <p:nvPr/>
      </p:nvGrpSpPr>
      <p:grpSpPr>
        <a:xfrm>
          <a:off x="0" y="0"/>
          <a:ext cx="0" cy="0"/>
          <a:chOff x="0" y="0"/>
          <a:chExt cx="0" cy="0"/>
        </a:xfrm>
      </p:grpSpPr>
      <p:sp>
        <p:nvSpPr>
          <p:cNvPr id="608" name="Google Shape;608;p108"/>
          <p:cNvSpPr/>
          <p:nvPr/>
        </p:nvSpPr>
        <p:spPr>
          <a:xfrm>
            <a:off x="6491674" y="184029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09" name="Google Shape;609;p108"/>
          <p:cNvSpPr txBox="1">
            <a:spLocks noGrp="1"/>
          </p:cNvSpPr>
          <p:nvPr>
            <p:ph type="body" idx="1"/>
          </p:nvPr>
        </p:nvSpPr>
        <p:spPr>
          <a:xfrm>
            <a:off x="7283071" y="348111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10" name="Google Shape;610;p108"/>
          <p:cNvSpPr txBox="1">
            <a:spLocks noGrp="1"/>
          </p:cNvSpPr>
          <p:nvPr>
            <p:ph type="body" idx="2"/>
          </p:nvPr>
        </p:nvSpPr>
        <p:spPr>
          <a:xfrm>
            <a:off x="7283071" y="318064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11" name="Google Shape;611;p108"/>
          <p:cNvSpPr/>
          <p:nvPr/>
        </p:nvSpPr>
        <p:spPr>
          <a:xfrm>
            <a:off x="3827599" y="184029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2" name="Google Shape;612;p108"/>
          <p:cNvSpPr/>
          <p:nvPr/>
        </p:nvSpPr>
        <p:spPr>
          <a:xfrm>
            <a:off x="1163523" y="184029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3" name="Google Shape;613;p108"/>
          <p:cNvSpPr/>
          <p:nvPr/>
        </p:nvSpPr>
        <p:spPr>
          <a:xfrm>
            <a:off x="6491674" y="314012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4" name="Google Shape;614;p108"/>
          <p:cNvSpPr/>
          <p:nvPr/>
        </p:nvSpPr>
        <p:spPr>
          <a:xfrm>
            <a:off x="3827599" y="314012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5" name="Google Shape;615;p108"/>
          <p:cNvSpPr/>
          <p:nvPr/>
        </p:nvSpPr>
        <p:spPr>
          <a:xfrm>
            <a:off x="1163523" y="314012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6" name="Google Shape;616;p108"/>
          <p:cNvSpPr/>
          <p:nvPr/>
        </p:nvSpPr>
        <p:spPr>
          <a:xfrm>
            <a:off x="571876" y="229540"/>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7" name="Google Shape;617;p108"/>
          <p:cNvSpPr/>
          <p:nvPr/>
        </p:nvSpPr>
        <p:spPr>
          <a:xfrm>
            <a:off x="3827599" y="4312363"/>
            <a:ext cx="665400" cy="666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618" name="Google Shape;618;p108"/>
          <p:cNvSpPr txBox="1">
            <a:spLocks noGrp="1"/>
          </p:cNvSpPr>
          <p:nvPr>
            <p:ph type="body" idx="3"/>
          </p:nvPr>
        </p:nvSpPr>
        <p:spPr>
          <a:xfrm>
            <a:off x="7283071" y="215822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19" name="Google Shape;619;p108"/>
          <p:cNvSpPr txBox="1">
            <a:spLocks noGrp="1"/>
          </p:cNvSpPr>
          <p:nvPr>
            <p:ph type="body" idx="4"/>
          </p:nvPr>
        </p:nvSpPr>
        <p:spPr>
          <a:xfrm>
            <a:off x="7283071" y="185775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0" name="Google Shape;620;p108"/>
          <p:cNvSpPr txBox="1">
            <a:spLocks noGrp="1"/>
          </p:cNvSpPr>
          <p:nvPr>
            <p:ph type="body" idx="5"/>
          </p:nvPr>
        </p:nvSpPr>
        <p:spPr>
          <a:xfrm>
            <a:off x="4587717" y="348111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1" name="Google Shape;621;p108"/>
          <p:cNvSpPr txBox="1">
            <a:spLocks noGrp="1"/>
          </p:cNvSpPr>
          <p:nvPr>
            <p:ph type="body" idx="6"/>
          </p:nvPr>
        </p:nvSpPr>
        <p:spPr>
          <a:xfrm>
            <a:off x="4587717" y="318064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2" name="Google Shape;622;p108"/>
          <p:cNvSpPr txBox="1">
            <a:spLocks noGrp="1"/>
          </p:cNvSpPr>
          <p:nvPr>
            <p:ph type="body" idx="7"/>
          </p:nvPr>
        </p:nvSpPr>
        <p:spPr>
          <a:xfrm>
            <a:off x="4587717" y="215822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3" name="Google Shape;623;p108"/>
          <p:cNvSpPr txBox="1">
            <a:spLocks noGrp="1"/>
          </p:cNvSpPr>
          <p:nvPr>
            <p:ph type="body" idx="8"/>
          </p:nvPr>
        </p:nvSpPr>
        <p:spPr>
          <a:xfrm>
            <a:off x="4587717" y="185775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4" name="Google Shape;624;p108"/>
          <p:cNvSpPr txBox="1">
            <a:spLocks noGrp="1"/>
          </p:cNvSpPr>
          <p:nvPr>
            <p:ph type="body" idx="9"/>
          </p:nvPr>
        </p:nvSpPr>
        <p:spPr>
          <a:xfrm>
            <a:off x="4587717" y="4603712"/>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5" name="Google Shape;625;p108"/>
          <p:cNvSpPr txBox="1">
            <a:spLocks noGrp="1"/>
          </p:cNvSpPr>
          <p:nvPr>
            <p:ph type="body" idx="13"/>
          </p:nvPr>
        </p:nvSpPr>
        <p:spPr>
          <a:xfrm>
            <a:off x="4587717" y="4312813"/>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6" name="Google Shape;626;p108"/>
          <p:cNvSpPr txBox="1">
            <a:spLocks noGrp="1"/>
          </p:cNvSpPr>
          <p:nvPr>
            <p:ph type="body" idx="14"/>
          </p:nvPr>
        </p:nvSpPr>
        <p:spPr>
          <a:xfrm>
            <a:off x="1915031" y="215822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7" name="Google Shape;627;p108"/>
          <p:cNvSpPr txBox="1">
            <a:spLocks noGrp="1"/>
          </p:cNvSpPr>
          <p:nvPr>
            <p:ph type="body" idx="15"/>
          </p:nvPr>
        </p:nvSpPr>
        <p:spPr>
          <a:xfrm>
            <a:off x="1915031" y="185775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8" name="Google Shape;628;p108"/>
          <p:cNvSpPr txBox="1">
            <a:spLocks noGrp="1"/>
          </p:cNvSpPr>
          <p:nvPr>
            <p:ph type="body" idx="16"/>
          </p:nvPr>
        </p:nvSpPr>
        <p:spPr>
          <a:xfrm>
            <a:off x="1915031" y="3481116"/>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29" name="Google Shape;629;p108"/>
          <p:cNvSpPr txBox="1">
            <a:spLocks noGrp="1"/>
          </p:cNvSpPr>
          <p:nvPr>
            <p:ph type="body" idx="17"/>
          </p:nvPr>
        </p:nvSpPr>
        <p:spPr>
          <a:xfrm>
            <a:off x="1915031" y="3180646"/>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30" name="Google Shape;630;p108"/>
          <p:cNvSpPr txBox="1">
            <a:spLocks noGrp="1"/>
          </p:cNvSpPr>
          <p:nvPr>
            <p:ph type="body" idx="18"/>
          </p:nvPr>
        </p:nvSpPr>
        <p:spPr>
          <a:xfrm>
            <a:off x="1312269" y="611189"/>
            <a:ext cx="1603800" cy="451500"/>
          </a:xfrm>
          <a:prstGeom prst="rect">
            <a:avLst/>
          </a:prstGeom>
          <a:noFill/>
          <a:ln>
            <a:noFill/>
          </a:ln>
        </p:spPr>
        <p:txBody>
          <a:bodyPr spcFirstLastPara="1" wrap="square" lIns="91425" tIns="45700" rIns="91425" bIns="45700" anchor="t" anchorCtr="0">
            <a:normAutofit/>
          </a:bodyPr>
          <a:lstStyle>
            <a:lvl1pPr marL="457200" lvl="0" indent="-279400" algn="l" rtl="0">
              <a:lnSpc>
                <a:spcPct val="100000"/>
              </a:lnSpc>
              <a:spcBef>
                <a:spcPts val="800"/>
              </a:spcBef>
              <a:spcAft>
                <a:spcPts val="0"/>
              </a:spcAft>
              <a:buClr>
                <a:srgbClr val="000000"/>
              </a:buClr>
              <a:buSzPts val="800"/>
              <a:buFont typeface="Calibri"/>
              <a:buAutoNum type="arabicPeriod"/>
              <a:defRPr sz="800">
                <a:solidFill>
                  <a:srgbClr val="000000"/>
                </a:solidFill>
              </a:defRPr>
            </a:lvl1pPr>
            <a:lvl2pPr marL="914400" lvl="1" indent="-279400" algn="l" rtl="0">
              <a:lnSpc>
                <a:spcPct val="100000"/>
              </a:lnSpc>
              <a:spcBef>
                <a:spcPts val="400"/>
              </a:spcBef>
              <a:spcAft>
                <a:spcPts val="0"/>
              </a:spcAft>
              <a:buClr>
                <a:srgbClr val="000000"/>
              </a:buClr>
              <a:buSzPts val="800"/>
              <a:buFont typeface="Calibri"/>
              <a:buAutoNum type="arabicPeriod"/>
              <a:defRPr sz="800"/>
            </a:lvl2pPr>
            <a:lvl3pPr marL="1371600" lvl="2" indent="-279400" algn="l" rtl="0">
              <a:lnSpc>
                <a:spcPct val="100000"/>
              </a:lnSpc>
              <a:spcBef>
                <a:spcPts val="400"/>
              </a:spcBef>
              <a:spcAft>
                <a:spcPts val="0"/>
              </a:spcAft>
              <a:buClr>
                <a:srgbClr val="000000"/>
              </a:buClr>
              <a:buSzPts val="800"/>
              <a:buFont typeface="Calibri"/>
              <a:buAutoNum type="arabicPeriod"/>
              <a:defRPr sz="800"/>
            </a:lvl3pPr>
            <a:lvl4pPr marL="1828800" lvl="3" indent="-279400" algn="l" rtl="0">
              <a:lnSpc>
                <a:spcPct val="100000"/>
              </a:lnSpc>
              <a:spcBef>
                <a:spcPts val="400"/>
              </a:spcBef>
              <a:spcAft>
                <a:spcPts val="0"/>
              </a:spcAft>
              <a:buClr>
                <a:srgbClr val="000000"/>
              </a:buClr>
              <a:buSzPts val="800"/>
              <a:buFont typeface="Calibri"/>
              <a:buAutoNum type="arabicPeriod"/>
              <a:defRPr sz="800"/>
            </a:lvl4pPr>
            <a:lvl5pPr marL="2286000" lvl="4" indent="-279400" algn="l" rtl="0">
              <a:lnSpc>
                <a:spcPct val="100000"/>
              </a:lnSpc>
              <a:spcBef>
                <a:spcPts val="400"/>
              </a:spcBef>
              <a:spcAft>
                <a:spcPts val="0"/>
              </a:spcAft>
              <a:buClr>
                <a:srgbClr val="000000"/>
              </a:buClr>
              <a:buSzPts val="800"/>
              <a:buFont typeface="Calibri"/>
              <a:buAutoNum type="arabicPeriod"/>
              <a:defRPr sz="8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31" name="Google Shape;631;p108"/>
          <p:cNvSpPr txBox="1">
            <a:spLocks noGrp="1"/>
          </p:cNvSpPr>
          <p:nvPr>
            <p:ph type="body" idx="19"/>
          </p:nvPr>
        </p:nvSpPr>
        <p:spPr>
          <a:xfrm>
            <a:off x="1312269" y="308982"/>
            <a:ext cx="1603800" cy="224700"/>
          </a:xfrm>
          <a:prstGeom prst="rect">
            <a:avLst/>
          </a:prstGeom>
          <a:noFill/>
          <a:ln>
            <a:noFill/>
          </a:ln>
        </p:spPr>
        <p:txBody>
          <a:bodyPr spcFirstLastPara="1" wrap="square" lIns="91425" tIns="45700" rIns="91425" bIns="45700" anchor="t" anchorCtr="0">
            <a:normAutofit/>
          </a:bodyPr>
          <a:lstStyle>
            <a:lvl1pPr marL="457200" lvl="0" indent="-317500" algn="l" rtl="0">
              <a:lnSpc>
                <a:spcPct val="100000"/>
              </a:lnSpc>
              <a:spcBef>
                <a:spcPts val="0"/>
              </a:spcBef>
              <a:spcAft>
                <a:spcPts val="0"/>
              </a:spcAft>
              <a:buClr>
                <a:srgbClr val="000000"/>
              </a:buClr>
              <a:buSzPts val="1400"/>
              <a:buFont typeface="Arial"/>
              <a:buAutoNum type="arabicPeriod"/>
              <a:defRPr sz="1400" b="1">
                <a:latin typeface="Arial"/>
                <a:ea typeface="Arial"/>
                <a:cs typeface="Arial"/>
                <a:sym typeface="Arial"/>
              </a:defRPr>
            </a:lvl1pPr>
            <a:lvl2pPr marL="914400" lvl="1" indent="-317500" algn="l" rtl="0">
              <a:lnSpc>
                <a:spcPct val="100000"/>
              </a:lnSpc>
              <a:spcBef>
                <a:spcPts val="400"/>
              </a:spcBef>
              <a:spcAft>
                <a:spcPts val="0"/>
              </a:spcAft>
              <a:buClr>
                <a:srgbClr val="000000"/>
              </a:buClr>
              <a:buSzPts val="1400"/>
              <a:buFont typeface="Calibri"/>
              <a:buAutoNum type="arabicPeriod"/>
              <a:defRPr sz="1400"/>
            </a:lvl2pPr>
            <a:lvl3pPr marL="1371600" lvl="2" indent="-317500" algn="l" rtl="0">
              <a:lnSpc>
                <a:spcPct val="100000"/>
              </a:lnSpc>
              <a:spcBef>
                <a:spcPts val="400"/>
              </a:spcBef>
              <a:spcAft>
                <a:spcPts val="0"/>
              </a:spcAft>
              <a:buClr>
                <a:srgbClr val="000000"/>
              </a:buClr>
              <a:buSzPts val="1400"/>
              <a:buFont typeface="Calibri"/>
              <a:buAutoNum type="arabicPeriod"/>
              <a:defRPr sz="1400"/>
            </a:lvl3pPr>
            <a:lvl4pPr marL="1828800" lvl="3" indent="-317500" algn="l" rtl="0">
              <a:lnSpc>
                <a:spcPct val="100000"/>
              </a:lnSpc>
              <a:spcBef>
                <a:spcPts val="400"/>
              </a:spcBef>
              <a:spcAft>
                <a:spcPts val="0"/>
              </a:spcAft>
              <a:buClr>
                <a:srgbClr val="000000"/>
              </a:buClr>
              <a:buSzPts val="1400"/>
              <a:buFont typeface="Calibri"/>
              <a:buAutoNum type="arabicPeriod"/>
              <a:defRPr sz="1400"/>
            </a:lvl4pPr>
            <a:lvl5pPr marL="2286000" lvl="4" indent="-317500" algn="l" rtl="0">
              <a:lnSpc>
                <a:spcPct val="100000"/>
              </a:lnSpc>
              <a:spcBef>
                <a:spcPts val="400"/>
              </a:spcBef>
              <a:spcAft>
                <a:spcPts val="0"/>
              </a:spcAft>
              <a:buClr>
                <a:srgbClr val="000000"/>
              </a:buClr>
              <a:buSzPts val="1400"/>
              <a:buFont typeface="Calibri"/>
              <a:buAutoNum type="arabicPeriod"/>
              <a:defRPr sz="1400"/>
            </a:lvl5pPr>
            <a:lvl6pPr marL="2743200" lvl="5" indent="-292100" algn="l" rtl="0">
              <a:lnSpc>
                <a:spcPct val="100000"/>
              </a:lnSpc>
              <a:spcBef>
                <a:spcPts val="400"/>
              </a:spcBef>
              <a:spcAft>
                <a:spcPts val="0"/>
              </a:spcAft>
              <a:buClr>
                <a:srgbClr val="000000"/>
              </a:buClr>
              <a:buSzPts val="1000"/>
              <a:buFont typeface="Calibri"/>
              <a:buAutoNum type="arabicPeriod"/>
              <a:defRPr/>
            </a:lvl6pPr>
            <a:lvl7pPr marL="3200400" lvl="6" indent="-292100" algn="l" rtl="0">
              <a:lnSpc>
                <a:spcPct val="100000"/>
              </a:lnSpc>
              <a:spcBef>
                <a:spcPts val="400"/>
              </a:spcBef>
              <a:spcAft>
                <a:spcPts val="0"/>
              </a:spcAft>
              <a:buClr>
                <a:srgbClr val="000000"/>
              </a:buClr>
              <a:buSzPts val="1000"/>
              <a:buFont typeface="Calibri"/>
              <a:buAutoNum type="arabicPeriod"/>
              <a:defRPr/>
            </a:lvl7pPr>
            <a:lvl8pPr marL="3657600" lvl="7" indent="-292100" algn="l" rtl="0">
              <a:lnSpc>
                <a:spcPct val="100000"/>
              </a:lnSpc>
              <a:spcBef>
                <a:spcPts val="400"/>
              </a:spcBef>
              <a:spcAft>
                <a:spcPts val="0"/>
              </a:spcAft>
              <a:buClr>
                <a:srgbClr val="000000"/>
              </a:buClr>
              <a:buSzPts val="1000"/>
              <a:buFont typeface="Calibri"/>
              <a:buAutoNum type="arabicPeriod"/>
              <a:defRPr/>
            </a:lvl8pPr>
            <a:lvl9pPr marL="4114800" lvl="8" indent="-292100" algn="l" rtl="0">
              <a:lnSpc>
                <a:spcPct val="100000"/>
              </a:lnSpc>
              <a:spcBef>
                <a:spcPts val="400"/>
              </a:spcBef>
              <a:spcAft>
                <a:spcPts val="0"/>
              </a:spcAft>
              <a:buClr>
                <a:srgbClr val="000000"/>
              </a:buClr>
              <a:buSzPts val="1000"/>
              <a:buFont typeface="Calibri"/>
              <a:buAutoNum type="arabicPeriod"/>
              <a:defRPr/>
            </a:lvl9pPr>
          </a:lstStyle>
          <a:p>
            <a:endParaRPr/>
          </a:p>
        </p:txBody>
      </p:sp>
      <p:sp>
        <p:nvSpPr>
          <p:cNvPr id="632" name="Google Shape;632;p108"/>
          <p:cNvSpPr txBox="1">
            <a:spLocks noGrp="1"/>
          </p:cNvSpPr>
          <p:nvPr>
            <p:ph type="title"/>
          </p:nvPr>
        </p:nvSpPr>
        <p:spPr>
          <a:xfrm>
            <a:off x="4314824" y="342900"/>
            <a:ext cx="4572000" cy="451500"/>
          </a:xfrm>
          <a:prstGeom prst="rect">
            <a:avLst/>
          </a:prstGeom>
          <a:noFill/>
          <a:ln>
            <a:noFill/>
          </a:ln>
        </p:spPr>
        <p:txBody>
          <a:bodyPr spcFirstLastPara="1" wrap="square" lIns="91425" tIns="45700" rIns="91425" bIns="45700" anchor="t" anchorCtr="0">
            <a:normAutofit/>
          </a:bodyPr>
          <a:lstStyle>
            <a:lvl1pPr lvl="0" algn="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517360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theme" Target="../theme/theme3.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Layout" Target="../slideLayouts/slideLayout64.xml"/><Relationship Id="rId7" Type="http://schemas.openxmlformats.org/officeDocument/2006/relationships/theme" Target="../theme/theme4.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5" Type="http://schemas.openxmlformats.org/officeDocument/2006/relationships/slideLayout" Target="../slideLayouts/slideLayout66.xml"/><Relationship Id="rId4" Type="http://schemas.openxmlformats.org/officeDocument/2006/relationships/slideLayout" Target="../slideLayouts/slideLayout65.xml"/><Relationship Id="rId9" Type="http://schemas.openxmlformats.org/officeDocument/2006/relationships/image" Target="../media/image5.jpe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69.xml"/><Relationship Id="rId1" Type="http://schemas.openxmlformats.org/officeDocument/2006/relationships/slideLayout" Target="../slideLayouts/slideLayout6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6.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26" Type="http://schemas.openxmlformats.org/officeDocument/2006/relationships/slideLayout" Target="../slideLayouts/slideLayout106.xml"/><Relationship Id="rId3" Type="http://schemas.openxmlformats.org/officeDocument/2006/relationships/slideLayout" Target="../slideLayouts/slideLayout83.xml"/><Relationship Id="rId21" Type="http://schemas.openxmlformats.org/officeDocument/2006/relationships/slideLayout" Target="../slideLayouts/slideLayout101.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5" Type="http://schemas.openxmlformats.org/officeDocument/2006/relationships/slideLayout" Target="../slideLayouts/slideLayout105.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24" Type="http://schemas.openxmlformats.org/officeDocument/2006/relationships/slideLayout" Target="../slideLayouts/slideLayout104.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23" Type="http://schemas.openxmlformats.org/officeDocument/2006/relationships/slideLayout" Target="../slideLayouts/slideLayout103.xml"/><Relationship Id="rId28" Type="http://schemas.openxmlformats.org/officeDocument/2006/relationships/theme" Target="../theme/theme7.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 Id="rId22" Type="http://schemas.openxmlformats.org/officeDocument/2006/relationships/slideLayout" Target="../slideLayouts/slideLayout102.xml"/><Relationship Id="rId27" Type="http://schemas.openxmlformats.org/officeDocument/2006/relationships/slideLayout" Target="../slideLayouts/slideLayout10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9"/>
        <p:cNvGrpSpPr/>
        <p:nvPr/>
      </p:nvGrpSpPr>
      <p:grpSpPr>
        <a:xfrm>
          <a:off x="0" y="0"/>
          <a:ext cx="0" cy="0"/>
          <a:chOff x="0" y="0"/>
          <a:chExt cx="0" cy="0"/>
        </a:xfrm>
      </p:grpSpPr>
      <p:sp>
        <p:nvSpPr>
          <p:cNvPr id="160" name="Google Shape;160;p16"/>
          <p:cNvSpPr txBox="1">
            <a:spLocks noGrp="1"/>
          </p:cNvSpPr>
          <p:nvPr>
            <p:ph type="title"/>
          </p:nvPr>
        </p:nvSpPr>
        <p:spPr>
          <a:xfrm>
            <a:off x="228600" y="137319"/>
            <a:ext cx="4114800" cy="571500"/>
          </a:xfrm>
          <a:prstGeom prst="rect">
            <a:avLst/>
          </a:prstGeom>
          <a:noFill/>
          <a:ln>
            <a:noFill/>
          </a:ln>
        </p:spPr>
        <p:txBody>
          <a:bodyPr spcFirstLastPara="1" wrap="square" lIns="45725" tIns="22850" rIns="45725" bIns="22850" anchor="ctr" anchorCtr="0">
            <a:noAutofit/>
          </a:bodyPr>
          <a:lstStyle>
            <a:lvl1pPr marR="0" lvl="0" algn="ctr" rtl="0">
              <a:spcBef>
                <a:spcPts val="0"/>
              </a:spcBef>
              <a:spcAft>
                <a:spcPts val="0"/>
              </a:spcAft>
              <a:buClr>
                <a:schemeClr val="dk1"/>
              </a:buClr>
              <a:buSzPts val="2200"/>
              <a:buFont typeface="Calibri"/>
              <a:buNone/>
              <a:defRPr sz="2200" b="0" i="0" u="none" strike="noStrike" cap="none">
                <a:solidFill>
                  <a:schemeClr val="dk1"/>
                </a:solidFill>
                <a:latin typeface="Calibri"/>
                <a:ea typeface="Calibri"/>
                <a:cs typeface="Calibri"/>
                <a:sym typeface="Calibri"/>
              </a:defRPr>
            </a:lvl1pPr>
            <a:lvl2pPr lvl="1" rtl="0">
              <a:spcBef>
                <a:spcPts val="0"/>
              </a:spcBef>
              <a:spcAft>
                <a:spcPts val="0"/>
              </a:spcAft>
              <a:buSzPts val="700"/>
              <a:buNone/>
              <a:defRPr sz="900"/>
            </a:lvl2pPr>
            <a:lvl3pPr lvl="2" rtl="0">
              <a:spcBef>
                <a:spcPts val="0"/>
              </a:spcBef>
              <a:spcAft>
                <a:spcPts val="0"/>
              </a:spcAft>
              <a:buSzPts val="700"/>
              <a:buNone/>
              <a:defRPr sz="900"/>
            </a:lvl3pPr>
            <a:lvl4pPr lvl="3" rtl="0">
              <a:spcBef>
                <a:spcPts val="0"/>
              </a:spcBef>
              <a:spcAft>
                <a:spcPts val="0"/>
              </a:spcAft>
              <a:buSzPts val="700"/>
              <a:buNone/>
              <a:defRPr sz="900"/>
            </a:lvl4pPr>
            <a:lvl5pPr lvl="4" rtl="0">
              <a:spcBef>
                <a:spcPts val="0"/>
              </a:spcBef>
              <a:spcAft>
                <a:spcPts val="0"/>
              </a:spcAft>
              <a:buSzPts val="700"/>
              <a:buNone/>
              <a:defRPr sz="900"/>
            </a:lvl5pPr>
            <a:lvl6pPr lvl="5" rtl="0">
              <a:spcBef>
                <a:spcPts val="0"/>
              </a:spcBef>
              <a:spcAft>
                <a:spcPts val="0"/>
              </a:spcAft>
              <a:buSzPts val="700"/>
              <a:buNone/>
              <a:defRPr sz="900"/>
            </a:lvl6pPr>
            <a:lvl7pPr lvl="6" rtl="0">
              <a:spcBef>
                <a:spcPts val="0"/>
              </a:spcBef>
              <a:spcAft>
                <a:spcPts val="0"/>
              </a:spcAft>
              <a:buSzPts val="700"/>
              <a:buNone/>
              <a:defRPr sz="900"/>
            </a:lvl7pPr>
            <a:lvl8pPr lvl="7" rtl="0">
              <a:spcBef>
                <a:spcPts val="0"/>
              </a:spcBef>
              <a:spcAft>
                <a:spcPts val="0"/>
              </a:spcAft>
              <a:buSzPts val="700"/>
              <a:buNone/>
              <a:defRPr sz="900"/>
            </a:lvl8pPr>
            <a:lvl9pPr lvl="8" rtl="0">
              <a:spcBef>
                <a:spcPts val="0"/>
              </a:spcBef>
              <a:spcAft>
                <a:spcPts val="0"/>
              </a:spcAft>
              <a:buSzPts val="700"/>
              <a:buNone/>
              <a:defRPr sz="900"/>
            </a:lvl9pPr>
          </a:lstStyle>
          <a:p>
            <a:endParaRPr/>
          </a:p>
        </p:txBody>
      </p:sp>
      <p:sp>
        <p:nvSpPr>
          <p:cNvPr id="161" name="Google Shape;161;p16"/>
          <p:cNvSpPr txBox="1">
            <a:spLocks noGrp="1"/>
          </p:cNvSpPr>
          <p:nvPr>
            <p:ph type="body" idx="1"/>
          </p:nvPr>
        </p:nvSpPr>
        <p:spPr>
          <a:xfrm>
            <a:off x="228600" y="800100"/>
            <a:ext cx="4114800" cy="2263200"/>
          </a:xfrm>
          <a:prstGeom prst="rect">
            <a:avLst/>
          </a:prstGeom>
          <a:noFill/>
          <a:ln>
            <a:noFill/>
          </a:ln>
        </p:spPr>
        <p:txBody>
          <a:bodyPr spcFirstLastPara="1" wrap="square" lIns="45725" tIns="22850" rIns="45725" bIns="22850" anchor="t" anchorCtr="0">
            <a:noAutofit/>
          </a:bodyPr>
          <a:lstStyle>
            <a:lvl1pPr marL="457200" marR="0" lvl="0" indent="-330200" algn="l" rtl="0">
              <a:spcBef>
                <a:spcPts val="30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1pPr>
            <a:lvl2pPr marL="914400" marR="0" lvl="1" indent="-317500" algn="l" rtl="0">
              <a:spcBef>
                <a:spcPts val="3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spcBef>
                <a:spcPts val="2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4pPr>
            <a:lvl5pPr marL="2286000" marR="0" lvl="4"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5pPr>
            <a:lvl6pPr marL="2743200" marR="0" lvl="5"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6pPr>
            <a:lvl7pPr marL="3200400" marR="0" lvl="6"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7pPr>
            <a:lvl8pPr marL="3657600" marR="0" lvl="7"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8pPr>
            <a:lvl9pPr marL="4114800" marR="0" lvl="8" indent="-292100" algn="l" rtl="0">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9pPr>
          </a:lstStyle>
          <a:p>
            <a:endParaRPr/>
          </a:p>
        </p:txBody>
      </p:sp>
      <p:sp>
        <p:nvSpPr>
          <p:cNvPr id="162" name="Google Shape;162;p16"/>
          <p:cNvSpPr txBox="1">
            <a:spLocks noGrp="1"/>
          </p:cNvSpPr>
          <p:nvPr>
            <p:ph type="dt" idx="10"/>
          </p:nvPr>
        </p:nvSpPr>
        <p:spPr>
          <a:xfrm>
            <a:off x="228600" y="3178175"/>
            <a:ext cx="1066800" cy="182400"/>
          </a:xfrm>
          <a:prstGeom prst="rect">
            <a:avLst/>
          </a:prstGeom>
          <a:noFill/>
          <a:ln>
            <a:noFill/>
          </a:ln>
        </p:spPr>
        <p:txBody>
          <a:bodyPr spcFirstLastPara="1" wrap="square" lIns="45725" tIns="22850" rIns="45725" bIns="22850" anchor="ctr" anchorCtr="0">
            <a:noAutofit/>
          </a:bodyPr>
          <a:lstStyle>
            <a:lvl1pPr marR="0" lvl="0" algn="l" rtl="0">
              <a:spcBef>
                <a:spcPts val="0"/>
              </a:spcBef>
              <a:spcAft>
                <a:spcPts val="0"/>
              </a:spcAft>
              <a:buSzPts val="700"/>
              <a:buNone/>
              <a:defRPr sz="6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700"/>
              <a:buNone/>
              <a:defRPr sz="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700"/>
              <a:buNone/>
              <a:defRPr sz="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700"/>
              <a:buNone/>
              <a:defRPr sz="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700"/>
              <a:buNone/>
              <a:defRPr sz="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700"/>
              <a:buNone/>
              <a:defRPr sz="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700"/>
              <a:buNone/>
              <a:defRPr sz="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700"/>
              <a:buNone/>
              <a:defRPr sz="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700"/>
              <a:buNone/>
              <a:defRPr sz="900" b="0" i="0" u="none" strike="noStrike" cap="none">
                <a:solidFill>
                  <a:schemeClr val="dk1"/>
                </a:solidFill>
                <a:latin typeface="Calibri"/>
                <a:ea typeface="Calibri"/>
                <a:cs typeface="Calibri"/>
                <a:sym typeface="Calibri"/>
              </a:defRPr>
            </a:lvl9pPr>
          </a:lstStyle>
          <a:p>
            <a:endParaRPr/>
          </a:p>
        </p:txBody>
      </p:sp>
      <p:sp>
        <p:nvSpPr>
          <p:cNvPr id="163" name="Google Shape;163;p16"/>
          <p:cNvSpPr txBox="1">
            <a:spLocks noGrp="1"/>
          </p:cNvSpPr>
          <p:nvPr>
            <p:ph type="ftr" idx="11"/>
          </p:nvPr>
        </p:nvSpPr>
        <p:spPr>
          <a:xfrm>
            <a:off x="1562100" y="3178175"/>
            <a:ext cx="1447800" cy="182400"/>
          </a:xfrm>
          <a:prstGeom prst="rect">
            <a:avLst/>
          </a:prstGeom>
          <a:noFill/>
          <a:ln>
            <a:noFill/>
          </a:ln>
        </p:spPr>
        <p:txBody>
          <a:bodyPr spcFirstLastPara="1" wrap="square" lIns="45725" tIns="22850" rIns="45725" bIns="22850" anchor="ctr" anchorCtr="0">
            <a:noAutofit/>
          </a:bodyPr>
          <a:lstStyle>
            <a:lvl1pPr marR="0" lvl="0" algn="ctr" rtl="0">
              <a:spcBef>
                <a:spcPts val="0"/>
              </a:spcBef>
              <a:spcAft>
                <a:spcPts val="0"/>
              </a:spcAft>
              <a:buSzPts val="700"/>
              <a:buNone/>
              <a:defRPr sz="6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700"/>
              <a:buNone/>
              <a:defRPr sz="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700"/>
              <a:buNone/>
              <a:defRPr sz="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700"/>
              <a:buNone/>
              <a:defRPr sz="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700"/>
              <a:buNone/>
              <a:defRPr sz="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700"/>
              <a:buNone/>
              <a:defRPr sz="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700"/>
              <a:buNone/>
              <a:defRPr sz="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700"/>
              <a:buNone/>
              <a:defRPr sz="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700"/>
              <a:buNone/>
              <a:defRPr sz="900" b="0" i="0" u="none" strike="noStrike" cap="none">
                <a:solidFill>
                  <a:schemeClr val="dk1"/>
                </a:solidFill>
                <a:latin typeface="Calibri"/>
                <a:ea typeface="Calibri"/>
                <a:cs typeface="Calibri"/>
                <a:sym typeface="Calibri"/>
              </a:defRPr>
            </a:lvl9pPr>
          </a:lstStyle>
          <a:p>
            <a:endParaRPr/>
          </a:p>
        </p:txBody>
      </p:sp>
      <p:sp>
        <p:nvSpPr>
          <p:cNvPr id="164" name="Google Shape;164;p16"/>
          <p:cNvSpPr txBox="1">
            <a:spLocks noGrp="1"/>
          </p:cNvSpPr>
          <p:nvPr>
            <p:ph type="sldNum" idx="12"/>
          </p:nvPr>
        </p:nvSpPr>
        <p:spPr>
          <a:xfrm>
            <a:off x="3276600" y="3178175"/>
            <a:ext cx="1066800" cy="182400"/>
          </a:xfrm>
          <a:prstGeom prst="rect">
            <a:avLst/>
          </a:prstGeom>
          <a:noFill/>
          <a:ln>
            <a:noFill/>
          </a:ln>
        </p:spPr>
        <p:txBody>
          <a:bodyPr spcFirstLastPara="1" wrap="square" lIns="45725" tIns="22850" rIns="45725" bIns="22850" anchor="ctr" anchorCtr="0">
            <a:noAutofit/>
          </a:bodyPr>
          <a:lstStyle>
            <a:lvl1pPr marL="0" marR="0" lvl="0" indent="0" algn="r" rtl="0">
              <a:spcBef>
                <a:spcPts val="0"/>
              </a:spcBef>
              <a:buNone/>
              <a:defRPr sz="600" b="0" i="0" u="none" strike="noStrike" cap="none">
                <a:solidFill>
                  <a:srgbClr val="888888"/>
                </a:solidFill>
                <a:latin typeface="Calibri"/>
                <a:ea typeface="Calibri"/>
                <a:cs typeface="Calibri"/>
                <a:sym typeface="Calibri"/>
              </a:defRPr>
            </a:lvl1pPr>
            <a:lvl2pPr marL="0" marR="0" lvl="1" indent="0" algn="r" rtl="0">
              <a:spcBef>
                <a:spcPts val="0"/>
              </a:spcBef>
              <a:buNone/>
              <a:defRPr sz="600" b="0" i="0" u="none" strike="noStrike" cap="none">
                <a:solidFill>
                  <a:srgbClr val="888888"/>
                </a:solidFill>
                <a:latin typeface="Calibri"/>
                <a:ea typeface="Calibri"/>
                <a:cs typeface="Calibri"/>
                <a:sym typeface="Calibri"/>
              </a:defRPr>
            </a:lvl2pPr>
            <a:lvl3pPr marL="0" marR="0" lvl="2" indent="0" algn="r" rtl="0">
              <a:spcBef>
                <a:spcPts val="0"/>
              </a:spcBef>
              <a:buNone/>
              <a:defRPr sz="600" b="0" i="0" u="none" strike="noStrike" cap="none">
                <a:solidFill>
                  <a:srgbClr val="888888"/>
                </a:solidFill>
                <a:latin typeface="Calibri"/>
                <a:ea typeface="Calibri"/>
                <a:cs typeface="Calibri"/>
                <a:sym typeface="Calibri"/>
              </a:defRPr>
            </a:lvl3pPr>
            <a:lvl4pPr marL="0" marR="0" lvl="3" indent="0" algn="r" rtl="0">
              <a:spcBef>
                <a:spcPts val="0"/>
              </a:spcBef>
              <a:buNone/>
              <a:defRPr sz="600" b="0" i="0" u="none" strike="noStrike" cap="none">
                <a:solidFill>
                  <a:srgbClr val="888888"/>
                </a:solidFill>
                <a:latin typeface="Calibri"/>
                <a:ea typeface="Calibri"/>
                <a:cs typeface="Calibri"/>
                <a:sym typeface="Calibri"/>
              </a:defRPr>
            </a:lvl4pPr>
            <a:lvl5pPr marL="0" marR="0" lvl="4" indent="0" algn="r" rtl="0">
              <a:spcBef>
                <a:spcPts val="0"/>
              </a:spcBef>
              <a:buNone/>
              <a:defRPr sz="600" b="0" i="0" u="none" strike="noStrike" cap="none">
                <a:solidFill>
                  <a:srgbClr val="888888"/>
                </a:solidFill>
                <a:latin typeface="Calibri"/>
                <a:ea typeface="Calibri"/>
                <a:cs typeface="Calibri"/>
                <a:sym typeface="Calibri"/>
              </a:defRPr>
            </a:lvl5pPr>
            <a:lvl6pPr marL="0" marR="0" lvl="5" indent="0" algn="r" rtl="0">
              <a:spcBef>
                <a:spcPts val="0"/>
              </a:spcBef>
              <a:buNone/>
              <a:defRPr sz="600" b="0" i="0" u="none" strike="noStrike" cap="none">
                <a:solidFill>
                  <a:srgbClr val="888888"/>
                </a:solidFill>
                <a:latin typeface="Calibri"/>
                <a:ea typeface="Calibri"/>
                <a:cs typeface="Calibri"/>
                <a:sym typeface="Calibri"/>
              </a:defRPr>
            </a:lvl6pPr>
            <a:lvl7pPr marL="0" marR="0" lvl="6" indent="0" algn="r" rtl="0">
              <a:spcBef>
                <a:spcPts val="0"/>
              </a:spcBef>
              <a:buNone/>
              <a:defRPr sz="600" b="0" i="0" u="none" strike="noStrike" cap="none">
                <a:solidFill>
                  <a:srgbClr val="888888"/>
                </a:solidFill>
                <a:latin typeface="Calibri"/>
                <a:ea typeface="Calibri"/>
                <a:cs typeface="Calibri"/>
                <a:sym typeface="Calibri"/>
              </a:defRPr>
            </a:lvl7pPr>
            <a:lvl8pPr marL="0" marR="0" lvl="7" indent="0" algn="r" rtl="0">
              <a:spcBef>
                <a:spcPts val="0"/>
              </a:spcBef>
              <a:buNone/>
              <a:defRPr sz="600" b="0" i="0" u="none" strike="noStrike" cap="none">
                <a:solidFill>
                  <a:srgbClr val="888888"/>
                </a:solidFill>
                <a:latin typeface="Calibri"/>
                <a:ea typeface="Calibri"/>
                <a:cs typeface="Calibri"/>
                <a:sym typeface="Calibri"/>
              </a:defRPr>
            </a:lvl8pPr>
            <a:lvl9pPr marL="0" marR="0" lvl="8" indent="0" algn="r" rtl="0">
              <a:spcBef>
                <a:spcPts val="0"/>
              </a:spcBef>
              <a:buNone/>
              <a:defRPr sz="6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8" r:id="rId16"/>
    <p:sldLayoutId id="2147483679" r:id="rId17"/>
    <p:sldLayoutId id="2147483680" r:id="rId18"/>
    <p:sldLayoutId id="2147483681" r:id="rId19"/>
    <p:sldLayoutId id="2147483684" r:id="rId20"/>
    <p:sldLayoutId id="2147483685" r:id="rId21"/>
    <p:sldLayoutId id="2147483686" r:id="rId22"/>
    <p:sldLayoutId id="2147483688" r:id="rId2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23"/>
        <p:cNvGrpSpPr/>
        <p:nvPr/>
      </p:nvGrpSpPr>
      <p:grpSpPr>
        <a:xfrm>
          <a:off x="0" y="0"/>
          <a:ext cx="0" cy="0"/>
          <a:chOff x="0" y="0"/>
          <a:chExt cx="0" cy="0"/>
        </a:xfrm>
      </p:grpSpPr>
      <p:sp>
        <p:nvSpPr>
          <p:cNvPr id="524" name="Google Shape;524;p7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525" name="Google Shape;525;p7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a:solidFill>
                  <a:schemeClr val="dk2"/>
                </a:solidFill>
              </a:defRPr>
            </a:lvl2pPr>
            <a:lvl3pPr marL="1371600" lvl="2" indent="-317500" rtl="0">
              <a:lnSpc>
                <a:spcPct val="115000"/>
              </a:lnSpc>
              <a:spcBef>
                <a:spcPts val="0"/>
              </a:spcBef>
              <a:spcAft>
                <a:spcPts val="0"/>
              </a:spcAft>
              <a:buClr>
                <a:schemeClr val="dk2"/>
              </a:buClr>
              <a:buSzPts val="1400"/>
              <a:buChar char="■"/>
              <a:defRPr>
                <a:solidFill>
                  <a:schemeClr val="dk2"/>
                </a:solidFill>
              </a:defRPr>
            </a:lvl3pPr>
            <a:lvl4pPr marL="1828800" lvl="3" indent="-317500" rtl="0">
              <a:lnSpc>
                <a:spcPct val="115000"/>
              </a:lnSpc>
              <a:spcBef>
                <a:spcPts val="0"/>
              </a:spcBef>
              <a:spcAft>
                <a:spcPts val="0"/>
              </a:spcAft>
              <a:buClr>
                <a:schemeClr val="dk2"/>
              </a:buClr>
              <a:buSzPts val="1400"/>
              <a:buChar char="●"/>
              <a:defRPr>
                <a:solidFill>
                  <a:schemeClr val="dk2"/>
                </a:solidFill>
              </a:defRPr>
            </a:lvl4pPr>
            <a:lvl5pPr marL="2286000" lvl="4" indent="-317500" rtl="0">
              <a:lnSpc>
                <a:spcPct val="115000"/>
              </a:lnSpc>
              <a:spcBef>
                <a:spcPts val="0"/>
              </a:spcBef>
              <a:spcAft>
                <a:spcPts val="0"/>
              </a:spcAft>
              <a:buClr>
                <a:schemeClr val="dk2"/>
              </a:buClr>
              <a:buSzPts val="1400"/>
              <a:buChar char="○"/>
              <a:defRPr>
                <a:solidFill>
                  <a:schemeClr val="dk2"/>
                </a:solidFill>
              </a:defRPr>
            </a:lvl5pPr>
            <a:lvl6pPr marL="2743200" lvl="5" indent="-317500" rtl="0">
              <a:lnSpc>
                <a:spcPct val="115000"/>
              </a:lnSpc>
              <a:spcBef>
                <a:spcPts val="0"/>
              </a:spcBef>
              <a:spcAft>
                <a:spcPts val="0"/>
              </a:spcAft>
              <a:buClr>
                <a:schemeClr val="dk2"/>
              </a:buClr>
              <a:buSzPts val="1400"/>
              <a:buChar char="■"/>
              <a:defRPr>
                <a:solidFill>
                  <a:schemeClr val="dk2"/>
                </a:solidFill>
              </a:defRPr>
            </a:lvl6pPr>
            <a:lvl7pPr marL="3200400" lvl="6" indent="-317500" rtl="0">
              <a:lnSpc>
                <a:spcPct val="115000"/>
              </a:lnSpc>
              <a:spcBef>
                <a:spcPts val="0"/>
              </a:spcBef>
              <a:spcAft>
                <a:spcPts val="0"/>
              </a:spcAft>
              <a:buClr>
                <a:schemeClr val="dk2"/>
              </a:buClr>
              <a:buSzPts val="1400"/>
              <a:buChar char="●"/>
              <a:defRPr>
                <a:solidFill>
                  <a:schemeClr val="dk2"/>
                </a:solidFill>
              </a:defRPr>
            </a:lvl7pPr>
            <a:lvl8pPr marL="3657600" lvl="7" indent="-317500" rtl="0">
              <a:lnSpc>
                <a:spcPct val="115000"/>
              </a:lnSpc>
              <a:spcBef>
                <a:spcPts val="0"/>
              </a:spcBef>
              <a:spcAft>
                <a:spcPts val="0"/>
              </a:spcAft>
              <a:buClr>
                <a:schemeClr val="dk2"/>
              </a:buClr>
              <a:buSzPts val="1400"/>
              <a:buChar char="○"/>
              <a:defRPr>
                <a:solidFill>
                  <a:schemeClr val="dk2"/>
                </a:solidFill>
              </a:defRPr>
            </a:lvl8pPr>
            <a:lvl9pPr marL="4114800" lvl="8" indent="-317500" rtl="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526" name="Google Shape;526;p7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05"/>
        <p:cNvGrpSpPr/>
        <p:nvPr/>
      </p:nvGrpSpPr>
      <p:grpSpPr>
        <a:xfrm>
          <a:off x="0" y="0"/>
          <a:ext cx="0" cy="0"/>
          <a:chOff x="0" y="0"/>
          <a:chExt cx="0" cy="0"/>
        </a:xfrm>
      </p:grpSpPr>
      <p:sp>
        <p:nvSpPr>
          <p:cNvPr id="906" name="Google Shape;906;p148"/>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rgbClr val="000000"/>
              </a:buClr>
              <a:buSzPts val="1400"/>
              <a:buFont typeface="Arial"/>
              <a:buNone/>
              <a:defRPr sz="22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7" name="Google Shape;907;p148"/>
          <p:cNvSpPr txBox="1">
            <a:spLocks noGrp="1"/>
          </p:cNvSpPr>
          <p:nvPr>
            <p:ph type="body" idx="1"/>
          </p:nvPr>
        </p:nvSpPr>
        <p:spPr>
          <a:xfrm>
            <a:off x="228600" y="800100"/>
            <a:ext cx="4114800" cy="2263200"/>
          </a:xfrm>
          <a:prstGeom prst="rect">
            <a:avLst/>
          </a:prstGeom>
          <a:noFill/>
          <a:ln>
            <a:noFill/>
          </a:ln>
        </p:spPr>
        <p:txBody>
          <a:bodyPr spcFirstLastPara="1" wrap="square" lIns="91425" tIns="45700" rIns="91425" bIns="45700" anchor="t" anchorCtr="0">
            <a:normAutofit/>
          </a:bodyPr>
          <a:lstStyle>
            <a:lvl1pPr marL="457200" marR="0" lvl="0" indent="-330200" algn="l" rtl="0">
              <a:lnSpc>
                <a:spcPct val="100000"/>
              </a:lnSpc>
              <a:spcBef>
                <a:spcPts val="300"/>
              </a:spcBef>
              <a:spcAft>
                <a:spcPts val="0"/>
              </a:spcAft>
              <a:buClr>
                <a:srgbClr val="000000"/>
              </a:buClr>
              <a:buSzPts val="1600"/>
              <a:buFont typeface="Calibri"/>
              <a:buAutoNum type="arabicPeriod"/>
              <a:defRPr sz="1600" b="0" i="0" u="none" strike="noStrike" cap="none">
                <a:solidFill>
                  <a:srgbClr val="000000"/>
                </a:solidFill>
                <a:latin typeface="Calibri"/>
                <a:ea typeface="Calibri"/>
                <a:cs typeface="Calibri"/>
                <a:sym typeface="Calibri"/>
              </a:defRPr>
            </a:lvl1pPr>
            <a:lvl2pPr marL="914400" marR="0" lvl="1" indent="-317500" algn="l" rtl="0">
              <a:lnSpc>
                <a:spcPct val="100000"/>
              </a:lnSpc>
              <a:spcBef>
                <a:spcPts val="300"/>
              </a:spcBef>
              <a:spcAft>
                <a:spcPts val="0"/>
              </a:spcAft>
              <a:buClr>
                <a:srgbClr val="000000"/>
              </a:buClr>
              <a:buSzPts val="1400"/>
              <a:buFont typeface="Calibri"/>
              <a:buAutoNum type="arabicPeriod"/>
              <a:defRPr sz="1400" b="0" i="0" u="none" strike="noStrike" cap="none">
                <a:solidFill>
                  <a:srgbClr val="000000"/>
                </a:solidFill>
                <a:latin typeface="Calibri"/>
                <a:ea typeface="Calibri"/>
                <a:cs typeface="Calibri"/>
                <a:sym typeface="Calibri"/>
              </a:defRPr>
            </a:lvl2pPr>
            <a:lvl3pPr marL="1371600" marR="0" lvl="2" indent="-304800" algn="l" rtl="0">
              <a:lnSpc>
                <a:spcPct val="100000"/>
              </a:lnSpc>
              <a:spcBef>
                <a:spcPts val="200"/>
              </a:spcBef>
              <a:spcAft>
                <a:spcPts val="0"/>
              </a:spcAft>
              <a:buClr>
                <a:srgbClr val="000000"/>
              </a:buClr>
              <a:buSzPts val="1200"/>
              <a:buFont typeface="Calibri"/>
              <a:buAutoNum type="arabicPeriod"/>
              <a:defRPr sz="1200" b="0" i="0" u="none" strike="noStrike" cap="none">
                <a:solidFill>
                  <a:srgbClr val="000000"/>
                </a:solidFill>
                <a:latin typeface="Calibri"/>
                <a:ea typeface="Calibri"/>
                <a:cs typeface="Calibri"/>
                <a:sym typeface="Calibri"/>
              </a:defRPr>
            </a:lvl3pPr>
            <a:lvl4pPr marL="1828800" marR="0" lvl="3"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4pPr>
            <a:lvl5pPr marL="2286000" marR="0" lvl="4"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5pPr>
            <a:lvl6pPr marL="2743200" marR="0" lvl="5"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6pPr>
            <a:lvl7pPr marL="3200400" marR="0" lvl="6"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7pPr>
            <a:lvl8pPr marL="3657600" marR="0" lvl="7"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8pPr>
            <a:lvl9pPr marL="4114800" marR="0" lvl="8"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9pPr>
          </a:lstStyle>
          <a:p>
            <a:endParaRPr/>
          </a:p>
        </p:txBody>
      </p:sp>
      <p:sp>
        <p:nvSpPr>
          <p:cNvPr id="908" name="Google Shape;908;p148"/>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786" r:id="rId1"/>
    <p:sldLayoutId id="2147483787" r:id="rId2"/>
    <p:sldLayoutId id="2147483788"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 id="2147483804" r:id="rId17"/>
    <p:sldLayoutId id="2147483805" r:id="rId18"/>
    <p:sldLayoutId id="2147483806" r:id="rId19"/>
    <p:sldLayoutId id="2147483807" r:id="rId20"/>
    <p:sldLayoutId id="2147483808" r:id="rId21"/>
    <p:sldLayoutId id="2147483809" r:id="rId22"/>
    <p:sldLayoutId id="2147483810" r:id="rId23"/>
    <p:sldLayoutId id="2147483811" r:id="rId24"/>
    <p:sldLayoutId id="2147483812" r:id="rId2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35CA5D30-7E07-4DF4-AFB8-B51938BEA0F2}"/>
              </a:ext>
            </a:extLst>
          </p:cNvPr>
          <p:cNvSpPr txBox="1"/>
          <p:nvPr userDrawn="1"/>
        </p:nvSpPr>
        <p:spPr>
          <a:xfrm>
            <a:off x="7106263" y="4979193"/>
            <a:ext cx="2037738" cy="175433"/>
          </a:xfrm>
          <a:prstGeom prst="rect">
            <a:avLst/>
          </a:prstGeom>
          <a:noFill/>
        </p:spPr>
        <p:txBody>
          <a:bodyPr wrap="none" rtlCol="0">
            <a:spAutoFit/>
          </a:bodyPr>
          <a:lstStyle/>
          <a:p>
            <a:pPr marL="0" indent="0" algn="r">
              <a:lnSpc>
                <a:spcPct val="90000"/>
              </a:lnSpc>
              <a:spcBef>
                <a:spcPts val="900"/>
              </a:spcBef>
              <a:buClr>
                <a:schemeClr val="accent1"/>
              </a:buClr>
              <a:buFont typeface="Arial" panose="020B0604020202020204" pitchFamily="34" charset="0"/>
              <a:buNone/>
            </a:pPr>
            <a:r>
              <a:rPr lang="en-GB" sz="600">
                <a:solidFill>
                  <a:schemeClr val="tx2"/>
                </a:solidFill>
              </a:rPr>
              <a:t>Veeva-ID: ES-XXX and Date of preparation: July 2022</a:t>
            </a:r>
            <a:endParaRPr lang="en-US" sz="600">
              <a:solidFill>
                <a:schemeClr val="tx2"/>
              </a:solidFill>
            </a:endParaRPr>
          </a:p>
        </p:txBody>
      </p:sp>
      <p:sp>
        <p:nvSpPr>
          <p:cNvPr id="2" name="Title Placeholder 1">
            <a:extLst>
              <a:ext uri="{FF2B5EF4-FFF2-40B4-BE49-F238E27FC236}">
                <a16:creationId xmlns:a16="http://schemas.microsoft.com/office/drawing/2014/main" id="{ABE9E82A-3EC8-4AEC-9C50-77D111EF5597}"/>
              </a:ext>
            </a:extLst>
          </p:cNvPr>
          <p:cNvSpPr>
            <a:spLocks noGrp="1"/>
          </p:cNvSpPr>
          <p:nvPr>
            <p:ph type="title"/>
          </p:nvPr>
        </p:nvSpPr>
        <p:spPr>
          <a:xfrm>
            <a:off x="359569" y="141685"/>
            <a:ext cx="8424863" cy="595186"/>
          </a:xfrm>
          <a:prstGeom prst="rect">
            <a:avLst/>
          </a:prstGeom>
        </p:spPr>
        <p:txBody>
          <a:bodyPr vert="horz" lIns="0" tIns="0" rIns="0" bIns="0" rtlCol="0" anchor="b">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9924414-9BAE-44CE-9016-3672BFAF0CFC}"/>
              </a:ext>
            </a:extLst>
          </p:cNvPr>
          <p:cNvSpPr>
            <a:spLocks noGrp="1"/>
          </p:cNvSpPr>
          <p:nvPr>
            <p:ph type="body" idx="1"/>
          </p:nvPr>
        </p:nvSpPr>
        <p:spPr>
          <a:xfrm>
            <a:off x="359569" y="955743"/>
            <a:ext cx="8424863" cy="3523844"/>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33273591-46C8-493D-B3AD-66E71EAA2DD4}"/>
              </a:ext>
            </a:extLst>
          </p:cNvPr>
          <p:cNvSpPr/>
          <p:nvPr userDrawn="1"/>
        </p:nvSpPr>
        <p:spPr>
          <a:xfrm>
            <a:off x="359569" y="798460"/>
            <a:ext cx="8424863" cy="60389"/>
          </a:xfrm>
          <a:prstGeom prst="rect">
            <a:avLst/>
          </a:prstGeom>
          <a:gradFill flip="none" rotWithShape="1">
            <a:gsLst>
              <a:gs pos="26000">
                <a:schemeClr val="accent1"/>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US" sz="1800">
              <a:solidFill>
                <a:srgbClr val="FFFFFF"/>
              </a:solidFill>
            </a:endParaRPr>
          </a:p>
        </p:txBody>
      </p:sp>
    </p:spTree>
    <p:custDataLst>
      <p:tags r:id="rId8"/>
    </p:custDataLst>
    <p:extLst>
      <p:ext uri="{BB962C8B-B14F-4D97-AF65-F5344CB8AC3E}">
        <p14:creationId xmlns:p14="http://schemas.microsoft.com/office/powerpoint/2010/main" val="3906402234"/>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685800" rtl="0" eaLnBrk="1" latinLnBrk="0" hangingPunct="1">
        <a:lnSpc>
          <a:spcPct val="90000"/>
        </a:lnSpc>
        <a:spcBef>
          <a:spcPct val="0"/>
        </a:spcBef>
        <a:buNone/>
        <a:defRPr sz="2400" b="1" kern="1200">
          <a:solidFill>
            <a:schemeClr val="accent1"/>
          </a:solidFill>
          <a:latin typeface="+mj-lt"/>
          <a:ea typeface="+mj-ea"/>
          <a:cs typeface="+mj-cs"/>
        </a:defRPr>
      </a:lvl1pPr>
    </p:titleStyle>
    <p:bodyStyle>
      <a:lvl1pPr marL="196454" indent="-196454" algn="l" defTabSz="685800" rtl="0" eaLnBrk="1" latinLnBrk="0" hangingPunct="1">
        <a:lnSpc>
          <a:spcPct val="100000"/>
        </a:lnSpc>
        <a:spcBef>
          <a:spcPts val="0"/>
        </a:spcBef>
        <a:spcAft>
          <a:spcPts val="300"/>
        </a:spcAft>
        <a:buClr>
          <a:schemeClr val="accent1"/>
        </a:buClr>
        <a:buFont typeface="Arial" panose="020B0604020202020204" pitchFamily="34" charset="0"/>
        <a:buChar char="●"/>
        <a:defRPr sz="1650" kern="1200">
          <a:solidFill>
            <a:schemeClr val="tx2"/>
          </a:solidFill>
          <a:latin typeface="+mn-lt"/>
          <a:ea typeface="+mn-ea"/>
          <a:cs typeface="+mn-cs"/>
        </a:defRPr>
      </a:lvl1pPr>
      <a:lvl2pPr marL="452438" indent="-255985" algn="l" defTabSz="685800" rtl="0" eaLnBrk="1" latinLnBrk="0" hangingPunct="1">
        <a:lnSpc>
          <a:spcPct val="100000"/>
        </a:lnSpc>
        <a:spcBef>
          <a:spcPts val="0"/>
        </a:spcBef>
        <a:spcAft>
          <a:spcPts val="300"/>
        </a:spcAft>
        <a:buClr>
          <a:schemeClr val="accent1"/>
        </a:buClr>
        <a:buFont typeface="Arial" panose="020B0604020202020204" pitchFamily="34" charset="0"/>
        <a:buChar char="–"/>
        <a:defRPr sz="1650" kern="1200">
          <a:solidFill>
            <a:schemeClr val="tx2"/>
          </a:solidFill>
          <a:latin typeface="+mn-lt"/>
          <a:ea typeface="+mn-ea"/>
          <a:cs typeface="+mn-cs"/>
        </a:defRPr>
      </a:lvl2pPr>
      <a:lvl3pPr marL="671513" indent="-219075" algn="l" defTabSz="685800" rtl="0" eaLnBrk="1" latinLnBrk="0" hangingPunct="1">
        <a:lnSpc>
          <a:spcPct val="100000"/>
        </a:lnSpc>
        <a:spcBef>
          <a:spcPts val="0"/>
        </a:spcBef>
        <a:spcAft>
          <a:spcPts val="300"/>
        </a:spcAft>
        <a:buClr>
          <a:schemeClr val="accent1"/>
        </a:buClr>
        <a:buFont typeface="Wingdings" panose="05000000000000000000" pitchFamily="2" charset="2"/>
        <a:buChar char="§"/>
        <a:defRPr sz="1650" kern="1200">
          <a:solidFill>
            <a:schemeClr val="tx2"/>
          </a:solidFill>
          <a:latin typeface="+mn-lt"/>
          <a:ea typeface="+mn-ea"/>
          <a:cs typeface="+mn-cs"/>
        </a:defRPr>
      </a:lvl3pPr>
      <a:lvl4pPr marL="1200150" indent="-171450" algn="l" defTabSz="685800" rtl="0" eaLnBrk="1" latinLnBrk="0" hangingPunct="1">
        <a:lnSpc>
          <a:spcPct val="100000"/>
        </a:lnSpc>
        <a:spcBef>
          <a:spcPts val="0"/>
        </a:spcBef>
        <a:spcAft>
          <a:spcPts val="300"/>
        </a:spcAft>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100000"/>
        </a:lnSpc>
        <a:spcBef>
          <a:spcPts val="0"/>
        </a:spcBef>
        <a:spcAft>
          <a:spcPts val="300"/>
        </a:spcAft>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559">
          <p15:clr>
            <a:srgbClr val="F26B43"/>
          </p15:clr>
        </p15:guide>
        <p15:guide id="4" pos="302">
          <p15:clr>
            <a:srgbClr val="F26B43"/>
          </p15:clr>
        </p15:guide>
        <p15:guide id="5" pos="7378">
          <p15:clr>
            <a:srgbClr val="F26B43"/>
          </p15:clr>
        </p15:guide>
        <p15:guide id="6" orient="horz" pos="119">
          <p15:clr>
            <a:srgbClr val="F26B43"/>
          </p15:clr>
        </p15:guide>
        <p15:guide id="7" orient="horz" pos="4156">
          <p15:clr>
            <a:srgbClr val="F26B43"/>
          </p15:clr>
        </p15:guide>
        <p15:guide id="8" orient="horz" pos="845">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9741436"/>
      </p:ext>
    </p:extLst>
  </p:cSld>
  <p:clrMap bg1="lt1" tx1="dk1" bg2="lt2" tx2="dk2" accent1="accent1" accent2="accent2" accent3="accent3" accent4="accent4" accent5="accent5" accent6="accent6" hlink="hlink" folHlink="folHlink"/>
  <p:sldLayoutIdLst>
    <p:sldLayoutId id="2147483831" r:id="rId1"/>
    <p:sldLayoutId id="214748383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6"/>
        <p:cNvGrpSpPr/>
        <p:nvPr/>
      </p:nvGrpSpPr>
      <p:grpSpPr>
        <a:xfrm>
          <a:off x="0" y="0"/>
          <a:ext cx="0" cy="0"/>
          <a:chOff x="0" y="0"/>
          <a:chExt cx="0" cy="0"/>
        </a:xfrm>
      </p:grpSpPr>
      <p:sp>
        <p:nvSpPr>
          <p:cNvPr id="207" name="Google Shape;207;p33"/>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marR="0" lvl="0"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9pPr>
          </a:lstStyle>
          <a:p>
            <a:endParaRPr/>
          </a:p>
        </p:txBody>
      </p:sp>
      <p:sp>
        <p:nvSpPr>
          <p:cNvPr id="208" name="Google Shape;208;p33"/>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298450" algn="l" rtl="0">
              <a:lnSpc>
                <a:spcPct val="115000"/>
              </a:lnSpc>
              <a:spcBef>
                <a:spcPts val="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2pPr>
            <a:lvl3pPr marL="1371600" marR="0" lvl="2" indent="-298450" algn="l" rtl="0">
              <a:lnSpc>
                <a:spcPct val="115000"/>
              </a:lnSpc>
              <a:spcBef>
                <a:spcPts val="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3pPr>
            <a:lvl4pPr marL="1828800" marR="0" lvl="3" indent="-298450" algn="l" rtl="0">
              <a:lnSpc>
                <a:spcPct val="115000"/>
              </a:lnSpc>
              <a:spcBef>
                <a:spcPts val="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4pPr>
            <a:lvl5pPr marL="2286000" marR="0" lvl="4" indent="-298450" algn="l" rtl="0">
              <a:lnSpc>
                <a:spcPct val="115000"/>
              </a:lnSpc>
              <a:spcBef>
                <a:spcPts val="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5pPr>
            <a:lvl6pPr marL="2743200" marR="0" lvl="5" indent="-298450" algn="l" rtl="0">
              <a:lnSpc>
                <a:spcPct val="115000"/>
              </a:lnSpc>
              <a:spcBef>
                <a:spcPts val="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6pPr>
            <a:lvl7pPr marL="3200400" marR="0" lvl="6" indent="-298450" algn="l" rtl="0">
              <a:lnSpc>
                <a:spcPct val="115000"/>
              </a:lnSpc>
              <a:spcBef>
                <a:spcPts val="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7pPr>
            <a:lvl8pPr marL="3657600" marR="0" lvl="7" indent="-298450" algn="l" rtl="0">
              <a:lnSpc>
                <a:spcPct val="115000"/>
              </a:lnSpc>
              <a:spcBef>
                <a:spcPts val="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8pPr>
            <a:lvl9pPr marL="4114800" marR="0" lvl="8" indent="-298450" algn="l" rtl="0">
              <a:lnSpc>
                <a:spcPct val="115000"/>
              </a:lnSpc>
              <a:spcBef>
                <a:spcPts val="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9pPr>
          </a:lstStyle>
          <a:p>
            <a:endParaRPr/>
          </a:p>
        </p:txBody>
      </p:sp>
      <p:sp>
        <p:nvSpPr>
          <p:cNvPr id="209" name="Google Shape;209;p33"/>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543472249"/>
      </p:ext>
    </p:extLst>
  </p:cSld>
  <p:clrMap bg1="lt1" tx1="dk1" bg2="dk2" tx2="lt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20"/>
        <p:cNvGrpSpPr/>
        <p:nvPr/>
      </p:nvGrpSpPr>
      <p:grpSpPr>
        <a:xfrm>
          <a:off x="0" y="0"/>
          <a:ext cx="0" cy="0"/>
          <a:chOff x="0" y="0"/>
          <a:chExt cx="0" cy="0"/>
        </a:xfrm>
      </p:grpSpPr>
      <p:sp>
        <p:nvSpPr>
          <p:cNvPr id="521" name="Google Shape;521;p89"/>
          <p:cNvSpPr txBox="1">
            <a:spLocks noGrp="1"/>
          </p:cNvSpPr>
          <p:nvPr>
            <p:ph type="title"/>
          </p:nvPr>
        </p:nvSpPr>
        <p:spPr>
          <a:xfrm>
            <a:off x="228600" y="137319"/>
            <a:ext cx="4114800" cy="5715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rgbClr val="000000"/>
              </a:buClr>
              <a:buSzPts val="1400"/>
              <a:buFont typeface="Arial"/>
              <a:buNone/>
              <a:defRPr sz="22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22" name="Google Shape;522;p89"/>
          <p:cNvSpPr txBox="1">
            <a:spLocks noGrp="1"/>
          </p:cNvSpPr>
          <p:nvPr>
            <p:ph type="body" idx="1"/>
          </p:nvPr>
        </p:nvSpPr>
        <p:spPr>
          <a:xfrm>
            <a:off x="228600" y="800100"/>
            <a:ext cx="4114800" cy="2263200"/>
          </a:xfrm>
          <a:prstGeom prst="rect">
            <a:avLst/>
          </a:prstGeom>
          <a:noFill/>
          <a:ln>
            <a:noFill/>
          </a:ln>
        </p:spPr>
        <p:txBody>
          <a:bodyPr spcFirstLastPara="1" wrap="square" lIns="91425" tIns="45700" rIns="91425" bIns="45700" anchor="t" anchorCtr="0">
            <a:normAutofit/>
          </a:bodyPr>
          <a:lstStyle>
            <a:lvl1pPr marL="457200" marR="0" lvl="0" indent="-330200" algn="l" rtl="0">
              <a:lnSpc>
                <a:spcPct val="100000"/>
              </a:lnSpc>
              <a:spcBef>
                <a:spcPts val="300"/>
              </a:spcBef>
              <a:spcAft>
                <a:spcPts val="0"/>
              </a:spcAft>
              <a:buClr>
                <a:srgbClr val="000000"/>
              </a:buClr>
              <a:buSzPts val="1600"/>
              <a:buFont typeface="Calibri"/>
              <a:buAutoNum type="arabicPeriod"/>
              <a:defRPr sz="1600" b="0" i="0" u="none" strike="noStrike" cap="none">
                <a:solidFill>
                  <a:srgbClr val="000000"/>
                </a:solidFill>
                <a:latin typeface="Calibri"/>
                <a:ea typeface="Calibri"/>
                <a:cs typeface="Calibri"/>
                <a:sym typeface="Calibri"/>
              </a:defRPr>
            </a:lvl1pPr>
            <a:lvl2pPr marL="914400" marR="0" lvl="1" indent="-317500" algn="l" rtl="0">
              <a:lnSpc>
                <a:spcPct val="100000"/>
              </a:lnSpc>
              <a:spcBef>
                <a:spcPts val="300"/>
              </a:spcBef>
              <a:spcAft>
                <a:spcPts val="0"/>
              </a:spcAft>
              <a:buClr>
                <a:srgbClr val="000000"/>
              </a:buClr>
              <a:buSzPts val="1400"/>
              <a:buFont typeface="Calibri"/>
              <a:buAutoNum type="arabicPeriod"/>
              <a:defRPr sz="1400" b="0" i="0" u="none" strike="noStrike" cap="none">
                <a:solidFill>
                  <a:srgbClr val="000000"/>
                </a:solidFill>
                <a:latin typeface="Calibri"/>
                <a:ea typeface="Calibri"/>
                <a:cs typeface="Calibri"/>
                <a:sym typeface="Calibri"/>
              </a:defRPr>
            </a:lvl2pPr>
            <a:lvl3pPr marL="1371600" marR="0" lvl="2" indent="-304800" algn="l" rtl="0">
              <a:lnSpc>
                <a:spcPct val="100000"/>
              </a:lnSpc>
              <a:spcBef>
                <a:spcPts val="200"/>
              </a:spcBef>
              <a:spcAft>
                <a:spcPts val="0"/>
              </a:spcAft>
              <a:buClr>
                <a:srgbClr val="000000"/>
              </a:buClr>
              <a:buSzPts val="1200"/>
              <a:buFont typeface="Calibri"/>
              <a:buAutoNum type="arabicPeriod"/>
              <a:defRPr sz="1200" b="0" i="0" u="none" strike="noStrike" cap="none">
                <a:solidFill>
                  <a:srgbClr val="000000"/>
                </a:solidFill>
                <a:latin typeface="Calibri"/>
                <a:ea typeface="Calibri"/>
                <a:cs typeface="Calibri"/>
                <a:sym typeface="Calibri"/>
              </a:defRPr>
            </a:lvl3pPr>
            <a:lvl4pPr marL="1828800" marR="0" lvl="3"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4pPr>
            <a:lvl5pPr marL="2286000" marR="0" lvl="4"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5pPr>
            <a:lvl6pPr marL="2743200" marR="0" lvl="5"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6pPr>
            <a:lvl7pPr marL="3200400" marR="0" lvl="6"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7pPr>
            <a:lvl8pPr marL="3657600" marR="0" lvl="7"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8pPr>
            <a:lvl9pPr marL="4114800" marR="0" lvl="8" indent="-292100" algn="l" rtl="0">
              <a:lnSpc>
                <a:spcPct val="100000"/>
              </a:lnSpc>
              <a:spcBef>
                <a:spcPts val="200"/>
              </a:spcBef>
              <a:spcAft>
                <a:spcPts val="0"/>
              </a:spcAft>
              <a:buClr>
                <a:srgbClr val="000000"/>
              </a:buClr>
              <a:buSzPts val="1000"/>
              <a:buFont typeface="Calibri"/>
              <a:buAutoNum type="arabicPeriod"/>
              <a:defRPr sz="1000" b="0" i="0" u="none" strike="noStrike" cap="none">
                <a:solidFill>
                  <a:srgbClr val="000000"/>
                </a:solidFill>
                <a:latin typeface="Calibri"/>
                <a:ea typeface="Calibri"/>
                <a:cs typeface="Calibri"/>
                <a:sym typeface="Calibri"/>
              </a:defRPr>
            </a:lvl9pPr>
          </a:lstStyle>
          <a:p>
            <a:endParaRPr/>
          </a:p>
        </p:txBody>
      </p:sp>
      <p:sp>
        <p:nvSpPr>
          <p:cNvPr id="523" name="Google Shape;523;p89"/>
          <p:cNvSpPr txBox="1">
            <a:spLocks noGrp="1"/>
          </p:cNvSpPr>
          <p:nvPr>
            <p:ph type="sldNum" idx="12"/>
          </p:nvPr>
        </p:nvSpPr>
        <p:spPr>
          <a:xfrm>
            <a:off x="3276600" y="3178175"/>
            <a:ext cx="1066800" cy="182400"/>
          </a:xfrm>
          <a:prstGeom prst="rect">
            <a:avLst/>
          </a:prstGeom>
          <a:noFill/>
          <a:ln>
            <a:noFill/>
          </a:ln>
        </p:spPr>
        <p:txBody>
          <a:bodyPr spcFirstLastPara="1" wrap="square" lIns="91425" tIns="45700" rIns="91425" bIns="45700" anchor="t" anchorCtr="0">
            <a:normAutofit fontScale="62500" lnSpcReduction="20000"/>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441891292"/>
      </p:ext>
    </p:extLst>
  </p:cSld>
  <p:clrMap bg1="lt1" tx1="dk1" bg2="dk2" tx2="lt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 id="2147483887" r:id="rId12"/>
    <p:sldLayoutId id="2147483888" r:id="rId13"/>
    <p:sldLayoutId id="2147483889" r:id="rId14"/>
    <p:sldLayoutId id="2147483890" r:id="rId15"/>
    <p:sldLayoutId id="2147483891" r:id="rId16"/>
    <p:sldLayoutId id="2147483892" r:id="rId17"/>
    <p:sldLayoutId id="2147483893" r:id="rId18"/>
    <p:sldLayoutId id="2147483894" r:id="rId19"/>
    <p:sldLayoutId id="2147483895" r:id="rId20"/>
    <p:sldLayoutId id="2147483896" r:id="rId21"/>
    <p:sldLayoutId id="2147483897" r:id="rId22"/>
    <p:sldLayoutId id="2147483898" r:id="rId23"/>
    <p:sldLayoutId id="2147483899" r:id="rId24"/>
    <p:sldLayoutId id="2147483900" r:id="rId25"/>
    <p:sldLayoutId id="2147483901" r:id="rId26"/>
    <p:sldLayoutId id="2147483902"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0.xml"/><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2.xml"/><Relationship Id="rId1" Type="http://schemas.openxmlformats.org/officeDocument/2006/relationships/slideLayout" Target="../slideLayouts/slideLayout4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3.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png"/><Relationship Id="rId18" Type="http://schemas.openxmlformats.org/officeDocument/2006/relationships/image" Target="../media/image70.sv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png"/><Relationship Id="rId17" Type="http://schemas.openxmlformats.org/officeDocument/2006/relationships/image" Target="../media/image69.png"/><Relationship Id="rId2" Type="http://schemas.openxmlformats.org/officeDocument/2006/relationships/notesSlide" Target="../notesSlides/notesSlide13.xml"/><Relationship Id="rId16" Type="http://schemas.openxmlformats.org/officeDocument/2006/relationships/image" Target="../media/image68.svg"/><Relationship Id="rId1" Type="http://schemas.openxmlformats.org/officeDocument/2006/relationships/slideLayout" Target="../slideLayouts/slideLayout70.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5" Type="http://schemas.openxmlformats.org/officeDocument/2006/relationships/image" Target="../media/image6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 Id="rId14" Type="http://schemas.openxmlformats.org/officeDocument/2006/relationships/image" Target="../media/image66.png"/></Relationships>
</file>

<file path=ppt/slides/_rels/slide14.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9.png"/><Relationship Id="rId3" Type="http://schemas.openxmlformats.org/officeDocument/2006/relationships/image" Target="../media/image71.png"/><Relationship Id="rId7" Type="http://schemas.openxmlformats.org/officeDocument/2006/relationships/image" Target="../media/image75.png"/><Relationship Id="rId12"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35.xml"/><Relationship Id="rId6" Type="http://schemas.openxmlformats.org/officeDocument/2006/relationships/image" Target="../media/image74.png"/><Relationship Id="rId11" Type="http://schemas.openxmlformats.org/officeDocument/2006/relationships/image" Target="../media/image31.png"/><Relationship Id="rId5" Type="http://schemas.openxmlformats.org/officeDocument/2006/relationships/image" Target="../media/image73.png"/><Relationship Id="rId10" Type="http://schemas.openxmlformats.org/officeDocument/2006/relationships/image" Target="../media/image78.png"/><Relationship Id="rId4" Type="http://schemas.openxmlformats.org/officeDocument/2006/relationships/image" Target="../media/image72.png"/><Relationship Id="rId9" Type="http://schemas.openxmlformats.org/officeDocument/2006/relationships/image" Target="../media/image77.png"/></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1.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5.xml"/><Relationship Id="rId6" Type="http://schemas.openxmlformats.org/officeDocument/2006/relationships/image" Target="../media/image31.png"/><Relationship Id="rId5" Type="http://schemas.openxmlformats.org/officeDocument/2006/relationships/image" Target="../media/image79.png"/><Relationship Id="rId4" Type="http://schemas.openxmlformats.org/officeDocument/2006/relationships/image" Target="../media/image72.png"/></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3.png"/><Relationship Id="rId7"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35.xml"/><Relationship Id="rId6" Type="http://schemas.openxmlformats.org/officeDocument/2006/relationships/image" Target="../media/image80.png"/><Relationship Id="rId5" Type="http://schemas.openxmlformats.org/officeDocument/2006/relationships/image" Target="../media/image75.png"/><Relationship Id="rId4" Type="http://schemas.openxmlformats.org/officeDocument/2006/relationships/image" Target="../media/image74.png"/><Relationship Id="rId9"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1.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35.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18.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hyperlink" Target="https://conquest.care/" TargetMode="External"/><Relationship Id="rId5" Type="http://schemas.openxmlformats.org/officeDocument/2006/relationships/image" Target="../media/image49.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svg"/><Relationship Id="rId12"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7.xml"/><Relationship Id="rId6" Type="http://schemas.openxmlformats.org/officeDocument/2006/relationships/image" Target="../media/image27.png"/><Relationship Id="rId11" Type="http://schemas.openxmlformats.org/officeDocument/2006/relationships/image" Target="../media/image10.png"/><Relationship Id="rId5" Type="http://schemas.openxmlformats.org/officeDocument/2006/relationships/image" Target="../media/image26.sv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svg"/></Relationships>
</file>

<file path=ppt/slides/_rels/slide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37.xml"/><Relationship Id="rId5" Type="http://schemas.openxmlformats.org/officeDocument/2006/relationships/image" Target="../media/image9.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2.png"/><Relationship Id="rId7"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8.xml"/><Relationship Id="rId1" Type="http://schemas.openxmlformats.org/officeDocument/2006/relationships/tags" Target="../tags/tag8.xml"/><Relationship Id="rId5" Type="http://schemas.openxmlformats.org/officeDocument/2006/relationships/image" Target="../media/image37.svg"/><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8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44.png"/></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19.xml"/><Relationship Id="rId5" Type="http://schemas.openxmlformats.org/officeDocument/2006/relationships/image" Target="../media/image47.png"/><Relationship Id="rId4" Type="http://schemas.openxmlformats.org/officeDocument/2006/relationships/image" Target="../media/image4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8F8F6"/>
        </a:solidFill>
        <a:effectLst/>
      </p:bgPr>
    </p:bg>
    <p:spTree>
      <p:nvGrpSpPr>
        <p:cNvPr id="1" name="Shape 1101"/>
        <p:cNvGrpSpPr/>
        <p:nvPr/>
      </p:nvGrpSpPr>
      <p:grpSpPr>
        <a:xfrm>
          <a:off x="0" y="0"/>
          <a:ext cx="0" cy="0"/>
          <a:chOff x="0" y="0"/>
          <a:chExt cx="0" cy="0"/>
        </a:xfrm>
      </p:grpSpPr>
      <p:sp>
        <p:nvSpPr>
          <p:cNvPr id="1102" name="Google Shape;1102;p176"/>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pic>
        <p:nvPicPr>
          <p:cNvPr id="1103" name="Google Shape;1103;p176" descr="A picture containing drawing&#10;&#10;Description automatically generated"/>
          <p:cNvPicPr preferRelativeResize="0"/>
          <p:nvPr/>
        </p:nvPicPr>
        <p:blipFill rotWithShape="1">
          <a:blip r:embed="rId3">
            <a:alphaModFix/>
          </a:blip>
          <a:srcRect/>
          <a:stretch/>
        </p:blipFill>
        <p:spPr>
          <a:xfrm>
            <a:off x="8075466" y="4847470"/>
            <a:ext cx="971552" cy="235459"/>
          </a:xfrm>
          <a:prstGeom prst="rect">
            <a:avLst/>
          </a:prstGeom>
          <a:noFill/>
          <a:ln>
            <a:noFill/>
          </a:ln>
        </p:spPr>
      </p:pic>
      <p:pic>
        <p:nvPicPr>
          <p:cNvPr id="1104" name="Google Shape;1104;p176" descr="A picture containing drawing&#10;&#10;Description automatically generated"/>
          <p:cNvPicPr preferRelativeResize="0"/>
          <p:nvPr/>
        </p:nvPicPr>
        <p:blipFill rotWithShape="1">
          <a:blip r:embed="rId4">
            <a:alphaModFix/>
          </a:blip>
          <a:srcRect/>
          <a:stretch/>
        </p:blipFill>
        <p:spPr>
          <a:xfrm>
            <a:off x="70696" y="4839713"/>
            <a:ext cx="489139" cy="264671"/>
          </a:xfrm>
          <a:prstGeom prst="rect">
            <a:avLst/>
          </a:prstGeom>
          <a:noFill/>
          <a:ln>
            <a:noFill/>
          </a:ln>
        </p:spPr>
      </p:pic>
      <p:sp>
        <p:nvSpPr>
          <p:cNvPr id="1105" name="Google Shape;1105;p176"/>
          <p:cNvSpPr/>
          <p:nvPr/>
        </p:nvSpPr>
        <p:spPr>
          <a:xfrm>
            <a:off x="-1" y="3904090"/>
            <a:ext cx="3621506" cy="538208"/>
          </a:xfrm>
          <a:prstGeom prst="rect">
            <a:avLst/>
          </a:prstGeom>
          <a:solidFill>
            <a:srgbClr val="F2A21F"/>
          </a:solidFill>
          <a:ln>
            <a:noFill/>
          </a:ln>
        </p:spPr>
        <p:txBody>
          <a:bodyPr spcFirstLastPara="1" wrap="square" lIns="45725" tIns="45725" rIns="45725" bIns="45725" anchor="ctr" anchorCtr="0">
            <a:noAutofit/>
          </a:bodyPr>
          <a:lstStyle/>
          <a:p>
            <a:pPr marL="0" lvl="0" indent="0" rtl="0">
              <a:spcBef>
                <a:spcPts val="0"/>
              </a:spcBef>
              <a:spcAft>
                <a:spcPts val="0"/>
              </a:spcAft>
              <a:buNone/>
            </a:pPr>
            <a:r>
              <a:rPr lang="en-GB" sz="1100" b="1" dirty="0">
                <a:solidFill>
                  <a:srgbClr val="FFFFFF"/>
                </a:solidFill>
              </a:rPr>
              <a:t>UK Implementation of COPD Quality Standards </a:t>
            </a:r>
          </a:p>
        </p:txBody>
      </p:sp>
      <p:pic>
        <p:nvPicPr>
          <p:cNvPr id="1106" name="Google Shape;1106;p176"/>
          <p:cNvPicPr preferRelativeResize="0"/>
          <p:nvPr/>
        </p:nvPicPr>
        <p:blipFill rotWithShape="1">
          <a:blip r:embed="rId5">
            <a:alphaModFix/>
          </a:blip>
          <a:srcRect t="34909" b="34524"/>
          <a:stretch/>
        </p:blipFill>
        <p:spPr>
          <a:xfrm>
            <a:off x="1869703" y="1140603"/>
            <a:ext cx="5404594" cy="127648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2"/>
        <p:cNvGrpSpPr/>
        <p:nvPr/>
      </p:nvGrpSpPr>
      <p:grpSpPr>
        <a:xfrm>
          <a:off x="0" y="0"/>
          <a:ext cx="0" cy="0"/>
          <a:chOff x="0" y="0"/>
          <a:chExt cx="0" cy="0"/>
        </a:xfrm>
      </p:grpSpPr>
      <p:sp>
        <p:nvSpPr>
          <p:cNvPr id="1223" name="Google Shape;1223;p183"/>
          <p:cNvSpPr/>
          <p:nvPr/>
        </p:nvSpPr>
        <p:spPr>
          <a:xfrm>
            <a:off x="-25" y="-5027"/>
            <a:ext cx="9144000" cy="4653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4" name="Google Shape;1224;p183"/>
          <p:cNvSpPr txBox="1"/>
          <p:nvPr/>
        </p:nvSpPr>
        <p:spPr>
          <a:xfrm>
            <a:off x="4789884" y="1943100"/>
            <a:ext cx="685800" cy="6858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graphicFrame>
        <p:nvGraphicFramePr>
          <p:cNvPr id="1225" name="Google Shape;1225;p183"/>
          <p:cNvGraphicFramePr/>
          <p:nvPr/>
        </p:nvGraphicFramePr>
        <p:xfrm>
          <a:off x="233369" y="746796"/>
          <a:ext cx="4239025" cy="1906925"/>
        </p:xfrm>
        <a:graphic>
          <a:graphicData uri="http://schemas.openxmlformats.org/drawingml/2006/table">
            <a:tbl>
              <a:tblPr firstRow="1" bandRow="1">
                <a:noFill/>
                <a:tableStyleId>{49F9A0C8-CA28-48E7-90E3-9F254ED09E71}</a:tableStyleId>
              </a:tblPr>
              <a:tblGrid>
                <a:gridCol w="1626850">
                  <a:extLst>
                    <a:ext uri="{9D8B030D-6E8A-4147-A177-3AD203B41FA5}">
                      <a16:colId xmlns:a16="http://schemas.microsoft.com/office/drawing/2014/main" val="20000"/>
                    </a:ext>
                  </a:extLst>
                </a:gridCol>
                <a:gridCol w="1316450">
                  <a:extLst>
                    <a:ext uri="{9D8B030D-6E8A-4147-A177-3AD203B41FA5}">
                      <a16:colId xmlns:a16="http://schemas.microsoft.com/office/drawing/2014/main" val="20001"/>
                    </a:ext>
                  </a:extLst>
                </a:gridCol>
                <a:gridCol w="1295725">
                  <a:extLst>
                    <a:ext uri="{9D8B030D-6E8A-4147-A177-3AD203B41FA5}">
                      <a16:colId xmlns:a16="http://schemas.microsoft.com/office/drawing/2014/main" val="20002"/>
                    </a:ext>
                  </a:extLst>
                </a:gridCol>
              </a:tblGrid>
              <a:tr h="458025">
                <a:tc>
                  <a:txBody>
                    <a:bodyPr/>
                    <a:lstStyle/>
                    <a:p>
                      <a:pPr marL="0" marR="0" lvl="0" indent="0" algn="ctr" rtl="0">
                        <a:lnSpc>
                          <a:spcPct val="100000"/>
                        </a:lnSpc>
                        <a:spcBef>
                          <a:spcPts val="0"/>
                        </a:spcBef>
                        <a:spcAft>
                          <a:spcPts val="0"/>
                        </a:spcAft>
                        <a:buClr>
                          <a:schemeClr val="lt1"/>
                        </a:buClr>
                        <a:buSzPts val="800"/>
                        <a:buFont typeface="Arial"/>
                        <a:buNone/>
                      </a:pPr>
                      <a:r>
                        <a:rPr lang="en-GB" sz="1200" b="1" u="none" strike="noStrike" cap="none">
                          <a:solidFill>
                            <a:schemeClr val="lt1"/>
                          </a:solidFill>
                        </a:rPr>
                        <a:t> Risk of Type 2 Diabetes</a:t>
                      </a:r>
                      <a:endParaRPr sz="1200" b="1" i="0" u="none" strike="noStrike" cap="none">
                        <a:solidFill>
                          <a:schemeClr val="lt1"/>
                        </a:solidFill>
                        <a:latin typeface="Arial"/>
                        <a:ea typeface="Arial"/>
                        <a:cs typeface="Arial"/>
                        <a:sym typeface="Arial"/>
                      </a:endParaRPr>
                    </a:p>
                  </a:txBody>
                  <a:tcPr marL="4425" marR="4425" marT="4425" marB="0" anchor="ctr">
                    <a:lnB w="28575" cap="flat" cmpd="sng">
                      <a:solidFill>
                        <a:srgbClr val="222222"/>
                      </a:solidFill>
                      <a:prstDash val="solid"/>
                      <a:round/>
                      <a:headEnd type="none" w="sm" len="sm"/>
                      <a:tailEnd type="none" w="sm" len="sm"/>
                    </a:lnB>
                    <a:solidFill>
                      <a:srgbClr val="0B5394"/>
                    </a:solidFill>
                  </a:tcPr>
                </a:tc>
                <a:tc gridSpan="2">
                  <a:txBody>
                    <a:bodyPr/>
                    <a:lstStyle/>
                    <a:p>
                      <a:pPr marL="0" marR="0" lvl="0" indent="0" algn="ctr" rtl="0">
                        <a:lnSpc>
                          <a:spcPct val="100000"/>
                        </a:lnSpc>
                        <a:spcBef>
                          <a:spcPts val="0"/>
                        </a:spcBef>
                        <a:spcAft>
                          <a:spcPts val="0"/>
                        </a:spcAft>
                        <a:buClr>
                          <a:srgbClr val="000000"/>
                        </a:buClr>
                        <a:buSzPts val="900"/>
                        <a:buFont typeface="Arial"/>
                        <a:buNone/>
                      </a:pPr>
                      <a:r>
                        <a:rPr lang="en-GB" sz="1200" b="1" i="0" u="none" strike="noStrike" cap="none">
                          <a:solidFill>
                            <a:schemeClr val="lt1"/>
                          </a:solidFill>
                          <a:latin typeface="Arial"/>
                          <a:ea typeface="Arial"/>
                          <a:cs typeface="Arial"/>
                          <a:sym typeface="Arial"/>
                        </a:rPr>
                        <a:t>Time-varying analysis</a:t>
                      </a:r>
                      <a:endParaRPr sz="1200" b="1" i="0" u="none" strike="noStrike" cap="none">
                        <a:solidFill>
                          <a:schemeClr val="lt1"/>
                        </a:solidFill>
                        <a:latin typeface="Arial"/>
                        <a:ea typeface="Arial"/>
                        <a:cs typeface="Arial"/>
                        <a:sym typeface="Arial"/>
                      </a:endParaRPr>
                    </a:p>
                  </a:txBody>
                  <a:tcPr marL="4425" marR="4425" marT="4425" marB="0" anchor="ctr">
                    <a:lnR w="9525" cap="flat" cmpd="sng">
                      <a:solidFill>
                        <a:srgbClr val="000000">
                          <a:alpha val="0"/>
                        </a:srgbClr>
                      </a:solidFill>
                      <a:prstDash val="solid"/>
                      <a:round/>
                      <a:headEnd type="none" w="sm" len="sm"/>
                      <a:tailEnd type="none" w="sm" len="sm"/>
                    </a:lnR>
                    <a:lnB w="28575" cap="flat" cmpd="sng">
                      <a:solidFill>
                        <a:srgbClr val="222222"/>
                      </a:solidFill>
                      <a:prstDash val="solid"/>
                      <a:round/>
                      <a:headEnd type="none" w="sm" len="sm"/>
                      <a:tailEnd type="none" w="sm" len="sm"/>
                    </a:lnB>
                    <a:solidFill>
                      <a:srgbClr val="0B5394"/>
                    </a:solidFill>
                  </a:tcPr>
                </a:tc>
                <a:tc hMerge="1">
                  <a:txBody>
                    <a:bodyPr/>
                    <a:lstStyle/>
                    <a:p>
                      <a:endParaRPr lang="en-US"/>
                    </a:p>
                  </a:txBody>
                  <a:tcPr/>
                </a:tc>
                <a:extLst>
                  <a:ext uri="{0D108BD9-81ED-4DB2-BD59-A6C34878D82A}">
                    <a16:rowId xmlns:a16="http://schemas.microsoft.com/office/drawing/2014/main" val="10000"/>
                  </a:ext>
                </a:extLst>
              </a:tr>
              <a:tr h="281975">
                <a:tc>
                  <a:txBody>
                    <a:bodyPr/>
                    <a:lstStyle/>
                    <a:p>
                      <a:pPr marL="0" marR="0" lvl="0" indent="0" algn="ctr" rtl="0">
                        <a:lnSpc>
                          <a:spcPct val="100000"/>
                        </a:lnSpc>
                        <a:spcBef>
                          <a:spcPts val="0"/>
                        </a:spcBef>
                        <a:spcAft>
                          <a:spcPts val="0"/>
                        </a:spcAft>
                        <a:buClr>
                          <a:schemeClr val="lt1"/>
                        </a:buClr>
                        <a:buSzPts val="800"/>
                        <a:buFont typeface="Arial"/>
                        <a:buNone/>
                      </a:pPr>
                      <a:r>
                        <a:rPr lang="en-GB" sz="1200" b="1" i="0" u="none" strike="noStrike" cap="none">
                          <a:solidFill>
                            <a:schemeClr val="lt1"/>
                          </a:solidFill>
                          <a:latin typeface="Arial"/>
                          <a:ea typeface="Arial"/>
                          <a:cs typeface="Arial"/>
                          <a:sym typeface="Arial"/>
                        </a:rPr>
                        <a:t>Cumulative dose (g)</a:t>
                      </a:r>
                      <a:endParaRPr sz="1200" b="1" i="0" u="none" strike="noStrike" cap="none">
                        <a:solidFill>
                          <a:schemeClr val="lt1"/>
                        </a:solidFill>
                        <a:latin typeface="Arial"/>
                        <a:ea typeface="Arial"/>
                        <a:cs typeface="Arial"/>
                        <a:sym typeface="Arial"/>
                      </a:endParaRPr>
                    </a:p>
                  </a:txBody>
                  <a:tcPr marL="4425" marR="4425" marT="4425" marB="0" anchor="ctr">
                    <a:lnT w="28575" cap="flat" cmpd="sng">
                      <a:solidFill>
                        <a:srgbClr val="222222"/>
                      </a:solidFill>
                      <a:prstDash val="solid"/>
                      <a:round/>
                      <a:headEnd type="none" w="sm" len="sm"/>
                      <a:tailEnd type="none" w="sm" len="sm"/>
                    </a:lnT>
                    <a:solidFill>
                      <a:srgbClr val="2189BC"/>
                    </a:solidFill>
                  </a:tcPr>
                </a:tc>
                <a:tc>
                  <a:txBody>
                    <a:bodyPr/>
                    <a:lstStyle/>
                    <a:p>
                      <a:pPr marL="0" marR="0" lvl="0" indent="0" algn="ctr" rtl="0">
                        <a:lnSpc>
                          <a:spcPct val="100000"/>
                        </a:lnSpc>
                        <a:spcBef>
                          <a:spcPts val="0"/>
                        </a:spcBef>
                        <a:spcAft>
                          <a:spcPts val="0"/>
                        </a:spcAft>
                        <a:buClr>
                          <a:schemeClr val="lt1"/>
                        </a:buClr>
                        <a:buSzPts val="800"/>
                        <a:buFont typeface="Arial"/>
                        <a:buNone/>
                      </a:pPr>
                      <a:r>
                        <a:rPr lang="en-GB" sz="1200" b="1" i="0" u="none" strike="noStrike" cap="none">
                          <a:solidFill>
                            <a:schemeClr val="lt1"/>
                          </a:solidFill>
                          <a:latin typeface="Arial"/>
                          <a:ea typeface="Arial"/>
                          <a:cs typeface="Arial"/>
                          <a:sym typeface="Arial"/>
                        </a:rPr>
                        <a:t>HR</a:t>
                      </a:r>
                      <a:endParaRPr sz="1200" b="1" i="0" u="none" strike="noStrike" cap="none">
                        <a:solidFill>
                          <a:schemeClr val="lt1"/>
                        </a:solidFill>
                        <a:latin typeface="Arial"/>
                        <a:ea typeface="Arial"/>
                        <a:cs typeface="Arial"/>
                        <a:sym typeface="Arial"/>
                      </a:endParaRPr>
                    </a:p>
                  </a:txBody>
                  <a:tcPr marL="4425" marR="4425" marT="4425" marB="0" anchor="ctr">
                    <a:lnT w="28575" cap="flat" cmpd="sng">
                      <a:solidFill>
                        <a:srgbClr val="222222"/>
                      </a:solidFill>
                      <a:prstDash val="solid"/>
                      <a:round/>
                      <a:headEnd type="none" w="sm" len="sm"/>
                      <a:tailEnd type="none" w="sm" len="sm"/>
                    </a:lnT>
                    <a:solidFill>
                      <a:srgbClr val="2189BC"/>
                    </a:solidFill>
                  </a:tcPr>
                </a:tc>
                <a:tc>
                  <a:txBody>
                    <a:bodyPr/>
                    <a:lstStyle/>
                    <a:p>
                      <a:pPr marL="0" marR="0" lvl="0" indent="0" algn="ctr" rtl="0">
                        <a:lnSpc>
                          <a:spcPct val="100000"/>
                        </a:lnSpc>
                        <a:spcBef>
                          <a:spcPts val="0"/>
                        </a:spcBef>
                        <a:spcAft>
                          <a:spcPts val="0"/>
                        </a:spcAft>
                        <a:buClr>
                          <a:schemeClr val="lt1"/>
                        </a:buClr>
                        <a:buSzPts val="800"/>
                        <a:buFont typeface="Arial"/>
                        <a:buNone/>
                      </a:pPr>
                      <a:r>
                        <a:rPr lang="en-GB" sz="1200" b="1" i="0" u="none" strike="noStrike" cap="none">
                          <a:solidFill>
                            <a:schemeClr val="lt1"/>
                          </a:solidFill>
                          <a:latin typeface="Arial"/>
                          <a:ea typeface="Arial"/>
                          <a:cs typeface="Arial"/>
                          <a:sym typeface="Arial"/>
                        </a:rPr>
                        <a:t>95% CI</a:t>
                      </a:r>
                      <a:endParaRPr sz="1200" b="1" i="0" u="none" strike="noStrike" cap="none">
                        <a:solidFill>
                          <a:schemeClr val="lt1"/>
                        </a:solidFill>
                        <a:latin typeface="Arial"/>
                        <a:ea typeface="Arial"/>
                        <a:cs typeface="Arial"/>
                        <a:sym typeface="Arial"/>
                      </a:endParaRPr>
                    </a:p>
                  </a:txBody>
                  <a:tcPr marL="4425" marR="4425" marT="4425" marB="0" anchor="ctr">
                    <a:lnR w="9525" cap="flat" cmpd="sng">
                      <a:solidFill>
                        <a:srgbClr val="000000">
                          <a:alpha val="0"/>
                        </a:srgbClr>
                      </a:solidFill>
                      <a:prstDash val="solid"/>
                      <a:round/>
                      <a:headEnd type="none" w="sm" len="sm"/>
                      <a:tailEnd type="none" w="sm" len="sm"/>
                    </a:lnR>
                    <a:lnT w="28575" cap="flat" cmpd="sng">
                      <a:solidFill>
                        <a:srgbClr val="222222"/>
                      </a:solidFill>
                      <a:prstDash val="solid"/>
                      <a:round/>
                      <a:headEnd type="none" w="sm" len="sm"/>
                      <a:tailEnd type="none" w="sm" len="sm"/>
                    </a:lnT>
                    <a:solidFill>
                      <a:srgbClr val="2189BC"/>
                    </a:solidFill>
                  </a:tcPr>
                </a:tc>
                <a:extLst>
                  <a:ext uri="{0D108BD9-81ED-4DB2-BD59-A6C34878D82A}">
                    <a16:rowId xmlns:a16="http://schemas.microsoft.com/office/drawing/2014/main" val="10001"/>
                  </a:ext>
                </a:extLst>
              </a:tr>
              <a:tr h="15487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&lt;0.5g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1.00</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Ref</a:t>
                      </a:r>
                      <a:endParaRPr sz="1200" b="0" i="0" u="none" strike="noStrike" cap="none">
                        <a:latin typeface="Arial"/>
                        <a:ea typeface="Arial"/>
                        <a:cs typeface="Arial"/>
                        <a:sym typeface="Arial"/>
                      </a:endParaRPr>
                    </a:p>
                  </a:txBody>
                  <a:tcPr marL="7150" marR="7150" marT="7150" marB="0" anchor="ctr">
                    <a:lnR w="9525" cap="flat" cmpd="sng">
                      <a:solidFill>
                        <a:srgbClr val="000000">
                          <a:alpha val="0"/>
                        </a:srgbClr>
                      </a:solidFill>
                      <a:prstDash val="solid"/>
                      <a:round/>
                      <a:headEnd type="none" w="sm" len="sm"/>
                      <a:tailEnd type="none" w="sm" len="sm"/>
                    </a:lnR>
                  </a:tcPr>
                </a:tc>
                <a:extLst>
                  <a:ext uri="{0D108BD9-81ED-4DB2-BD59-A6C34878D82A}">
                    <a16:rowId xmlns:a16="http://schemas.microsoft.com/office/drawing/2014/main" val="10002"/>
                  </a:ext>
                </a:extLst>
              </a:tr>
              <a:tr h="15487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0.5g - 1.0g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1.74</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(1.65, 1.83)</a:t>
                      </a:r>
                      <a:endParaRPr sz="1200" b="0" i="0" u="none" strike="noStrike" cap="none">
                        <a:latin typeface="Arial"/>
                        <a:ea typeface="Arial"/>
                        <a:cs typeface="Arial"/>
                        <a:sym typeface="Arial"/>
                      </a:endParaRPr>
                    </a:p>
                  </a:txBody>
                  <a:tcPr marL="7150" marR="7150" marT="7150" marB="0" anchor="ctr">
                    <a:lnR w="9525" cap="flat" cmpd="sng">
                      <a:solidFill>
                        <a:srgbClr val="000000">
                          <a:alpha val="0"/>
                        </a:srgbClr>
                      </a:solidFill>
                      <a:prstDash val="solid"/>
                      <a:round/>
                      <a:headEnd type="none" w="sm" len="sm"/>
                      <a:tailEnd type="none" w="sm" len="sm"/>
                    </a:lnR>
                  </a:tcPr>
                </a:tc>
                <a:extLst>
                  <a:ext uri="{0D108BD9-81ED-4DB2-BD59-A6C34878D82A}">
                    <a16:rowId xmlns:a16="http://schemas.microsoft.com/office/drawing/2014/main" val="10003"/>
                  </a:ext>
                </a:extLst>
              </a:tr>
              <a:tr h="15487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1.0g - 2.5g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2.45</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(2.33, 2.58)</a:t>
                      </a:r>
                      <a:endParaRPr sz="1200" b="0" i="0" u="none" strike="noStrike" cap="none">
                        <a:latin typeface="Arial"/>
                        <a:ea typeface="Arial"/>
                        <a:cs typeface="Arial"/>
                        <a:sym typeface="Arial"/>
                      </a:endParaRPr>
                    </a:p>
                  </a:txBody>
                  <a:tcPr marL="7150" marR="7150" marT="7150" marB="0" anchor="ctr">
                    <a:lnR w="9525" cap="flat" cmpd="sng">
                      <a:solidFill>
                        <a:srgbClr val="000000">
                          <a:alpha val="0"/>
                        </a:srgbClr>
                      </a:solidFill>
                      <a:prstDash val="solid"/>
                      <a:round/>
                      <a:headEnd type="none" w="sm" len="sm"/>
                      <a:tailEnd type="none" w="sm" len="sm"/>
                    </a:lnR>
                  </a:tcPr>
                </a:tc>
                <a:extLst>
                  <a:ext uri="{0D108BD9-81ED-4DB2-BD59-A6C34878D82A}">
                    <a16:rowId xmlns:a16="http://schemas.microsoft.com/office/drawing/2014/main" val="10004"/>
                  </a:ext>
                </a:extLst>
              </a:tr>
              <a:tr h="15487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2.5g - 5.0g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3.26</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(3.08, 3.45)</a:t>
                      </a:r>
                      <a:endParaRPr sz="1200" b="0" i="0" u="none" strike="noStrike" cap="none">
                        <a:latin typeface="Arial"/>
                        <a:ea typeface="Arial"/>
                        <a:cs typeface="Arial"/>
                        <a:sym typeface="Arial"/>
                      </a:endParaRPr>
                    </a:p>
                  </a:txBody>
                  <a:tcPr marL="7150" marR="7150" marT="7150" marB="0" anchor="ctr">
                    <a:lnR w="9525" cap="flat" cmpd="sng">
                      <a:solidFill>
                        <a:srgbClr val="000000">
                          <a:alpha val="0"/>
                        </a:srgbClr>
                      </a:solidFill>
                      <a:prstDash val="solid"/>
                      <a:round/>
                      <a:headEnd type="none" w="sm" len="sm"/>
                      <a:tailEnd type="none" w="sm" len="sm"/>
                    </a:lnR>
                  </a:tcPr>
                </a:tc>
                <a:extLst>
                  <a:ext uri="{0D108BD9-81ED-4DB2-BD59-A6C34878D82A}">
                    <a16:rowId xmlns:a16="http://schemas.microsoft.com/office/drawing/2014/main" val="10005"/>
                  </a:ext>
                </a:extLst>
              </a:tr>
              <a:tr h="15487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5.0g - 10.0g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4.01</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(3.77, 4.27)</a:t>
                      </a:r>
                      <a:endParaRPr sz="1200" b="0" i="0" u="none" strike="noStrike" cap="none">
                        <a:latin typeface="Arial"/>
                        <a:ea typeface="Arial"/>
                        <a:cs typeface="Arial"/>
                        <a:sym typeface="Arial"/>
                      </a:endParaRPr>
                    </a:p>
                  </a:txBody>
                  <a:tcPr marL="7150" marR="7150" marT="7150" marB="0" anchor="ctr">
                    <a:lnR w="9525" cap="flat" cmpd="sng">
                      <a:solidFill>
                        <a:srgbClr val="000000">
                          <a:alpha val="0"/>
                        </a:srgbClr>
                      </a:solidFill>
                      <a:prstDash val="solid"/>
                      <a:round/>
                      <a:headEnd type="none" w="sm" len="sm"/>
                      <a:tailEnd type="none" w="sm" len="sm"/>
                    </a:lnR>
                  </a:tcPr>
                </a:tc>
                <a:extLst>
                  <a:ext uri="{0D108BD9-81ED-4DB2-BD59-A6C34878D82A}">
                    <a16:rowId xmlns:a16="http://schemas.microsoft.com/office/drawing/2014/main" val="10006"/>
                  </a:ext>
                </a:extLst>
              </a:tr>
              <a:tr h="21677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10g+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5.75</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(5.39, 6.13)</a:t>
                      </a:r>
                      <a:endParaRPr sz="1200" b="0" i="0" u="none" strike="noStrike" cap="none">
                        <a:latin typeface="Arial"/>
                        <a:ea typeface="Arial"/>
                        <a:cs typeface="Arial"/>
                        <a:sym typeface="Arial"/>
                      </a:endParaRPr>
                    </a:p>
                  </a:txBody>
                  <a:tcPr marL="7150" marR="7150" marT="7150" marB="0" anchor="ctr">
                    <a:lnR w="9525" cap="flat" cmpd="sng">
                      <a:solidFill>
                        <a:srgbClr val="000000">
                          <a:alpha val="0"/>
                        </a:srgbClr>
                      </a:solidFill>
                      <a:prstDash val="solid"/>
                      <a:round/>
                      <a:headEnd type="none" w="sm" len="sm"/>
                      <a:tailEnd type="none" w="sm" len="sm"/>
                    </a:lnR>
                  </a:tcPr>
                </a:tc>
                <a:extLst>
                  <a:ext uri="{0D108BD9-81ED-4DB2-BD59-A6C34878D82A}">
                    <a16:rowId xmlns:a16="http://schemas.microsoft.com/office/drawing/2014/main" val="10007"/>
                  </a:ext>
                </a:extLst>
              </a:tr>
            </a:tbl>
          </a:graphicData>
        </a:graphic>
      </p:graphicFrame>
      <p:graphicFrame>
        <p:nvGraphicFramePr>
          <p:cNvPr id="1226" name="Google Shape;1226;p183"/>
          <p:cNvGraphicFramePr/>
          <p:nvPr/>
        </p:nvGraphicFramePr>
        <p:xfrm>
          <a:off x="233365" y="2999123"/>
          <a:ext cx="4239025" cy="1915230"/>
        </p:xfrm>
        <a:graphic>
          <a:graphicData uri="http://schemas.openxmlformats.org/drawingml/2006/table">
            <a:tbl>
              <a:tblPr firstRow="1" bandRow="1">
                <a:noFill/>
                <a:tableStyleId>{49F9A0C8-CA28-48E7-90E3-9F254ED09E71}</a:tableStyleId>
              </a:tblPr>
              <a:tblGrid>
                <a:gridCol w="1796925">
                  <a:extLst>
                    <a:ext uri="{9D8B030D-6E8A-4147-A177-3AD203B41FA5}">
                      <a16:colId xmlns:a16="http://schemas.microsoft.com/office/drawing/2014/main" val="20000"/>
                    </a:ext>
                  </a:extLst>
                </a:gridCol>
                <a:gridCol w="1244075">
                  <a:extLst>
                    <a:ext uri="{9D8B030D-6E8A-4147-A177-3AD203B41FA5}">
                      <a16:colId xmlns:a16="http://schemas.microsoft.com/office/drawing/2014/main" val="20001"/>
                    </a:ext>
                  </a:extLst>
                </a:gridCol>
                <a:gridCol w="1198025">
                  <a:extLst>
                    <a:ext uri="{9D8B030D-6E8A-4147-A177-3AD203B41FA5}">
                      <a16:colId xmlns:a16="http://schemas.microsoft.com/office/drawing/2014/main" val="20002"/>
                    </a:ext>
                  </a:extLst>
                </a:gridCol>
              </a:tblGrid>
              <a:tr h="487075">
                <a:tc>
                  <a:txBody>
                    <a:bodyPr/>
                    <a:lstStyle/>
                    <a:p>
                      <a:pPr marL="0" marR="0" lvl="0" indent="0" algn="ctr" rtl="0">
                        <a:lnSpc>
                          <a:spcPct val="100000"/>
                        </a:lnSpc>
                        <a:spcBef>
                          <a:spcPts val="0"/>
                        </a:spcBef>
                        <a:spcAft>
                          <a:spcPts val="0"/>
                        </a:spcAft>
                        <a:buClr>
                          <a:schemeClr val="lt1"/>
                        </a:buClr>
                        <a:buSzPts val="800"/>
                        <a:buFont typeface="Arial"/>
                        <a:buNone/>
                      </a:pPr>
                      <a:r>
                        <a:rPr lang="en-GB" sz="1200" u="none" strike="noStrike" cap="none"/>
                        <a:t>Risk of</a:t>
                      </a:r>
                      <a:r>
                        <a:rPr lang="en-GB" sz="1200" u="none" strike="noStrike" cap="none">
                          <a:solidFill>
                            <a:schemeClr val="lt1"/>
                          </a:solidFill>
                          <a:latin typeface="Arial"/>
                          <a:ea typeface="Arial"/>
                          <a:cs typeface="Arial"/>
                          <a:sym typeface="Arial"/>
                        </a:rPr>
                        <a:t> </a:t>
                      </a:r>
                      <a:r>
                        <a:rPr lang="en-GB" sz="1200" b="1" u="none" strike="noStrike" cap="none">
                          <a:solidFill>
                            <a:schemeClr val="lt1"/>
                          </a:solidFill>
                          <a:latin typeface="Arial"/>
                          <a:ea typeface="Arial"/>
                          <a:cs typeface="Arial"/>
                          <a:sym typeface="Arial"/>
                        </a:rPr>
                        <a:t>Osteoporosis </a:t>
                      </a:r>
                      <a:r>
                        <a:rPr lang="en-GB" sz="1000" b="1" u="none" strike="noStrike" cap="none">
                          <a:solidFill>
                            <a:schemeClr val="lt1"/>
                          </a:solidFill>
                          <a:latin typeface="Arial"/>
                          <a:ea typeface="Arial"/>
                          <a:cs typeface="Arial"/>
                          <a:sym typeface="Arial"/>
                        </a:rPr>
                        <a:t>or Osteoporotic Fractures</a:t>
                      </a:r>
                      <a:endParaRPr sz="1000" b="1" i="0" u="none" strike="noStrike" cap="none">
                        <a:solidFill>
                          <a:schemeClr val="lt1"/>
                        </a:solidFill>
                        <a:latin typeface="Arial"/>
                        <a:ea typeface="Arial"/>
                        <a:cs typeface="Arial"/>
                        <a:sym typeface="Arial"/>
                      </a:endParaRPr>
                    </a:p>
                  </a:txBody>
                  <a:tcPr marL="4425" marR="4425" marT="4425" marB="0" anchor="ctr">
                    <a:solidFill>
                      <a:srgbClr val="7F134C"/>
                    </a:solidFill>
                  </a:tcPr>
                </a:tc>
                <a:tc gridSpan="2">
                  <a:txBody>
                    <a:bodyPr/>
                    <a:lstStyle/>
                    <a:p>
                      <a:pPr marL="0" marR="0" lvl="0" indent="0" algn="ctr" rtl="0">
                        <a:lnSpc>
                          <a:spcPct val="100000"/>
                        </a:lnSpc>
                        <a:spcBef>
                          <a:spcPts val="0"/>
                        </a:spcBef>
                        <a:spcAft>
                          <a:spcPts val="0"/>
                        </a:spcAft>
                        <a:buClr>
                          <a:srgbClr val="000000"/>
                        </a:buClr>
                        <a:buSzPts val="900"/>
                        <a:buFont typeface="Arial"/>
                        <a:buNone/>
                      </a:pPr>
                      <a:r>
                        <a:rPr lang="en-GB" sz="1200" b="1" i="0" u="none" strike="noStrike" cap="none">
                          <a:solidFill>
                            <a:schemeClr val="lt1"/>
                          </a:solidFill>
                          <a:latin typeface="Arial"/>
                          <a:ea typeface="Arial"/>
                          <a:cs typeface="Arial"/>
                          <a:sym typeface="Arial"/>
                        </a:rPr>
                        <a:t>Time-varying analysis</a:t>
                      </a:r>
                      <a:endParaRPr sz="1200" b="1" i="0" u="none" strike="noStrike" cap="none">
                        <a:solidFill>
                          <a:schemeClr val="lt1"/>
                        </a:solidFill>
                        <a:latin typeface="Arial"/>
                        <a:ea typeface="Arial"/>
                        <a:cs typeface="Arial"/>
                        <a:sym typeface="Arial"/>
                      </a:endParaRPr>
                    </a:p>
                  </a:txBody>
                  <a:tcPr marL="4425" marR="4425" marT="4425" marB="0" anchor="ctr">
                    <a:solidFill>
                      <a:srgbClr val="7F134C"/>
                    </a:solidFill>
                  </a:tcPr>
                </a:tc>
                <a:tc hMerge="1">
                  <a:txBody>
                    <a:bodyPr/>
                    <a:lstStyle/>
                    <a:p>
                      <a:endParaRPr lang="en-US"/>
                    </a:p>
                  </a:txBody>
                  <a:tcPr/>
                </a:tc>
                <a:extLst>
                  <a:ext uri="{0D108BD9-81ED-4DB2-BD59-A6C34878D82A}">
                    <a16:rowId xmlns:a16="http://schemas.microsoft.com/office/drawing/2014/main" val="10000"/>
                  </a:ext>
                </a:extLst>
              </a:tr>
              <a:tr h="287975">
                <a:tc>
                  <a:txBody>
                    <a:bodyPr/>
                    <a:lstStyle/>
                    <a:p>
                      <a:pPr marL="0" marR="0" lvl="0" indent="0" algn="ctr" rtl="0">
                        <a:lnSpc>
                          <a:spcPct val="100000"/>
                        </a:lnSpc>
                        <a:spcBef>
                          <a:spcPts val="0"/>
                        </a:spcBef>
                        <a:spcAft>
                          <a:spcPts val="0"/>
                        </a:spcAft>
                        <a:buClr>
                          <a:schemeClr val="lt1"/>
                        </a:buClr>
                        <a:buSzPts val="800"/>
                        <a:buFont typeface="Arial"/>
                        <a:buNone/>
                      </a:pPr>
                      <a:r>
                        <a:rPr lang="en-GB" sz="1200" b="1" i="0" u="none" strike="noStrike" cap="none">
                          <a:solidFill>
                            <a:schemeClr val="lt1"/>
                          </a:solidFill>
                          <a:latin typeface="Arial"/>
                          <a:ea typeface="Arial"/>
                          <a:cs typeface="Arial"/>
                          <a:sym typeface="Arial"/>
                        </a:rPr>
                        <a:t>Cumulative dose (g)</a:t>
                      </a:r>
                      <a:endParaRPr sz="1200" b="1" i="0" u="none" strike="noStrike" cap="none">
                        <a:solidFill>
                          <a:schemeClr val="lt1"/>
                        </a:solidFill>
                        <a:latin typeface="Arial"/>
                        <a:ea typeface="Arial"/>
                        <a:cs typeface="Arial"/>
                        <a:sym typeface="Arial"/>
                      </a:endParaRPr>
                    </a:p>
                  </a:txBody>
                  <a:tcPr marL="4425" marR="4425" marT="4425" marB="0" anchor="ctr">
                    <a:solidFill>
                      <a:srgbClr val="C27BA0"/>
                    </a:solidFill>
                  </a:tcPr>
                </a:tc>
                <a:tc>
                  <a:txBody>
                    <a:bodyPr/>
                    <a:lstStyle/>
                    <a:p>
                      <a:pPr marL="0" marR="0" lvl="0" indent="0" algn="ctr" rtl="0">
                        <a:lnSpc>
                          <a:spcPct val="100000"/>
                        </a:lnSpc>
                        <a:spcBef>
                          <a:spcPts val="0"/>
                        </a:spcBef>
                        <a:spcAft>
                          <a:spcPts val="0"/>
                        </a:spcAft>
                        <a:buClr>
                          <a:schemeClr val="lt1"/>
                        </a:buClr>
                        <a:buSzPts val="800"/>
                        <a:buFont typeface="Arial"/>
                        <a:buNone/>
                      </a:pPr>
                      <a:r>
                        <a:rPr lang="en-GB" sz="1200" b="1" i="0" u="none" strike="noStrike" cap="none">
                          <a:solidFill>
                            <a:schemeClr val="lt1"/>
                          </a:solidFill>
                          <a:latin typeface="Arial"/>
                          <a:ea typeface="Arial"/>
                          <a:cs typeface="Arial"/>
                          <a:sym typeface="Arial"/>
                        </a:rPr>
                        <a:t>HR</a:t>
                      </a:r>
                      <a:endParaRPr sz="1200" b="1" i="0" u="none" strike="noStrike" cap="none">
                        <a:solidFill>
                          <a:schemeClr val="lt1"/>
                        </a:solidFill>
                        <a:latin typeface="Arial"/>
                        <a:ea typeface="Arial"/>
                        <a:cs typeface="Arial"/>
                        <a:sym typeface="Arial"/>
                      </a:endParaRPr>
                    </a:p>
                  </a:txBody>
                  <a:tcPr marL="4425" marR="4425" marT="4425" marB="0" anchor="ctr">
                    <a:solidFill>
                      <a:srgbClr val="C27BA0"/>
                    </a:solidFill>
                  </a:tcPr>
                </a:tc>
                <a:tc>
                  <a:txBody>
                    <a:bodyPr/>
                    <a:lstStyle/>
                    <a:p>
                      <a:pPr marL="0" marR="0" lvl="0" indent="0" algn="ctr" rtl="0">
                        <a:lnSpc>
                          <a:spcPct val="100000"/>
                        </a:lnSpc>
                        <a:spcBef>
                          <a:spcPts val="0"/>
                        </a:spcBef>
                        <a:spcAft>
                          <a:spcPts val="0"/>
                        </a:spcAft>
                        <a:buClr>
                          <a:schemeClr val="lt1"/>
                        </a:buClr>
                        <a:buSzPts val="800"/>
                        <a:buFont typeface="Arial"/>
                        <a:buNone/>
                      </a:pPr>
                      <a:r>
                        <a:rPr lang="en-GB" sz="1200" b="1" i="0" u="none" strike="noStrike" cap="none">
                          <a:solidFill>
                            <a:schemeClr val="lt1"/>
                          </a:solidFill>
                          <a:latin typeface="Arial"/>
                          <a:ea typeface="Arial"/>
                          <a:cs typeface="Arial"/>
                          <a:sym typeface="Arial"/>
                        </a:rPr>
                        <a:t>95% CI</a:t>
                      </a:r>
                      <a:endParaRPr sz="1200" b="1" i="0" u="none" strike="noStrike" cap="none">
                        <a:solidFill>
                          <a:schemeClr val="lt1"/>
                        </a:solidFill>
                        <a:latin typeface="Arial"/>
                        <a:ea typeface="Arial"/>
                        <a:cs typeface="Arial"/>
                        <a:sym typeface="Arial"/>
                      </a:endParaRPr>
                    </a:p>
                  </a:txBody>
                  <a:tcPr marL="4425" marR="4425" marT="4425" marB="0" anchor="ctr">
                    <a:solidFill>
                      <a:srgbClr val="C27BA0"/>
                    </a:solidFill>
                  </a:tcPr>
                </a:tc>
                <a:extLst>
                  <a:ext uri="{0D108BD9-81ED-4DB2-BD59-A6C34878D82A}">
                    <a16:rowId xmlns:a16="http://schemas.microsoft.com/office/drawing/2014/main" val="10001"/>
                  </a:ext>
                </a:extLst>
              </a:tr>
              <a:tr h="19002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&lt;0.5g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1.00</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Ref</a:t>
                      </a:r>
                      <a:endParaRPr sz="1200" b="0" i="0" u="none" strike="noStrike" cap="none">
                        <a:latin typeface="Arial"/>
                        <a:ea typeface="Arial"/>
                        <a:cs typeface="Arial"/>
                        <a:sym typeface="Arial"/>
                      </a:endParaRPr>
                    </a:p>
                  </a:txBody>
                  <a:tcPr marL="7150" marR="7150" marT="7150" marB="0" anchor="ctr"/>
                </a:tc>
                <a:extLst>
                  <a:ext uri="{0D108BD9-81ED-4DB2-BD59-A6C34878D82A}">
                    <a16:rowId xmlns:a16="http://schemas.microsoft.com/office/drawing/2014/main" val="10002"/>
                  </a:ext>
                </a:extLst>
              </a:tr>
              <a:tr h="19002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0.5g - 1.0g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1.45</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(1.30, 1.62)</a:t>
                      </a:r>
                      <a:endParaRPr sz="1200" b="0" i="0" u="none" strike="noStrike" cap="none">
                        <a:latin typeface="Arial"/>
                        <a:ea typeface="Arial"/>
                        <a:cs typeface="Arial"/>
                        <a:sym typeface="Arial"/>
                      </a:endParaRPr>
                    </a:p>
                  </a:txBody>
                  <a:tcPr marL="7150" marR="7150" marT="7150" marB="0" anchor="ctr"/>
                </a:tc>
                <a:extLst>
                  <a:ext uri="{0D108BD9-81ED-4DB2-BD59-A6C34878D82A}">
                    <a16:rowId xmlns:a16="http://schemas.microsoft.com/office/drawing/2014/main" val="10003"/>
                  </a:ext>
                </a:extLst>
              </a:tr>
              <a:tr h="19002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1.0g - 2.5g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1.89</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(1.70, 2.11)</a:t>
                      </a:r>
                      <a:endParaRPr sz="1200" b="0" i="0" u="none" strike="noStrike" cap="none">
                        <a:latin typeface="Arial"/>
                        <a:ea typeface="Arial"/>
                        <a:cs typeface="Arial"/>
                        <a:sym typeface="Arial"/>
                      </a:endParaRPr>
                    </a:p>
                  </a:txBody>
                  <a:tcPr marL="7150" marR="7150" marT="7150" marB="0" anchor="ctr"/>
                </a:tc>
                <a:extLst>
                  <a:ext uri="{0D108BD9-81ED-4DB2-BD59-A6C34878D82A}">
                    <a16:rowId xmlns:a16="http://schemas.microsoft.com/office/drawing/2014/main" val="10004"/>
                  </a:ext>
                </a:extLst>
              </a:tr>
              <a:tr h="19002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2.5g - 5.0g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2.92</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(2.58, 3.30)</a:t>
                      </a:r>
                      <a:endParaRPr sz="1200" b="0" i="0" u="none" strike="noStrike" cap="none">
                        <a:latin typeface="Arial"/>
                        <a:ea typeface="Arial"/>
                        <a:cs typeface="Arial"/>
                        <a:sym typeface="Arial"/>
                      </a:endParaRPr>
                    </a:p>
                  </a:txBody>
                  <a:tcPr marL="7150" marR="7150" marT="7150" marB="0" anchor="ctr"/>
                </a:tc>
                <a:extLst>
                  <a:ext uri="{0D108BD9-81ED-4DB2-BD59-A6C34878D82A}">
                    <a16:rowId xmlns:a16="http://schemas.microsoft.com/office/drawing/2014/main" val="10005"/>
                  </a:ext>
                </a:extLst>
              </a:tr>
              <a:tr h="19002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5.0g - 10.0g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4.27</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(3.74, 4.86)</a:t>
                      </a:r>
                      <a:endParaRPr sz="1200" b="0" i="0" u="none" strike="noStrike" cap="none">
                        <a:latin typeface="Arial"/>
                        <a:ea typeface="Arial"/>
                        <a:cs typeface="Arial"/>
                        <a:sym typeface="Arial"/>
                      </a:endParaRPr>
                    </a:p>
                  </a:txBody>
                  <a:tcPr marL="7150" marR="7150" marT="7150" marB="0" anchor="ctr"/>
                </a:tc>
                <a:extLst>
                  <a:ext uri="{0D108BD9-81ED-4DB2-BD59-A6C34878D82A}">
                    <a16:rowId xmlns:a16="http://schemas.microsoft.com/office/drawing/2014/main" val="10006"/>
                  </a:ext>
                </a:extLst>
              </a:tr>
              <a:tr h="190025">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latin typeface="Arial"/>
                          <a:ea typeface="Arial"/>
                          <a:cs typeface="Arial"/>
                          <a:sym typeface="Arial"/>
                        </a:rPr>
                        <a:t>10g+</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6.39</a:t>
                      </a:r>
                      <a:endParaRPr sz="1200" b="0" i="0" u="none" strike="noStrike" cap="none">
                        <a:latin typeface="Arial"/>
                        <a:ea typeface="Arial"/>
                        <a:cs typeface="Arial"/>
                        <a:sym typeface="Arial"/>
                      </a:endParaRPr>
                    </a:p>
                  </a:txBody>
                  <a:tcPr marL="7150" marR="7150" marT="7150" marB="0" anchor="ctr"/>
                </a:tc>
                <a:tc>
                  <a:txBody>
                    <a:bodyPr/>
                    <a:lstStyle/>
                    <a:p>
                      <a:pPr marL="0" marR="0" lvl="0" indent="0" algn="ctr" rtl="0">
                        <a:lnSpc>
                          <a:spcPct val="100000"/>
                        </a:lnSpc>
                        <a:spcBef>
                          <a:spcPts val="0"/>
                        </a:spcBef>
                        <a:spcAft>
                          <a:spcPts val="0"/>
                        </a:spcAft>
                        <a:buClr>
                          <a:srgbClr val="000000"/>
                        </a:buClr>
                        <a:buSzPts val="900"/>
                        <a:buFont typeface="Arial"/>
                        <a:buNone/>
                      </a:pPr>
                      <a:r>
                        <a:rPr lang="en-GB" sz="1200" u="none" strike="noStrike" cap="none"/>
                        <a:t>(5.56, 7.35)</a:t>
                      </a:r>
                      <a:endParaRPr sz="1200" b="0" i="0" u="none" strike="noStrike" cap="none">
                        <a:latin typeface="Arial"/>
                        <a:ea typeface="Arial"/>
                        <a:cs typeface="Arial"/>
                        <a:sym typeface="Arial"/>
                      </a:endParaRPr>
                    </a:p>
                  </a:txBody>
                  <a:tcPr marL="7150" marR="7150" marT="7150" marB="0" anchor="ctr"/>
                </a:tc>
                <a:extLst>
                  <a:ext uri="{0D108BD9-81ED-4DB2-BD59-A6C34878D82A}">
                    <a16:rowId xmlns:a16="http://schemas.microsoft.com/office/drawing/2014/main" val="10007"/>
                  </a:ext>
                </a:extLst>
              </a:tr>
            </a:tbl>
          </a:graphicData>
        </a:graphic>
      </p:graphicFrame>
      <p:sp>
        <p:nvSpPr>
          <p:cNvPr id="1227" name="Google Shape;1227;p183"/>
          <p:cNvSpPr txBox="1"/>
          <p:nvPr/>
        </p:nvSpPr>
        <p:spPr>
          <a:xfrm>
            <a:off x="5236825" y="4724325"/>
            <a:ext cx="3464400" cy="315600"/>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GB" sz="800" b="0" i="0" u="none" strike="noStrike" cap="none" dirty="0">
                <a:solidFill>
                  <a:srgbClr val="073763"/>
                </a:solidFill>
                <a:latin typeface="Arial"/>
                <a:ea typeface="Arial"/>
                <a:cs typeface="Arial"/>
                <a:sym typeface="Arial"/>
              </a:rPr>
              <a:t>CI: Confidence Inter</a:t>
            </a:r>
            <a:r>
              <a:rPr lang="en-GB" sz="800" dirty="0">
                <a:solidFill>
                  <a:srgbClr val="073763"/>
                </a:solidFill>
              </a:rPr>
              <a:t>val. HR: Hazard ratio; SCS: Systemic Corticosteroid</a:t>
            </a:r>
            <a:endParaRPr sz="800" dirty="0">
              <a:solidFill>
                <a:srgbClr val="073763"/>
              </a:solidFill>
            </a:endParaRPr>
          </a:p>
          <a:p>
            <a:pPr marL="0" marR="0" lvl="0" indent="0" algn="ctr" rtl="0">
              <a:lnSpc>
                <a:spcPct val="100000"/>
              </a:lnSpc>
              <a:spcBef>
                <a:spcPts val="0"/>
              </a:spcBef>
              <a:spcAft>
                <a:spcPts val="0"/>
              </a:spcAft>
              <a:buClr>
                <a:srgbClr val="000000"/>
              </a:buClr>
              <a:buSzPts val="800"/>
              <a:buFont typeface="Arial"/>
              <a:buNone/>
            </a:pPr>
            <a:r>
              <a:rPr lang="en-GB" sz="800" dirty="0">
                <a:solidFill>
                  <a:srgbClr val="073763"/>
                </a:solidFill>
              </a:rPr>
              <a:t>Price et al. 2022 American Thoracic Society Poster Presentations</a:t>
            </a:r>
            <a:endParaRPr sz="800" b="0" i="0" u="none" strike="noStrike" cap="none" dirty="0">
              <a:solidFill>
                <a:srgbClr val="073763"/>
              </a:solidFill>
              <a:latin typeface="Arial"/>
              <a:ea typeface="Arial"/>
              <a:cs typeface="Arial"/>
              <a:sym typeface="Arial"/>
            </a:endParaRPr>
          </a:p>
        </p:txBody>
      </p:sp>
      <p:sp>
        <p:nvSpPr>
          <p:cNvPr id="1228" name="Google Shape;1228;p183"/>
          <p:cNvSpPr txBox="1"/>
          <p:nvPr/>
        </p:nvSpPr>
        <p:spPr>
          <a:xfrm>
            <a:off x="111795" y="39579"/>
            <a:ext cx="8223600" cy="379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lt1"/>
              </a:buClr>
              <a:buSzPts val="1800"/>
              <a:buFont typeface="Arial"/>
              <a:buNone/>
            </a:pPr>
            <a:r>
              <a:rPr lang="en-GB" sz="1800" b="1" i="0" u="none" strike="noStrike" cap="none">
                <a:solidFill>
                  <a:schemeClr val="lt1"/>
                </a:solidFill>
                <a:latin typeface="Arial"/>
                <a:ea typeface="Arial"/>
                <a:cs typeface="Arial"/>
                <a:sym typeface="Arial"/>
              </a:rPr>
              <a:t>Cumulative SCS Dose </a:t>
            </a:r>
            <a:r>
              <a:rPr lang="en-GB" sz="1800" b="1">
                <a:solidFill>
                  <a:schemeClr val="lt1"/>
                </a:solidFill>
              </a:rPr>
              <a:t>: Impact on</a:t>
            </a:r>
            <a:r>
              <a:rPr lang="en-GB" sz="1800" b="1" i="0" u="none" strike="noStrike" cap="none">
                <a:solidFill>
                  <a:schemeClr val="lt1"/>
                </a:solidFill>
                <a:latin typeface="Arial"/>
                <a:ea typeface="Arial"/>
                <a:cs typeface="Arial"/>
                <a:sym typeface="Arial"/>
              </a:rPr>
              <a:t> Adverse Outcomes in COPD </a:t>
            </a:r>
            <a:endParaRPr sz="1800" b="1" i="0" u="none" strike="noStrike" cap="none">
              <a:solidFill>
                <a:schemeClr val="lt1"/>
              </a:solidFill>
              <a:latin typeface="Arial"/>
              <a:ea typeface="Arial"/>
              <a:cs typeface="Arial"/>
              <a:sym typeface="Arial"/>
            </a:endParaRPr>
          </a:p>
        </p:txBody>
      </p:sp>
      <p:pic>
        <p:nvPicPr>
          <p:cNvPr id="1229" name="Google Shape;1229;p183"/>
          <p:cNvPicPr preferRelativeResize="0"/>
          <p:nvPr/>
        </p:nvPicPr>
        <p:blipFill rotWithShape="1">
          <a:blip r:embed="rId3">
            <a:alphaModFix/>
          </a:blip>
          <a:srcRect t="25320" b="36360"/>
          <a:stretch/>
        </p:blipFill>
        <p:spPr>
          <a:xfrm>
            <a:off x="8250750" y="109900"/>
            <a:ext cx="795516" cy="235451"/>
          </a:xfrm>
          <a:prstGeom prst="rect">
            <a:avLst/>
          </a:prstGeom>
          <a:noFill/>
          <a:ln>
            <a:noFill/>
          </a:ln>
        </p:spPr>
      </p:pic>
      <p:sp>
        <p:nvSpPr>
          <p:cNvPr id="1230" name="Google Shape;1230;p183"/>
          <p:cNvSpPr/>
          <p:nvPr/>
        </p:nvSpPr>
        <p:spPr>
          <a:xfrm>
            <a:off x="5236825" y="1618175"/>
            <a:ext cx="3546600" cy="2536200"/>
          </a:xfrm>
          <a:prstGeom prst="rect">
            <a:avLst/>
          </a:prstGeom>
          <a:solidFill>
            <a:srgbClr val="EFEFEF"/>
          </a:solidFill>
          <a:ln w="9525" cap="flat" cmpd="sng">
            <a:solidFill>
              <a:srgbClr val="000000"/>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457200" lvl="0" indent="-317500" algn="l" rtl="0">
              <a:lnSpc>
                <a:spcPct val="200000"/>
              </a:lnSpc>
              <a:spcBef>
                <a:spcPts val="0"/>
              </a:spcBef>
              <a:spcAft>
                <a:spcPts val="0"/>
              </a:spcAft>
              <a:buClr>
                <a:srgbClr val="073763"/>
              </a:buClr>
              <a:buSzPts val="1400"/>
              <a:buChar char="❖"/>
            </a:pPr>
            <a:r>
              <a:rPr lang="en-GB">
                <a:solidFill>
                  <a:srgbClr val="073763"/>
                </a:solidFill>
              </a:rPr>
              <a:t>Increased risk of: </a:t>
            </a:r>
            <a:endParaRPr>
              <a:solidFill>
                <a:srgbClr val="073763"/>
              </a:solidFill>
            </a:endParaRPr>
          </a:p>
          <a:p>
            <a:pPr marL="914400" lvl="1" indent="-317500" algn="l" rtl="0">
              <a:lnSpc>
                <a:spcPct val="200000"/>
              </a:lnSpc>
              <a:spcBef>
                <a:spcPts val="0"/>
              </a:spcBef>
              <a:spcAft>
                <a:spcPts val="0"/>
              </a:spcAft>
              <a:buClr>
                <a:srgbClr val="073763"/>
              </a:buClr>
              <a:buSzPts val="1400"/>
              <a:buChar char="➢"/>
            </a:pPr>
            <a:r>
              <a:rPr lang="en-GB">
                <a:solidFill>
                  <a:srgbClr val="073763"/>
                </a:solidFill>
              </a:rPr>
              <a:t>Type 2 Diabetes </a:t>
            </a:r>
            <a:endParaRPr>
              <a:solidFill>
                <a:srgbClr val="073763"/>
              </a:solidFill>
            </a:endParaRPr>
          </a:p>
          <a:p>
            <a:pPr marL="914400" lvl="1" indent="-317500" algn="l" rtl="0">
              <a:lnSpc>
                <a:spcPct val="200000"/>
              </a:lnSpc>
              <a:spcBef>
                <a:spcPts val="0"/>
              </a:spcBef>
              <a:spcAft>
                <a:spcPts val="0"/>
              </a:spcAft>
              <a:buClr>
                <a:srgbClr val="073763"/>
              </a:buClr>
              <a:buSzPts val="1400"/>
              <a:buChar char="➢"/>
            </a:pPr>
            <a:r>
              <a:rPr lang="en-GB">
                <a:solidFill>
                  <a:srgbClr val="073763"/>
                </a:solidFill>
              </a:rPr>
              <a:t>Osteoporosis </a:t>
            </a:r>
            <a:endParaRPr>
              <a:solidFill>
                <a:srgbClr val="073763"/>
              </a:solidFill>
            </a:endParaRPr>
          </a:p>
          <a:p>
            <a:pPr marL="914400" lvl="1" indent="-317500" algn="l" rtl="0">
              <a:lnSpc>
                <a:spcPct val="200000"/>
              </a:lnSpc>
              <a:spcBef>
                <a:spcPts val="0"/>
              </a:spcBef>
              <a:spcAft>
                <a:spcPts val="0"/>
              </a:spcAft>
              <a:buClr>
                <a:srgbClr val="073763"/>
              </a:buClr>
              <a:buSzPts val="1400"/>
              <a:buChar char="➢"/>
            </a:pPr>
            <a:r>
              <a:rPr lang="en-GB">
                <a:solidFill>
                  <a:srgbClr val="073763"/>
                </a:solidFill>
              </a:rPr>
              <a:t>Pneumonia </a:t>
            </a:r>
            <a:endParaRPr>
              <a:solidFill>
                <a:srgbClr val="073763"/>
              </a:solidFill>
            </a:endParaRPr>
          </a:p>
          <a:p>
            <a:pPr marL="914400" lvl="1" indent="-317500" algn="l" rtl="0">
              <a:lnSpc>
                <a:spcPct val="200000"/>
              </a:lnSpc>
              <a:spcBef>
                <a:spcPts val="0"/>
              </a:spcBef>
              <a:spcAft>
                <a:spcPts val="0"/>
              </a:spcAft>
              <a:buClr>
                <a:srgbClr val="073763"/>
              </a:buClr>
              <a:buSzPts val="1400"/>
              <a:buChar char="➢"/>
            </a:pPr>
            <a:r>
              <a:rPr lang="en-GB">
                <a:solidFill>
                  <a:srgbClr val="073763"/>
                </a:solidFill>
              </a:rPr>
              <a:t>Cataract </a:t>
            </a:r>
            <a:endParaRPr>
              <a:solidFill>
                <a:srgbClr val="07376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9"/>
        <p:cNvGrpSpPr/>
        <p:nvPr/>
      </p:nvGrpSpPr>
      <p:grpSpPr>
        <a:xfrm>
          <a:off x="0" y="0"/>
          <a:ext cx="0" cy="0"/>
          <a:chOff x="0" y="0"/>
          <a:chExt cx="0" cy="0"/>
        </a:xfrm>
      </p:grpSpPr>
      <p:sp>
        <p:nvSpPr>
          <p:cNvPr id="1260" name="Google Shape;1260;p185"/>
          <p:cNvSpPr/>
          <p:nvPr/>
        </p:nvSpPr>
        <p:spPr>
          <a:xfrm>
            <a:off x="-25" y="-5025"/>
            <a:ext cx="9144000" cy="5727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1" name="Google Shape;1261;p185"/>
          <p:cNvSpPr txBox="1"/>
          <p:nvPr/>
        </p:nvSpPr>
        <p:spPr>
          <a:xfrm>
            <a:off x="87425" y="114050"/>
            <a:ext cx="9056700" cy="400200"/>
          </a:xfrm>
          <a:prstGeom prst="rect">
            <a:avLst/>
          </a:prstGeom>
          <a:noFill/>
          <a:ln>
            <a:noFill/>
          </a:ln>
        </p:spPr>
        <p:txBody>
          <a:bodyPr spcFirstLastPara="1" wrap="square" lIns="68575" tIns="68575" rIns="68575" bIns="68575" anchor="t" anchorCtr="0">
            <a:noAutofit/>
          </a:bodyPr>
          <a:lstStyle/>
          <a:p>
            <a:pPr marL="0" marR="0" lvl="0" indent="0" algn="l" rtl="0">
              <a:lnSpc>
                <a:spcPct val="90000"/>
              </a:lnSpc>
              <a:spcBef>
                <a:spcPts val="0"/>
              </a:spcBef>
              <a:spcAft>
                <a:spcPts val="0"/>
              </a:spcAft>
              <a:buClr>
                <a:srgbClr val="002060"/>
              </a:buClr>
              <a:buSzPts val="2100"/>
              <a:buFont typeface="Arial"/>
              <a:buNone/>
            </a:pPr>
            <a:r>
              <a:rPr lang="en-GB" sz="1600" b="1" i="0" u="none" strike="noStrike" cap="none">
                <a:solidFill>
                  <a:schemeClr val="lt1"/>
                </a:solidFill>
                <a:latin typeface="Arial"/>
                <a:ea typeface="Arial"/>
                <a:cs typeface="Arial"/>
                <a:sym typeface="Arial"/>
              </a:rPr>
              <a:t>COPD Exacerbations </a:t>
            </a:r>
            <a:r>
              <a:rPr lang="en-GB" sz="1600" b="1">
                <a:solidFill>
                  <a:schemeClr val="lt1"/>
                </a:solidFill>
              </a:rPr>
              <a:t>Increase </a:t>
            </a:r>
            <a:r>
              <a:rPr lang="en-GB" sz="1600" b="1" i="0" u="none" strike="noStrike" cap="none">
                <a:solidFill>
                  <a:schemeClr val="lt1"/>
                </a:solidFill>
                <a:latin typeface="Arial"/>
                <a:ea typeface="Arial"/>
                <a:cs typeface="Arial"/>
                <a:sym typeface="Arial"/>
              </a:rPr>
              <a:t>Lung Function Decline during Maintenance Therapy</a:t>
            </a:r>
            <a:endParaRPr sz="1400" b="1" i="0" u="none" strike="noStrike" cap="none">
              <a:solidFill>
                <a:schemeClr val="lt1"/>
              </a:solidFill>
              <a:latin typeface="Arial"/>
              <a:ea typeface="Arial"/>
              <a:cs typeface="Arial"/>
              <a:sym typeface="Arial"/>
            </a:endParaRPr>
          </a:p>
        </p:txBody>
      </p:sp>
      <p:pic>
        <p:nvPicPr>
          <p:cNvPr id="1262" name="Google Shape;1262;p185" descr="A picture containing drawing&#10;&#10;Description automatically generated"/>
          <p:cNvPicPr preferRelativeResize="0"/>
          <p:nvPr/>
        </p:nvPicPr>
        <p:blipFill rotWithShape="1">
          <a:blip r:embed="rId3">
            <a:alphaModFix/>
          </a:blip>
          <a:srcRect/>
          <a:stretch/>
        </p:blipFill>
        <p:spPr>
          <a:xfrm>
            <a:off x="37846" y="4839713"/>
            <a:ext cx="489139" cy="264671"/>
          </a:xfrm>
          <a:prstGeom prst="rect">
            <a:avLst/>
          </a:prstGeom>
          <a:noFill/>
          <a:ln>
            <a:noFill/>
          </a:ln>
        </p:spPr>
      </p:pic>
      <p:sp>
        <p:nvSpPr>
          <p:cNvPr id="1263" name="Google Shape;1263;p185"/>
          <p:cNvSpPr txBox="1">
            <a:spLocks noGrp="1"/>
          </p:cNvSpPr>
          <p:nvPr>
            <p:ph type="body" idx="1"/>
          </p:nvPr>
        </p:nvSpPr>
        <p:spPr>
          <a:xfrm>
            <a:off x="202075" y="1297675"/>
            <a:ext cx="4638300" cy="3166200"/>
          </a:xfrm>
          <a:prstGeom prst="rect">
            <a:avLst/>
          </a:prstGeom>
          <a:noFill/>
          <a:ln>
            <a:noFill/>
          </a:ln>
        </p:spPr>
        <p:txBody>
          <a:bodyPr spcFirstLastPara="1" wrap="square" lIns="68575" tIns="34275" rIns="68575" bIns="34275" anchor="t" anchorCtr="0">
            <a:normAutofit/>
          </a:bodyPr>
          <a:lstStyle/>
          <a:p>
            <a:pPr marL="342900" lvl="0" indent="0" algn="l" rtl="0">
              <a:lnSpc>
                <a:spcPct val="100000"/>
              </a:lnSpc>
              <a:spcBef>
                <a:spcPts val="0"/>
              </a:spcBef>
              <a:spcAft>
                <a:spcPts val="0"/>
              </a:spcAft>
              <a:buSzPts val="1600"/>
              <a:buNone/>
            </a:pPr>
            <a:endParaRPr b="1">
              <a:solidFill>
                <a:schemeClr val="dk1"/>
              </a:solidFill>
              <a:latin typeface="Arial"/>
              <a:ea typeface="Arial"/>
              <a:cs typeface="Arial"/>
              <a:sym typeface="Arial"/>
            </a:endParaRPr>
          </a:p>
          <a:p>
            <a:pPr marL="215900" lvl="0" indent="-196850" algn="l" rtl="0">
              <a:lnSpc>
                <a:spcPct val="100000"/>
              </a:lnSpc>
              <a:spcBef>
                <a:spcPts val="0"/>
              </a:spcBef>
              <a:spcAft>
                <a:spcPts val="0"/>
              </a:spcAft>
              <a:buClr>
                <a:srgbClr val="000000"/>
              </a:buClr>
              <a:buSzPts val="1300"/>
              <a:buChar char="❖"/>
            </a:pPr>
            <a:r>
              <a:rPr lang="en-GB">
                <a:solidFill>
                  <a:srgbClr val="000000"/>
                </a:solidFill>
                <a:latin typeface="Arial"/>
                <a:ea typeface="Arial"/>
                <a:cs typeface="Arial"/>
                <a:sym typeface="Arial"/>
              </a:rPr>
              <a:t>N = </a:t>
            </a:r>
            <a:r>
              <a:rPr lang="en-GB" sz="1600">
                <a:solidFill>
                  <a:srgbClr val="000000"/>
                </a:solidFill>
                <a:latin typeface="Arial"/>
                <a:ea typeface="Arial"/>
                <a:cs typeface="Arial"/>
                <a:sym typeface="Arial"/>
              </a:rPr>
              <a:t>25,560 patients </a:t>
            </a:r>
            <a:endParaRPr sz="1300">
              <a:solidFill>
                <a:srgbClr val="000000"/>
              </a:solidFill>
              <a:latin typeface="Arial"/>
              <a:ea typeface="Arial"/>
              <a:cs typeface="Arial"/>
              <a:sym typeface="Arial"/>
            </a:endParaRPr>
          </a:p>
          <a:p>
            <a:pPr marL="215900" lvl="0" indent="-196850" algn="l" rtl="0">
              <a:lnSpc>
                <a:spcPct val="100000"/>
              </a:lnSpc>
              <a:spcBef>
                <a:spcPts val="1800"/>
              </a:spcBef>
              <a:spcAft>
                <a:spcPts val="0"/>
              </a:spcAft>
              <a:buClr>
                <a:srgbClr val="000000"/>
              </a:buClr>
              <a:buSzPts val="1300"/>
              <a:buChar char="❖"/>
            </a:pPr>
            <a:r>
              <a:rPr lang="en-GB">
                <a:solidFill>
                  <a:srgbClr val="000000"/>
                </a:solidFill>
                <a:latin typeface="Arial"/>
                <a:ea typeface="Arial"/>
                <a:cs typeface="Arial"/>
                <a:sym typeface="Arial"/>
              </a:rPr>
              <a:t>With every increase of 1 exacerbation/year: </a:t>
            </a:r>
            <a:endParaRPr>
              <a:solidFill>
                <a:srgbClr val="000000"/>
              </a:solidFill>
              <a:latin typeface="Arial"/>
              <a:ea typeface="Arial"/>
              <a:cs typeface="Arial"/>
              <a:sym typeface="Arial"/>
            </a:endParaRPr>
          </a:p>
          <a:p>
            <a:pPr marL="540000" lvl="1" indent="-311150" algn="l" rtl="0">
              <a:lnSpc>
                <a:spcPct val="100000"/>
              </a:lnSpc>
              <a:spcBef>
                <a:spcPts val="1800"/>
              </a:spcBef>
              <a:spcAft>
                <a:spcPts val="0"/>
              </a:spcAft>
              <a:buClr>
                <a:srgbClr val="000000"/>
              </a:buClr>
              <a:buSzPts val="1300"/>
              <a:buChar char="➢"/>
            </a:pPr>
            <a:r>
              <a:rPr lang="en-GB" sz="1600" b="1">
                <a:solidFill>
                  <a:srgbClr val="3D85C6"/>
                </a:solidFill>
                <a:latin typeface="Arial"/>
                <a:ea typeface="Arial"/>
                <a:cs typeface="Arial"/>
                <a:sym typeface="Arial"/>
              </a:rPr>
              <a:t>19·4 </a:t>
            </a:r>
            <a:r>
              <a:rPr lang="en-GB" sz="1600">
                <a:solidFill>
                  <a:srgbClr val="3D85C6"/>
                </a:solidFill>
                <a:latin typeface="Arial"/>
                <a:ea typeface="Arial"/>
                <a:cs typeface="Arial"/>
                <a:sym typeface="Arial"/>
              </a:rPr>
              <a:t>ml/year decline</a:t>
            </a:r>
            <a:r>
              <a:rPr lang="en-GB" sz="1600" b="1">
                <a:solidFill>
                  <a:schemeClr val="dk1"/>
                </a:solidFill>
                <a:latin typeface="Arial"/>
                <a:ea typeface="Arial"/>
                <a:cs typeface="Arial"/>
                <a:sym typeface="Arial"/>
              </a:rPr>
              <a:t> </a:t>
            </a:r>
            <a:r>
              <a:rPr lang="en-GB" sz="1600">
                <a:solidFill>
                  <a:schemeClr val="dk1"/>
                </a:solidFill>
                <a:latin typeface="Arial"/>
                <a:ea typeface="Arial"/>
                <a:cs typeface="Arial"/>
                <a:sym typeface="Arial"/>
              </a:rPr>
              <a:t>in patients with a </a:t>
            </a:r>
            <a:r>
              <a:rPr lang="en-GB" sz="1600">
                <a:solidFill>
                  <a:srgbClr val="000000"/>
                </a:solidFill>
                <a:latin typeface="Arial"/>
                <a:ea typeface="Arial"/>
                <a:cs typeface="Arial"/>
                <a:sym typeface="Arial"/>
              </a:rPr>
              <a:t>BEC ≥350 cells/µL</a:t>
            </a:r>
            <a:r>
              <a:rPr lang="en-GB">
                <a:solidFill>
                  <a:srgbClr val="000000"/>
                </a:solidFill>
                <a:latin typeface="Arial"/>
                <a:ea typeface="Arial"/>
                <a:cs typeface="Arial"/>
                <a:sym typeface="Arial"/>
              </a:rPr>
              <a:t>,</a:t>
            </a:r>
            <a:r>
              <a:rPr lang="en-GB" sz="1600">
                <a:solidFill>
                  <a:srgbClr val="000000"/>
                </a:solidFill>
                <a:latin typeface="Arial"/>
                <a:ea typeface="Arial"/>
                <a:cs typeface="Arial"/>
                <a:sym typeface="Arial"/>
              </a:rPr>
              <a:t> not treated with ICS</a:t>
            </a:r>
            <a:endParaRPr sz="1300">
              <a:solidFill>
                <a:srgbClr val="000000"/>
              </a:solidFill>
              <a:latin typeface="Arial"/>
              <a:ea typeface="Arial"/>
              <a:cs typeface="Arial"/>
              <a:sym typeface="Arial"/>
            </a:endParaRPr>
          </a:p>
          <a:p>
            <a:pPr marL="540000" lvl="1" indent="-311150" algn="l" rtl="0">
              <a:lnSpc>
                <a:spcPct val="100000"/>
              </a:lnSpc>
              <a:spcBef>
                <a:spcPts val="1800"/>
              </a:spcBef>
              <a:spcAft>
                <a:spcPts val="0"/>
              </a:spcAft>
              <a:buClr>
                <a:srgbClr val="000000"/>
              </a:buClr>
              <a:buSzPts val="1300"/>
              <a:buChar char="➢"/>
            </a:pPr>
            <a:r>
              <a:rPr lang="en-GB" sz="1600" b="1">
                <a:solidFill>
                  <a:srgbClr val="3D85C6"/>
                </a:solidFill>
                <a:latin typeface="Arial"/>
                <a:ea typeface="Arial"/>
                <a:cs typeface="Arial"/>
                <a:sym typeface="Arial"/>
              </a:rPr>
              <a:t>4·3 </a:t>
            </a:r>
            <a:r>
              <a:rPr lang="en-GB" sz="1600">
                <a:solidFill>
                  <a:srgbClr val="3D85C6"/>
                </a:solidFill>
                <a:latin typeface="Arial"/>
                <a:ea typeface="Arial"/>
                <a:cs typeface="Arial"/>
                <a:sym typeface="Arial"/>
              </a:rPr>
              <a:t>ml/year decline</a:t>
            </a:r>
            <a:r>
              <a:rPr lang="en-GB" sz="1600" b="1">
                <a:solidFill>
                  <a:schemeClr val="dk1"/>
                </a:solidFill>
                <a:latin typeface="Arial"/>
                <a:ea typeface="Arial"/>
                <a:cs typeface="Arial"/>
                <a:sym typeface="Arial"/>
              </a:rPr>
              <a:t> </a:t>
            </a:r>
            <a:r>
              <a:rPr lang="en-GB" sz="1600">
                <a:solidFill>
                  <a:schemeClr val="dk1"/>
                </a:solidFill>
                <a:latin typeface="Arial"/>
                <a:ea typeface="Arial"/>
                <a:cs typeface="Arial"/>
                <a:sym typeface="Arial"/>
              </a:rPr>
              <a:t>in those with a BEC ≥350 cells/µL treated with ICS</a:t>
            </a:r>
            <a:endParaRPr sz="1600">
              <a:solidFill>
                <a:srgbClr val="F1AB00"/>
              </a:solidFill>
              <a:latin typeface="Arial"/>
              <a:ea typeface="Arial"/>
              <a:cs typeface="Arial"/>
              <a:sym typeface="Arial"/>
            </a:endParaRPr>
          </a:p>
        </p:txBody>
      </p:sp>
      <p:sp>
        <p:nvSpPr>
          <p:cNvPr id="1264" name="Google Shape;1264;p185"/>
          <p:cNvSpPr txBox="1"/>
          <p:nvPr/>
        </p:nvSpPr>
        <p:spPr>
          <a:xfrm>
            <a:off x="252175" y="4748100"/>
            <a:ext cx="4458900" cy="489300"/>
          </a:xfrm>
          <a:prstGeom prst="rect">
            <a:avLst/>
          </a:prstGeom>
          <a:noFill/>
          <a:ln>
            <a:noFill/>
          </a:ln>
        </p:spPr>
        <p:txBody>
          <a:bodyPr spcFirstLastPara="1" wrap="square" lIns="91425" tIns="91425" rIns="91425" bIns="91425" anchor="t" anchorCtr="0">
            <a:spAutoFit/>
          </a:bodyPr>
          <a:lstStyle/>
          <a:p>
            <a:pPr marL="0" marR="0" lvl="0" indent="0" algn="ctr" rtl="0">
              <a:lnSpc>
                <a:spcPct val="90000"/>
              </a:lnSpc>
              <a:spcBef>
                <a:spcPts val="0"/>
              </a:spcBef>
              <a:spcAft>
                <a:spcPts val="0"/>
              </a:spcAft>
              <a:buClr>
                <a:srgbClr val="002060"/>
              </a:buClr>
              <a:buSzPts val="2100"/>
              <a:buFont typeface="Arial"/>
              <a:buNone/>
            </a:pPr>
            <a:r>
              <a:rPr lang="en-GB" sz="700" b="0" i="0" u="none" strike="noStrike" cap="none">
                <a:solidFill>
                  <a:schemeClr val="dk1"/>
                </a:solidFill>
                <a:latin typeface="Arial"/>
                <a:ea typeface="Arial"/>
                <a:cs typeface="Arial"/>
                <a:sym typeface="Arial"/>
              </a:rPr>
              <a:t>Kerkhof M, et al. Thorax 2020;0:1–10. doi:10.1136/thoraxjnl-2019-214457</a:t>
            </a:r>
            <a:endParaRPr sz="700" b="0" i="0" u="none" strike="noStrike" cap="none">
              <a:solidFill>
                <a:schemeClr val="dk1"/>
              </a:solidFill>
              <a:latin typeface="Arial"/>
              <a:ea typeface="Arial"/>
              <a:cs typeface="Arial"/>
              <a:sym typeface="Arial"/>
            </a:endParaRPr>
          </a:p>
          <a:p>
            <a:pPr marL="0" marR="0" lvl="0" indent="0" algn="ctr" rtl="0">
              <a:lnSpc>
                <a:spcPct val="90000"/>
              </a:lnSpc>
              <a:spcBef>
                <a:spcPts val="0"/>
              </a:spcBef>
              <a:spcAft>
                <a:spcPts val="0"/>
              </a:spcAft>
              <a:buClr>
                <a:srgbClr val="002060"/>
              </a:buClr>
              <a:buSzPts val="2100"/>
              <a:buFont typeface="Arial"/>
              <a:buNone/>
            </a:pPr>
            <a:r>
              <a:rPr lang="en-GB" sz="700" b="0" i="0" u="none" strike="noStrike" cap="none">
                <a:solidFill>
                  <a:schemeClr val="dk1"/>
                </a:solidFill>
                <a:latin typeface="Arial"/>
                <a:ea typeface="Arial"/>
                <a:cs typeface="Arial"/>
                <a:sym typeface="Arial"/>
              </a:rPr>
              <a:t>BEC: Blood Eosinophil Count; ICS: Inhaled Corticosteroids</a:t>
            </a:r>
            <a:endParaRPr sz="700" b="0" i="0" u="none" strike="noStrike" cap="none">
              <a:solidFill>
                <a:schemeClr val="dk1"/>
              </a:solidFill>
              <a:latin typeface="Arial"/>
              <a:ea typeface="Arial"/>
              <a:cs typeface="Arial"/>
              <a:sym typeface="Arial"/>
            </a:endParaRPr>
          </a:p>
          <a:p>
            <a:pPr marL="0" marR="0" lvl="0" indent="0" algn="ctr" rtl="0">
              <a:lnSpc>
                <a:spcPct val="90000"/>
              </a:lnSpc>
              <a:spcBef>
                <a:spcPts val="0"/>
              </a:spcBef>
              <a:spcAft>
                <a:spcPts val="0"/>
              </a:spcAft>
              <a:buClr>
                <a:srgbClr val="002060"/>
              </a:buClr>
              <a:buSzPts val="2100"/>
              <a:buFont typeface="Arial"/>
              <a:buNone/>
            </a:pPr>
            <a:endParaRPr sz="800" b="0" i="0" u="none" strike="noStrike" cap="none">
              <a:solidFill>
                <a:srgbClr val="000000"/>
              </a:solidFill>
              <a:latin typeface="Arial"/>
              <a:ea typeface="Arial"/>
              <a:cs typeface="Arial"/>
              <a:sym typeface="Arial"/>
            </a:endParaRPr>
          </a:p>
        </p:txBody>
      </p:sp>
      <p:grpSp>
        <p:nvGrpSpPr>
          <p:cNvPr id="1265" name="Google Shape;1265;p185"/>
          <p:cNvGrpSpPr/>
          <p:nvPr/>
        </p:nvGrpSpPr>
        <p:grpSpPr>
          <a:xfrm>
            <a:off x="5125298" y="762381"/>
            <a:ext cx="3509098" cy="4320827"/>
            <a:chOff x="5042025" y="678450"/>
            <a:chExt cx="3592075" cy="4404513"/>
          </a:xfrm>
        </p:grpSpPr>
        <p:pic>
          <p:nvPicPr>
            <p:cNvPr id="1266" name="Google Shape;1266;p185"/>
            <p:cNvPicPr preferRelativeResize="0"/>
            <p:nvPr/>
          </p:nvPicPr>
          <p:blipFill rotWithShape="1">
            <a:blip r:embed="rId4">
              <a:alphaModFix/>
            </a:blip>
            <a:srcRect t="1335" b="471"/>
            <a:stretch/>
          </p:blipFill>
          <p:spPr>
            <a:xfrm>
              <a:off x="5042025" y="678450"/>
              <a:ext cx="3592075" cy="4404475"/>
            </a:xfrm>
            <a:prstGeom prst="rect">
              <a:avLst/>
            </a:prstGeom>
            <a:noFill/>
            <a:ln>
              <a:noFill/>
            </a:ln>
          </p:spPr>
        </p:pic>
        <p:sp>
          <p:nvSpPr>
            <p:cNvPr id="1267" name="Google Shape;1267;p185"/>
            <p:cNvSpPr/>
            <p:nvPr/>
          </p:nvSpPr>
          <p:spPr>
            <a:xfrm>
              <a:off x="6287416" y="4784163"/>
              <a:ext cx="1776000" cy="298800"/>
            </a:xfrm>
            <a:prstGeom prst="rect">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86"/>
        <p:cNvGrpSpPr/>
        <p:nvPr/>
      </p:nvGrpSpPr>
      <p:grpSpPr>
        <a:xfrm>
          <a:off x="0" y="0"/>
          <a:ext cx="0" cy="0"/>
          <a:chOff x="0" y="0"/>
          <a:chExt cx="0" cy="0"/>
        </a:xfrm>
      </p:grpSpPr>
      <p:grpSp>
        <p:nvGrpSpPr>
          <p:cNvPr id="1287" name="Google Shape;1287;p187"/>
          <p:cNvGrpSpPr/>
          <p:nvPr/>
        </p:nvGrpSpPr>
        <p:grpSpPr>
          <a:xfrm>
            <a:off x="5432825" y="696350"/>
            <a:ext cx="3711300" cy="737400"/>
            <a:chOff x="5432825" y="696350"/>
            <a:chExt cx="3711300" cy="737400"/>
          </a:xfrm>
        </p:grpSpPr>
        <p:sp>
          <p:nvSpPr>
            <p:cNvPr id="1288" name="Google Shape;1288;p187"/>
            <p:cNvSpPr/>
            <p:nvPr/>
          </p:nvSpPr>
          <p:spPr>
            <a:xfrm rot="-5400000">
              <a:off x="6919775" y="-790600"/>
              <a:ext cx="737400" cy="3711300"/>
            </a:xfrm>
            <a:prstGeom prst="rect">
              <a:avLst/>
            </a:prstGeom>
            <a:solidFill>
              <a:srgbClr val="6FA8D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289" name="Google Shape;1289;p187"/>
            <p:cNvSpPr txBox="1"/>
            <p:nvPr/>
          </p:nvSpPr>
          <p:spPr>
            <a:xfrm>
              <a:off x="6711525" y="802350"/>
              <a:ext cx="23019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FFFFFF"/>
                  </a:solidFill>
                </a:rPr>
                <a:t>overall in subsequent CVD events vs pre-exacerbation period</a:t>
              </a:r>
              <a:endParaRPr sz="1100">
                <a:solidFill>
                  <a:srgbClr val="FFFFFF"/>
                </a:solidFill>
              </a:endParaRPr>
            </a:p>
          </p:txBody>
        </p:sp>
      </p:grpSp>
      <p:sp>
        <p:nvSpPr>
          <p:cNvPr id="1290" name="Google Shape;1290;p187"/>
          <p:cNvSpPr/>
          <p:nvPr/>
        </p:nvSpPr>
        <p:spPr>
          <a:xfrm rot="-5400000">
            <a:off x="3788950" y="-1097850"/>
            <a:ext cx="737350" cy="4323600"/>
          </a:xfrm>
          <a:prstGeom prst="flowChartOffpageConnector">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291" name="Google Shape;1291;p187"/>
          <p:cNvSpPr/>
          <p:nvPr/>
        </p:nvSpPr>
        <p:spPr>
          <a:xfrm>
            <a:off x="-25" y="-5026"/>
            <a:ext cx="9144000" cy="5097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2" name="Google Shape;1292;p187"/>
          <p:cNvSpPr txBox="1">
            <a:spLocks noGrp="1"/>
          </p:cNvSpPr>
          <p:nvPr>
            <p:ph type="title"/>
          </p:nvPr>
        </p:nvSpPr>
        <p:spPr>
          <a:xfrm>
            <a:off x="89275" y="50931"/>
            <a:ext cx="8496300" cy="363000"/>
          </a:xfrm>
          <a:prstGeom prst="rect">
            <a:avLst/>
          </a:prstGeom>
          <a:noFill/>
          <a:ln>
            <a:noFill/>
          </a:ln>
        </p:spPr>
        <p:txBody>
          <a:bodyPr spcFirstLastPara="1" wrap="square" lIns="68575" tIns="34275" rIns="68575" bIns="34275" anchor="b" anchorCtr="0">
            <a:normAutofit/>
          </a:bodyPr>
          <a:lstStyle/>
          <a:p>
            <a:pPr marL="0" lvl="0" indent="0" algn="l" rtl="0">
              <a:lnSpc>
                <a:spcPct val="100000"/>
              </a:lnSpc>
              <a:spcBef>
                <a:spcPts val="0"/>
              </a:spcBef>
              <a:spcAft>
                <a:spcPts val="0"/>
              </a:spcAft>
              <a:buSzPts val="2400"/>
              <a:buNone/>
            </a:pPr>
            <a:r>
              <a:rPr lang="en-GB" sz="1690" b="1">
                <a:solidFill>
                  <a:srgbClr val="FFFFFF"/>
                </a:solidFill>
                <a:latin typeface="Arial"/>
                <a:ea typeface="Arial"/>
                <a:cs typeface="Arial"/>
                <a:sym typeface="Arial"/>
              </a:rPr>
              <a:t>COPD Exacerbations linked to increased Cardiovascular Event Risk</a:t>
            </a:r>
            <a:endParaRPr sz="1690" b="1">
              <a:solidFill>
                <a:srgbClr val="FFFFFF"/>
              </a:solidFill>
              <a:latin typeface="Arial"/>
              <a:ea typeface="Arial"/>
              <a:cs typeface="Arial"/>
              <a:sym typeface="Arial"/>
            </a:endParaRPr>
          </a:p>
        </p:txBody>
      </p:sp>
      <p:sp>
        <p:nvSpPr>
          <p:cNvPr id="1293" name="Google Shape;1293;p187"/>
          <p:cNvSpPr txBox="1"/>
          <p:nvPr/>
        </p:nvSpPr>
        <p:spPr>
          <a:xfrm>
            <a:off x="723825" y="4915050"/>
            <a:ext cx="7696200" cy="276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GB" sz="600" b="0" i="0" u="none" strike="noStrike" cap="none">
                <a:solidFill>
                  <a:srgbClr val="073763"/>
                </a:solidFill>
                <a:latin typeface="arial"/>
                <a:ea typeface="arial"/>
                <a:cs typeface="arial"/>
                <a:sym typeface="arial"/>
              </a:rPr>
              <a:t>Kunisaki KM, et al Am J Respir Crit Care Med 2018;198:51–57; </a:t>
            </a:r>
            <a:r>
              <a:rPr lang="en-GB" sz="600">
                <a:solidFill>
                  <a:srgbClr val="073763"/>
                </a:solidFill>
                <a:latin typeface="arial"/>
                <a:ea typeface="arial"/>
                <a:cs typeface="arial"/>
                <a:sym typeface="arial"/>
              </a:rPr>
              <a:t>CI: Confidence Interval; </a:t>
            </a:r>
            <a:r>
              <a:rPr lang="en-GB" sz="600" b="0" i="0" u="none" strike="noStrike" cap="none">
                <a:solidFill>
                  <a:srgbClr val="073763"/>
                </a:solidFill>
                <a:latin typeface="arial"/>
                <a:ea typeface="arial"/>
                <a:cs typeface="arial"/>
                <a:sym typeface="arial"/>
              </a:rPr>
              <a:t>CVD: cardiovascular disease </a:t>
            </a:r>
            <a:r>
              <a:rPr lang="en-GB" sz="600">
                <a:solidFill>
                  <a:srgbClr val="073763"/>
                </a:solidFill>
                <a:latin typeface="arial"/>
                <a:ea typeface="arial"/>
                <a:cs typeface="arial"/>
                <a:sym typeface="arial"/>
              </a:rPr>
              <a:t>; </a:t>
            </a:r>
            <a:r>
              <a:rPr lang="en-GB" sz="600" b="0" i="0" u="none" strike="noStrike" cap="none">
                <a:solidFill>
                  <a:srgbClr val="073763"/>
                </a:solidFill>
                <a:latin typeface="arial"/>
                <a:ea typeface="arial"/>
                <a:cs typeface="arial"/>
                <a:sym typeface="arial"/>
              </a:rPr>
              <a:t>HR: Hazard Ra</a:t>
            </a:r>
            <a:r>
              <a:rPr lang="en-GB" sz="600">
                <a:solidFill>
                  <a:srgbClr val="073763"/>
                </a:solidFill>
                <a:latin typeface="arial"/>
                <a:ea typeface="arial"/>
                <a:cs typeface="arial"/>
                <a:sym typeface="arial"/>
              </a:rPr>
              <a:t>tio ; SUMMIT: Study to Understand Mortality and Morbidity in COPD</a:t>
            </a:r>
            <a:endParaRPr sz="800" b="0" i="0" u="none" strike="noStrike" cap="none">
              <a:solidFill>
                <a:srgbClr val="073763"/>
              </a:solidFill>
              <a:latin typeface="Arial"/>
              <a:ea typeface="Arial"/>
              <a:cs typeface="Arial"/>
              <a:sym typeface="Arial"/>
            </a:endParaRPr>
          </a:p>
        </p:txBody>
      </p:sp>
      <p:sp>
        <p:nvSpPr>
          <p:cNvPr id="1294" name="Google Shape;1294;p187"/>
          <p:cNvSpPr/>
          <p:nvPr/>
        </p:nvSpPr>
        <p:spPr>
          <a:xfrm>
            <a:off x="723875" y="4701938"/>
            <a:ext cx="7696200" cy="248100"/>
          </a:xfrm>
          <a:prstGeom prst="rect">
            <a:avLst/>
          </a:prstGeom>
          <a:solidFill>
            <a:srgbClr val="CFE2F3"/>
          </a:solidFill>
          <a:ln w="952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100" i="1">
                <a:solidFill>
                  <a:srgbClr val="073763"/>
                </a:solidFill>
              </a:rPr>
              <a:t>Relationship present regardless of cardiac history at outset</a:t>
            </a:r>
            <a:endParaRPr sz="1100" i="1">
              <a:solidFill>
                <a:srgbClr val="073763"/>
              </a:solidFill>
            </a:endParaRPr>
          </a:p>
        </p:txBody>
      </p:sp>
      <p:pic>
        <p:nvPicPr>
          <p:cNvPr id="1295" name="Google Shape;1295;p187"/>
          <p:cNvPicPr preferRelativeResize="0"/>
          <p:nvPr/>
        </p:nvPicPr>
        <p:blipFill rotWithShape="1">
          <a:blip r:embed="rId3">
            <a:alphaModFix/>
          </a:blip>
          <a:srcRect l="2661" r="2963" b="3651"/>
          <a:stretch/>
        </p:blipFill>
        <p:spPr>
          <a:xfrm>
            <a:off x="2117900" y="1623213"/>
            <a:ext cx="4908203" cy="2954901"/>
          </a:xfrm>
          <a:prstGeom prst="rect">
            <a:avLst/>
          </a:prstGeom>
          <a:noFill/>
          <a:ln w="9525" cap="flat" cmpd="sng">
            <a:solidFill>
              <a:srgbClr val="073763"/>
            </a:solidFill>
            <a:prstDash val="solid"/>
            <a:round/>
            <a:headEnd type="none" w="sm" len="sm"/>
            <a:tailEnd type="none" w="sm" len="sm"/>
          </a:ln>
        </p:spPr>
      </p:pic>
      <p:sp>
        <p:nvSpPr>
          <p:cNvPr id="1296" name="Google Shape;1296;p187"/>
          <p:cNvSpPr/>
          <p:nvPr/>
        </p:nvSpPr>
        <p:spPr>
          <a:xfrm>
            <a:off x="2606883" y="3340725"/>
            <a:ext cx="333300" cy="657300"/>
          </a:xfrm>
          <a:prstGeom prst="rect">
            <a:avLst/>
          </a:prstGeom>
          <a:no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187"/>
          <p:cNvSpPr/>
          <p:nvPr/>
        </p:nvSpPr>
        <p:spPr>
          <a:xfrm>
            <a:off x="4841150" y="2098413"/>
            <a:ext cx="333300" cy="1348500"/>
          </a:xfrm>
          <a:prstGeom prst="rect">
            <a:avLst/>
          </a:prstGeom>
          <a:no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8" name="Google Shape;1298;p187"/>
          <p:cNvGrpSpPr/>
          <p:nvPr/>
        </p:nvGrpSpPr>
        <p:grpSpPr>
          <a:xfrm>
            <a:off x="-9550" y="696400"/>
            <a:ext cx="2562175" cy="737350"/>
            <a:chOff x="11885" y="696387"/>
            <a:chExt cx="2281748" cy="939539"/>
          </a:xfrm>
        </p:grpSpPr>
        <p:sp>
          <p:nvSpPr>
            <p:cNvPr id="1299" name="Google Shape;1299;p187"/>
            <p:cNvSpPr/>
            <p:nvPr/>
          </p:nvSpPr>
          <p:spPr>
            <a:xfrm rot="-5400000">
              <a:off x="682989" y="25282"/>
              <a:ext cx="939539" cy="2281748"/>
            </a:xfrm>
            <a:prstGeom prst="flowChartOffpageConnector">
              <a:avLst/>
            </a:prstGeom>
            <a:solidFill>
              <a:srgbClr val="0B539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300" name="Google Shape;1300;p187"/>
            <p:cNvSpPr txBox="1"/>
            <p:nvPr/>
          </p:nvSpPr>
          <p:spPr>
            <a:xfrm>
              <a:off x="189085" y="831262"/>
              <a:ext cx="1681500" cy="666900"/>
            </a:xfrm>
            <a:prstGeom prst="rect">
              <a:avLst/>
            </a:prstGeom>
            <a:solidFill>
              <a:srgbClr val="0B5394"/>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FFFFFF"/>
                  </a:solidFill>
                </a:rPr>
                <a:t>Post-hoc analysis from SUMMIT trial</a:t>
              </a:r>
              <a:endParaRPr sz="1100">
                <a:solidFill>
                  <a:srgbClr val="FFFFFF"/>
                </a:solidFill>
              </a:endParaRPr>
            </a:p>
          </p:txBody>
        </p:sp>
      </p:grpSp>
      <p:sp>
        <p:nvSpPr>
          <p:cNvPr id="1301" name="Google Shape;1301;p187"/>
          <p:cNvSpPr txBox="1"/>
          <p:nvPr/>
        </p:nvSpPr>
        <p:spPr>
          <a:xfrm>
            <a:off x="2606876" y="802350"/>
            <a:ext cx="25569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100">
                <a:solidFill>
                  <a:srgbClr val="FFFFFF"/>
                </a:solidFill>
              </a:rPr>
              <a:t>COPD patients with CVD or risk factors for CVD + ≥1 exacerbation</a:t>
            </a:r>
            <a:endParaRPr sz="1100">
              <a:solidFill>
                <a:srgbClr val="FFFFFF"/>
              </a:solidFill>
            </a:endParaRPr>
          </a:p>
        </p:txBody>
      </p:sp>
      <p:grpSp>
        <p:nvGrpSpPr>
          <p:cNvPr id="1302" name="Google Shape;1302;p187"/>
          <p:cNvGrpSpPr/>
          <p:nvPr/>
        </p:nvGrpSpPr>
        <p:grpSpPr>
          <a:xfrm>
            <a:off x="5648699" y="628500"/>
            <a:ext cx="991495" cy="870900"/>
            <a:chOff x="5648699" y="628500"/>
            <a:chExt cx="991495" cy="870900"/>
          </a:xfrm>
        </p:grpSpPr>
        <p:sp>
          <p:nvSpPr>
            <p:cNvPr id="1303" name="Google Shape;1303;p187"/>
            <p:cNvSpPr/>
            <p:nvPr/>
          </p:nvSpPr>
          <p:spPr>
            <a:xfrm>
              <a:off x="5648699" y="628500"/>
              <a:ext cx="918300" cy="8709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04" name="Google Shape;1304;p187"/>
            <p:cNvPicPr preferRelativeResize="0"/>
            <p:nvPr/>
          </p:nvPicPr>
          <p:blipFill>
            <a:blip r:embed="rId4">
              <a:alphaModFix/>
            </a:blip>
            <a:stretch>
              <a:fillRect/>
            </a:stretch>
          </p:blipFill>
          <p:spPr>
            <a:xfrm>
              <a:off x="5881406" y="809100"/>
              <a:ext cx="472572" cy="509700"/>
            </a:xfrm>
            <a:prstGeom prst="rect">
              <a:avLst/>
            </a:prstGeom>
            <a:noFill/>
            <a:ln>
              <a:noFill/>
            </a:ln>
          </p:spPr>
        </p:pic>
        <p:pic>
          <p:nvPicPr>
            <p:cNvPr id="1305" name="Google Shape;1305;p187"/>
            <p:cNvPicPr preferRelativeResize="0"/>
            <p:nvPr/>
          </p:nvPicPr>
          <p:blipFill>
            <a:blip r:embed="rId5">
              <a:alphaModFix/>
            </a:blip>
            <a:stretch>
              <a:fillRect/>
            </a:stretch>
          </p:blipFill>
          <p:spPr>
            <a:xfrm>
              <a:off x="6238769" y="863235"/>
              <a:ext cx="401425" cy="401425"/>
            </a:xfrm>
            <a:prstGeom prst="rect">
              <a:avLst/>
            </a:prstGeom>
            <a:noFill/>
            <a:ln>
              <a:noFill/>
            </a:ln>
          </p:spPr>
        </p:pic>
        <p:pic>
          <p:nvPicPr>
            <p:cNvPr id="1306" name="Google Shape;1306;p187"/>
            <p:cNvPicPr preferRelativeResize="0"/>
            <p:nvPr/>
          </p:nvPicPr>
          <p:blipFill rotWithShape="1">
            <a:blip r:embed="rId6">
              <a:alphaModFix/>
            </a:blip>
            <a:srcRect t="24214" r="90973" b="42206"/>
            <a:stretch/>
          </p:blipFill>
          <p:spPr>
            <a:xfrm>
              <a:off x="5693067" y="978104"/>
              <a:ext cx="264225" cy="171671"/>
            </a:xfrm>
            <a:prstGeom prst="rect">
              <a:avLst/>
            </a:prstGeom>
            <a:noFill/>
            <a:ln>
              <a:noFill/>
            </a:ln>
          </p:spPr>
        </p:pic>
      </p:grpSp>
      <p:sp>
        <p:nvSpPr>
          <p:cNvPr id="1307" name="Google Shape;1307;p187"/>
          <p:cNvSpPr/>
          <p:nvPr/>
        </p:nvSpPr>
        <p:spPr>
          <a:xfrm>
            <a:off x="695325" y="4063650"/>
            <a:ext cx="1681500" cy="444900"/>
          </a:xfrm>
          <a:prstGeom prst="rect">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a:solidFill>
                  <a:srgbClr val="FFFFFF"/>
                </a:solidFill>
              </a:rPr>
              <a:t>HR 3.8 </a:t>
            </a:r>
            <a:endParaRPr sz="1200">
              <a:solidFill>
                <a:srgbClr val="FFFFFF"/>
              </a:solidFill>
            </a:endParaRPr>
          </a:p>
          <a:p>
            <a:pPr marL="0" lvl="0" indent="0" algn="ctr" rtl="0">
              <a:spcBef>
                <a:spcPts val="0"/>
              </a:spcBef>
              <a:spcAft>
                <a:spcPts val="0"/>
              </a:spcAft>
              <a:buNone/>
            </a:pPr>
            <a:r>
              <a:rPr lang="en-GB" sz="900">
                <a:solidFill>
                  <a:srgbClr val="FFFFFF"/>
                </a:solidFill>
              </a:rPr>
              <a:t>(95% CI 2.7 - 5.5) </a:t>
            </a:r>
            <a:endParaRPr sz="900">
              <a:solidFill>
                <a:srgbClr val="FFFFFF"/>
              </a:solidFill>
            </a:endParaRPr>
          </a:p>
        </p:txBody>
      </p:sp>
      <p:sp>
        <p:nvSpPr>
          <p:cNvPr id="1308" name="Google Shape;1308;p187"/>
          <p:cNvSpPr/>
          <p:nvPr/>
        </p:nvSpPr>
        <p:spPr>
          <a:xfrm>
            <a:off x="6720800" y="2126850"/>
            <a:ext cx="1681500" cy="444900"/>
          </a:xfrm>
          <a:prstGeom prst="rect">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200">
                <a:solidFill>
                  <a:srgbClr val="FFFFFF"/>
                </a:solidFill>
              </a:rPr>
              <a:t>HR 9.9 </a:t>
            </a:r>
            <a:endParaRPr sz="1200">
              <a:solidFill>
                <a:srgbClr val="FFFFFF"/>
              </a:solidFill>
            </a:endParaRPr>
          </a:p>
          <a:p>
            <a:pPr marL="0" lvl="0" indent="0" algn="ctr" rtl="0">
              <a:spcBef>
                <a:spcPts val="0"/>
              </a:spcBef>
              <a:spcAft>
                <a:spcPts val="0"/>
              </a:spcAft>
              <a:buNone/>
            </a:pPr>
            <a:r>
              <a:rPr lang="en-GB" sz="900">
                <a:solidFill>
                  <a:srgbClr val="FFFFFF"/>
                </a:solidFill>
              </a:rPr>
              <a:t>(95% CI 6.6 - 14.9) </a:t>
            </a:r>
            <a:endParaRPr sz="90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96"/>
                                        </p:tgtEl>
                                        <p:attrNameLst>
                                          <p:attrName>style.visibility</p:attrName>
                                        </p:attrNameLst>
                                      </p:cBhvr>
                                      <p:to>
                                        <p:strVal val="visible"/>
                                      </p:to>
                                    </p:set>
                                    <p:animEffect transition="in" filter="fade">
                                      <p:cBhvr>
                                        <p:cTn id="7" dur="1000"/>
                                        <p:tgtEl>
                                          <p:spTgt spid="1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41"/>
        <p:cNvGrpSpPr/>
        <p:nvPr/>
      </p:nvGrpSpPr>
      <p:grpSpPr>
        <a:xfrm>
          <a:off x="0" y="0"/>
          <a:ext cx="0" cy="0"/>
          <a:chOff x="0" y="0"/>
          <a:chExt cx="0" cy="0"/>
        </a:xfrm>
      </p:grpSpPr>
      <p:sp>
        <p:nvSpPr>
          <p:cNvPr id="2043" name="Google Shape;2043;p257"/>
          <p:cNvSpPr txBox="1"/>
          <p:nvPr/>
        </p:nvSpPr>
        <p:spPr>
          <a:xfrm>
            <a:off x="2173055" y="4982405"/>
            <a:ext cx="4856700" cy="176941"/>
          </a:xfrm>
          <a:prstGeom prst="rect">
            <a:avLst/>
          </a:prstGeom>
          <a:noFill/>
          <a:ln>
            <a:noFill/>
          </a:ln>
        </p:spPr>
        <p:txBody>
          <a:bodyPr spcFirstLastPara="1" wrap="square" lIns="68575" tIns="34275" rIns="68575" bIns="34275" anchor="t" anchorCtr="0">
            <a:spAutoFit/>
          </a:bodyPr>
          <a:lstStyle/>
          <a:p>
            <a:pPr lvl="0">
              <a:buClr>
                <a:srgbClr val="002060"/>
              </a:buClr>
              <a:buSzPts val="600"/>
              <a:defRPr/>
            </a:pPr>
            <a:r>
              <a:rPr kumimoji="0" lang="en-GB" sz="600" b="0" i="0" u="none" strike="noStrike" kern="0" cap="none" spc="0" normalizeH="0" baseline="0" noProof="0" dirty="0">
                <a:ln>
                  <a:noFill/>
                </a:ln>
                <a:solidFill>
                  <a:srgbClr val="002060"/>
                </a:solidFill>
                <a:effectLst/>
                <a:uLnTx/>
                <a:uFillTx/>
                <a:latin typeface="Arial"/>
                <a:ea typeface="Arial"/>
                <a:cs typeface="Arial"/>
                <a:sym typeface="Arial"/>
              </a:rPr>
              <a:t>CV: </a:t>
            </a:r>
            <a:r>
              <a:rPr kumimoji="0" lang="en-GB" sz="600" b="0" i="0" u="none" strike="noStrike" kern="0" cap="none" spc="0" normalizeH="0" baseline="0" noProof="0" dirty="0">
                <a:ln>
                  <a:noFill/>
                </a:ln>
                <a:solidFill>
                  <a:srgbClr val="0A375E"/>
                </a:solidFill>
                <a:effectLst/>
                <a:uLnTx/>
                <a:uFillTx/>
                <a:latin typeface="Arial"/>
                <a:ea typeface="Arial"/>
                <a:cs typeface="Arial"/>
                <a:sym typeface="Arial"/>
              </a:rPr>
              <a:t>Cardiovascular;  QS: Quality Standards  </a:t>
            </a:r>
            <a:r>
              <a:rPr lang="en-GB" sz="700" kern="1200" dirty="0">
                <a:solidFill>
                  <a:srgbClr val="0A375E"/>
                </a:solidFill>
              </a:rPr>
              <a:t>Alves L, et al. Patient </a:t>
            </a:r>
            <a:r>
              <a:rPr lang="en-GB" sz="700" kern="1200" dirty="0" err="1">
                <a:solidFill>
                  <a:srgbClr val="0A375E"/>
                </a:solidFill>
              </a:rPr>
              <a:t>Relat</a:t>
            </a:r>
            <a:r>
              <a:rPr lang="en-GB" sz="700" kern="1200" dirty="0">
                <a:solidFill>
                  <a:srgbClr val="0A375E"/>
                </a:solidFill>
              </a:rPr>
              <a:t> Outcome </a:t>
            </a:r>
            <a:r>
              <a:rPr lang="en-GB" sz="700" kern="1200" dirty="0" err="1">
                <a:solidFill>
                  <a:srgbClr val="0A375E"/>
                </a:solidFill>
              </a:rPr>
              <a:t>Meas</a:t>
            </a:r>
            <a:r>
              <a:rPr lang="en-GB" sz="700" kern="1200" dirty="0">
                <a:solidFill>
                  <a:srgbClr val="0A375E"/>
                </a:solidFill>
              </a:rPr>
              <a:t> 2022;13:53–68</a:t>
            </a:r>
            <a:endParaRPr kumimoji="0" sz="600" b="0" i="0" u="none" strike="noStrike" kern="0" cap="none" spc="0" normalizeH="0" baseline="0" noProof="0" dirty="0">
              <a:ln>
                <a:noFill/>
              </a:ln>
              <a:solidFill>
                <a:srgbClr val="0A375E"/>
              </a:solidFill>
              <a:effectLst/>
              <a:uLnTx/>
              <a:uFillTx/>
              <a:sym typeface="Arial"/>
            </a:endParaRPr>
          </a:p>
        </p:txBody>
      </p:sp>
      <p:grpSp>
        <p:nvGrpSpPr>
          <p:cNvPr id="7" name="Group 6">
            <a:extLst>
              <a:ext uri="{FF2B5EF4-FFF2-40B4-BE49-F238E27FC236}">
                <a16:creationId xmlns:a16="http://schemas.microsoft.com/office/drawing/2014/main" id="{C8809E0A-5A1F-2C66-2651-C6325212DB69}"/>
              </a:ext>
            </a:extLst>
          </p:cNvPr>
          <p:cNvGrpSpPr/>
          <p:nvPr/>
        </p:nvGrpSpPr>
        <p:grpSpPr>
          <a:xfrm>
            <a:off x="2130944" y="2052746"/>
            <a:ext cx="2234069" cy="1470408"/>
            <a:chOff x="2132105" y="1824024"/>
            <a:chExt cx="2112000" cy="1567800"/>
          </a:xfrm>
        </p:grpSpPr>
        <p:sp>
          <p:nvSpPr>
            <p:cNvPr id="2042" name="Google Shape;2042;p257"/>
            <p:cNvSpPr/>
            <p:nvPr/>
          </p:nvSpPr>
          <p:spPr>
            <a:xfrm>
              <a:off x="2132105" y="2510084"/>
              <a:ext cx="2112000" cy="298200"/>
            </a:xfrm>
            <a:prstGeom prst="rightArrow">
              <a:avLst>
                <a:gd name="adj1" fmla="val 50000"/>
                <a:gd name="adj2" fmla="val 50000"/>
              </a:avLst>
            </a:prstGeom>
            <a:solidFill>
              <a:schemeClr val="lt2"/>
            </a:solidFill>
            <a:ln w="25400"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Arial"/>
                <a:ea typeface="Arial"/>
                <a:cs typeface="Arial"/>
                <a:sym typeface="Arial"/>
              </a:endParaRPr>
            </a:p>
          </p:txBody>
        </p:sp>
        <p:grpSp>
          <p:nvGrpSpPr>
            <p:cNvPr id="5" name="Group 4">
              <a:extLst>
                <a:ext uri="{FF2B5EF4-FFF2-40B4-BE49-F238E27FC236}">
                  <a16:creationId xmlns:a16="http://schemas.microsoft.com/office/drawing/2014/main" id="{6AA1632D-2DC4-CE18-6B91-9383134CDBEF}"/>
                </a:ext>
              </a:extLst>
            </p:cNvPr>
            <p:cNvGrpSpPr/>
            <p:nvPr/>
          </p:nvGrpSpPr>
          <p:grpSpPr>
            <a:xfrm>
              <a:off x="2281728" y="1824024"/>
              <a:ext cx="1634100" cy="1567800"/>
              <a:chOff x="2281728" y="1824024"/>
              <a:chExt cx="1634100" cy="1567800"/>
            </a:xfrm>
          </p:grpSpPr>
          <p:grpSp>
            <p:nvGrpSpPr>
              <p:cNvPr id="3" name="Group 2">
                <a:extLst>
                  <a:ext uri="{FF2B5EF4-FFF2-40B4-BE49-F238E27FC236}">
                    <a16:creationId xmlns:a16="http://schemas.microsoft.com/office/drawing/2014/main" id="{0A66756B-B396-E8A0-E333-991957C8F6BC}"/>
                  </a:ext>
                </a:extLst>
              </p:cNvPr>
              <p:cNvGrpSpPr/>
              <p:nvPr/>
            </p:nvGrpSpPr>
            <p:grpSpPr>
              <a:xfrm>
                <a:off x="2315732" y="1824024"/>
                <a:ext cx="1539600" cy="1567800"/>
                <a:chOff x="2315732" y="1824024"/>
                <a:chExt cx="1539600" cy="1567800"/>
              </a:xfrm>
            </p:grpSpPr>
            <p:sp>
              <p:nvSpPr>
                <p:cNvPr id="2044" name="Google Shape;2044;p257"/>
                <p:cNvSpPr/>
                <p:nvPr/>
              </p:nvSpPr>
              <p:spPr>
                <a:xfrm>
                  <a:off x="2315732" y="1824024"/>
                  <a:ext cx="1539600" cy="1567800"/>
                </a:xfrm>
                <a:prstGeom prst="rect">
                  <a:avLst/>
                </a:prstGeom>
                <a:solidFill>
                  <a:srgbClr val="FEEDD8"/>
                </a:solidFill>
                <a:ln w="25400"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002060"/>
                      </a:solidFill>
                      <a:effectLst/>
                      <a:uLnTx/>
                      <a:uFillTx/>
                      <a:latin typeface="Arial"/>
                      <a:ea typeface="Arial"/>
                      <a:cs typeface="Arial"/>
                      <a:sym typeface="Arial"/>
                    </a:rPr>
                    <a:t>need for integrated program supported by </a:t>
                  </a:r>
                  <a:endParaRPr kumimoji="0" sz="11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002060"/>
                      </a:solidFill>
                      <a:effectLst/>
                      <a:uLnTx/>
                      <a:uFillTx/>
                      <a:latin typeface="Arial"/>
                      <a:ea typeface="Arial"/>
                      <a:cs typeface="Arial"/>
                      <a:sym typeface="Arial"/>
                    </a:rPr>
                    <a:t>patient-reported information</a:t>
                  </a: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p:txBody>
            </p:sp>
            <p:pic>
              <p:nvPicPr>
                <p:cNvPr id="2045" name="Google Shape;2045;p257" descr="Construction Barricade with solid fill"/>
                <p:cNvPicPr preferRelativeResize="0"/>
                <p:nvPr/>
              </p:nvPicPr>
              <p:blipFill rotWithShape="1">
                <a:blip r:embed="rId3">
                  <a:alphaModFix/>
                </a:blip>
                <a:srcRect/>
                <a:stretch/>
              </p:blipFill>
              <p:spPr>
                <a:xfrm>
                  <a:off x="2794865" y="2259603"/>
                  <a:ext cx="570378" cy="570378"/>
                </a:xfrm>
                <a:prstGeom prst="rect">
                  <a:avLst/>
                </a:prstGeom>
                <a:noFill/>
                <a:ln>
                  <a:noFill/>
                </a:ln>
              </p:spPr>
            </p:pic>
          </p:grpSp>
          <p:sp>
            <p:nvSpPr>
              <p:cNvPr id="2046" name="Google Shape;2046;p257"/>
              <p:cNvSpPr txBox="1"/>
              <p:nvPr/>
            </p:nvSpPr>
            <p:spPr>
              <a:xfrm>
                <a:off x="2281728" y="1872704"/>
                <a:ext cx="1634100" cy="346200"/>
              </a:xfrm>
              <a:prstGeom prst="rect">
                <a:avLst/>
              </a:prstGeom>
              <a:noFill/>
              <a:ln>
                <a:noFill/>
              </a:ln>
            </p:spPr>
            <p:txBody>
              <a:bodyPr spcFirstLastPara="1" wrap="square" lIns="68575" tIns="34275" rIns="68575" bIns="342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002060"/>
                    </a:solidFill>
                    <a:effectLst/>
                    <a:uLnTx/>
                    <a:uFillTx/>
                    <a:latin typeface="Arial"/>
                    <a:ea typeface="Arial"/>
                    <a:cs typeface="Arial"/>
                    <a:sym typeface="Arial"/>
                  </a:rPr>
                  <a:t>challenges of sustainable quality improvement </a:t>
                </a: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p:txBody>
          </p:sp>
        </p:grpSp>
      </p:grpSp>
      <p:grpSp>
        <p:nvGrpSpPr>
          <p:cNvPr id="6" name="Group 5">
            <a:extLst>
              <a:ext uri="{FF2B5EF4-FFF2-40B4-BE49-F238E27FC236}">
                <a16:creationId xmlns:a16="http://schemas.microsoft.com/office/drawing/2014/main" id="{D497F28E-1743-FE6E-3A98-2D44F5612391}"/>
              </a:ext>
            </a:extLst>
          </p:cNvPr>
          <p:cNvGrpSpPr/>
          <p:nvPr/>
        </p:nvGrpSpPr>
        <p:grpSpPr>
          <a:xfrm>
            <a:off x="4311023" y="481446"/>
            <a:ext cx="4609235" cy="4606497"/>
            <a:chOff x="6040482" y="997528"/>
            <a:chExt cx="4567225" cy="4788591"/>
          </a:xfrm>
        </p:grpSpPr>
        <p:sp>
          <p:nvSpPr>
            <p:cNvPr id="2070" name="Google Shape;2070;p257"/>
            <p:cNvSpPr/>
            <p:nvPr/>
          </p:nvSpPr>
          <p:spPr>
            <a:xfrm>
              <a:off x="6966646" y="2519321"/>
              <a:ext cx="720000" cy="620700"/>
            </a:xfrm>
            <a:prstGeom prst="hexagon">
              <a:avLst>
                <a:gd name="adj" fmla="val 28900"/>
                <a:gd name="vf" fmla="val 115470"/>
              </a:avLst>
            </a:prstGeom>
            <a:solidFill>
              <a:srgbClr val="CDD8FB"/>
            </a:solidFill>
            <a:ln>
              <a:noFill/>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nvGrpSpPr>
            <p:cNvPr id="4" name="Group 3">
              <a:extLst>
                <a:ext uri="{FF2B5EF4-FFF2-40B4-BE49-F238E27FC236}">
                  <a16:creationId xmlns:a16="http://schemas.microsoft.com/office/drawing/2014/main" id="{5CDD7B46-4ABF-90C5-BC77-C16C621C2F01}"/>
                </a:ext>
              </a:extLst>
            </p:cNvPr>
            <p:cNvGrpSpPr/>
            <p:nvPr/>
          </p:nvGrpSpPr>
          <p:grpSpPr>
            <a:xfrm>
              <a:off x="6040482" y="997528"/>
              <a:ext cx="4567225" cy="4788591"/>
              <a:chOff x="4276961" y="264319"/>
              <a:chExt cx="4567225" cy="4788591"/>
            </a:xfrm>
          </p:grpSpPr>
          <p:grpSp>
            <p:nvGrpSpPr>
              <p:cNvPr id="2071" name="Google Shape;2071;p257"/>
              <p:cNvGrpSpPr/>
              <p:nvPr/>
            </p:nvGrpSpPr>
            <p:grpSpPr>
              <a:xfrm>
                <a:off x="4276961" y="264319"/>
                <a:ext cx="4567225" cy="4788591"/>
                <a:chOff x="1342605" y="0"/>
                <a:chExt cx="6089634" cy="6384788"/>
              </a:xfrm>
            </p:grpSpPr>
            <p:sp>
              <p:nvSpPr>
                <p:cNvPr id="2072" name="Google Shape;2072;p257"/>
                <p:cNvSpPr/>
                <p:nvPr/>
              </p:nvSpPr>
              <p:spPr>
                <a:xfrm>
                  <a:off x="3078185" y="2059713"/>
                  <a:ext cx="2618100" cy="2264700"/>
                </a:xfrm>
                <a:prstGeom prst="hexagon">
                  <a:avLst>
                    <a:gd name="adj" fmla="val 28570"/>
                    <a:gd name="vf" fmla="val 115470"/>
                  </a:avLst>
                </a:prstGeom>
                <a:solidFill>
                  <a:srgbClr val="073073"/>
                </a:solidFill>
                <a:ln w="25400"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73" name="Google Shape;2073;p257"/>
                <p:cNvSpPr txBox="1"/>
                <p:nvPr/>
              </p:nvSpPr>
              <p:spPr>
                <a:xfrm>
                  <a:off x="3512022" y="2434999"/>
                  <a:ext cx="1750200" cy="1514100"/>
                </a:xfrm>
                <a:prstGeom prst="rect">
                  <a:avLst/>
                </a:prstGeom>
                <a:noFill/>
                <a:ln>
                  <a:noFill/>
                </a:ln>
              </p:spPr>
              <p:txBody>
                <a:bodyPr spcFirstLastPara="1" wrap="square" lIns="61925" tIns="61925" rIns="61925" bIns="61925" anchor="ctr" anchorCtr="0">
                  <a:noAutofit/>
                </a:bodyPr>
                <a:lstStyle/>
                <a:p>
                  <a:pPr marL="0" marR="0" lvl="0" indent="0" algn="ctr" defTabSz="914400" rtl="0" eaLnBrk="1" fontAlgn="auto" latinLnBrk="0" hangingPunct="1">
                    <a:lnSpc>
                      <a:spcPct val="90000"/>
                    </a:lnSpc>
                    <a:spcBef>
                      <a:spcPts val="0"/>
                    </a:spcBef>
                    <a:spcAft>
                      <a:spcPts val="0"/>
                    </a:spcAft>
                    <a:buClr>
                      <a:srgbClr val="000000"/>
                    </a:buClr>
                    <a:buSzPts val="4900"/>
                    <a:buFont typeface="Arial"/>
                    <a:buNone/>
                    <a:tabLst/>
                    <a:defRPr/>
                  </a:pPr>
                  <a:endParaRPr kumimoji="0" sz="49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074" name="Google Shape;2074;p257"/>
                <p:cNvSpPr/>
                <p:nvPr/>
              </p:nvSpPr>
              <p:spPr>
                <a:xfrm>
                  <a:off x="3893598" y="1186596"/>
                  <a:ext cx="987900" cy="851100"/>
                </a:xfrm>
                <a:prstGeom prst="hexagon">
                  <a:avLst>
                    <a:gd name="adj" fmla="val 28900"/>
                    <a:gd name="vf" fmla="val 115470"/>
                  </a:avLst>
                </a:prstGeom>
                <a:solidFill>
                  <a:srgbClr val="CDD8FB"/>
                </a:solidFill>
                <a:ln>
                  <a:noFill/>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75" name="Google Shape;2075;p257"/>
                <p:cNvSpPr/>
                <p:nvPr/>
              </p:nvSpPr>
              <p:spPr>
                <a:xfrm>
                  <a:off x="3319339" y="0"/>
                  <a:ext cx="2145300" cy="1856100"/>
                </a:xfrm>
                <a:prstGeom prst="hexagon">
                  <a:avLst>
                    <a:gd name="adj" fmla="val 28570"/>
                    <a:gd name="vf" fmla="val 115470"/>
                  </a:avLst>
                </a:prstGeom>
                <a:solidFill>
                  <a:srgbClr val="0070C0"/>
                </a:solidFill>
                <a:ln w="25400"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76" name="Google Shape;2076;p257"/>
                <p:cNvSpPr txBox="1"/>
                <p:nvPr/>
              </p:nvSpPr>
              <p:spPr>
                <a:xfrm>
                  <a:off x="3674881" y="307584"/>
                  <a:ext cx="1434301" cy="1240799"/>
                </a:xfrm>
                <a:prstGeom prst="rect">
                  <a:avLst/>
                </a:prstGeom>
                <a:noFill/>
                <a:ln>
                  <a:noFill/>
                </a:ln>
              </p:spPr>
              <p:txBody>
                <a:bodyPr spcFirstLastPara="1" wrap="square" lIns="13325" tIns="13325" rIns="13325" bIns="13325" anchor="ctr" anchorCtr="0">
                  <a:noAutofit/>
                </a:bodyPr>
                <a:lstStyle/>
                <a:p>
                  <a:pPr marL="0" marR="0" lvl="0" indent="0" algn="ctr" defTabSz="914400" rtl="0" eaLnBrk="1" fontAlgn="auto" latinLnBrk="0" hangingPunct="1">
                    <a:lnSpc>
                      <a:spcPct val="90000"/>
                    </a:lnSpc>
                    <a:spcBef>
                      <a:spcPts val="0"/>
                    </a:spcBef>
                    <a:spcAft>
                      <a:spcPts val="0"/>
                    </a:spcAft>
                    <a:buClr>
                      <a:srgbClr val="FFFFFF"/>
                    </a:buClr>
                    <a:buSzPts val="1100"/>
                    <a:buFont typeface="Arial"/>
                    <a:buNone/>
                    <a:tabLst/>
                    <a:defRPr/>
                  </a:pPr>
                  <a:r>
                    <a:rPr kumimoji="0" lang="en-GB" sz="1100" b="1" i="0" u="none" strike="noStrike" kern="0" cap="none" spc="0" normalizeH="0" baseline="0" noProof="0">
                      <a:ln>
                        <a:noFill/>
                      </a:ln>
                      <a:solidFill>
                        <a:srgbClr val="FFFFFF"/>
                      </a:solidFill>
                      <a:effectLst/>
                      <a:uLnTx/>
                      <a:uFillTx/>
                      <a:latin typeface="Arial"/>
                      <a:ea typeface="Arial"/>
                      <a:cs typeface="Arial"/>
                      <a:sym typeface="Arial"/>
                    </a:rPr>
                    <a:t>Global Operational Protocol</a:t>
                  </a:r>
                  <a:endParaRPr kumimoji="0" lang="en-GB" sz="800" b="1"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300"/>
                    </a:spcBef>
                    <a:spcAft>
                      <a:spcPts val="0"/>
                    </a:spcAft>
                    <a:buClr>
                      <a:srgbClr val="000000"/>
                    </a:buClr>
                    <a:buSzPts val="800"/>
                    <a:buFont typeface="Arial"/>
                    <a:buNone/>
                    <a:tabLst/>
                    <a:defRPr/>
                  </a:pPr>
                  <a:endParaRPr kumimoji="0" sz="800" b="1"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300"/>
                    </a:spcBef>
                    <a:spcAft>
                      <a:spcPts val="0"/>
                    </a:spcAft>
                    <a:buClr>
                      <a:srgbClr val="000000"/>
                    </a:buClr>
                    <a:buSzPts val="800"/>
                    <a:buFont typeface="Arial"/>
                    <a:buNone/>
                    <a:tabLst/>
                    <a:defRPr/>
                  </a:pPr>
                  <a:endParaRPr kumimoji="0" sz="800" b="0"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300"/>
                    </a:spcBef>
                    <a:spcAft>
                      <a:spcPts val="0"/>
                    </a:spcAft>
                    <a:buClr>
                      <a:srgbClr val="000000"/>
                    </a:buClr>
                    <a:buSzPts val="900"/>
                    <a:buFont typeface="Arial"/>
                    <a:buNone/>
                    <a:tabLst/>
                    <a:defRPr/>
                  </a:pPr>
                  <a:endParaRPr kumimoji="0" sz="9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077" name="Google Shape;2077;p257"/>
                <p:cNvSpPr/>
                <p:nvPr/>
              </p:nvSpPr>
              <p:spPr>
                <a:xfrm>
                  <a:off x="5256663" y="1933888"/>
                  <a:ext cx="987900" cy="851100"/>
                </a:xfrm>
                <a:prstGeom prst="hexagon">
                  <a:avLst>
                    <a:gd name="adj" fmla="val 28900"/>
                    <a:gd name="vf" fmla="val 115470"/>
                  </a:avLst>
                </a:prstGeom>
                <a:solidFill>
                  <a:srgbClr val="CDD8FB"/>
                </a:solidFill>
                <a:ln>
                  <a:noFill/>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78" name="Google Shape;2078;p257"/>
                <p:cNvSpPr/>
                <p:nvPr/>
              </p:nvSpPr>
              <p:spPr>
                <a:xfrm>
                  <a:off x="5286939" y="1132884"/>
                  <a:ext cx="2145300" cy="1856100"/>
                </a:xfrm>
                <a:prstGeom prst="hexagon">
                  <a:avLst>
                    <a:gd name="adj" fmla="val 28570"/>
                    <a:gd name="vf" fmla="val 115470"/>
                  </a:avLst>
                </a:prstGeom>
                <a:solidFill>
                  <a:srgbClr val="0070C0"/>
                </a:solidFill>
                <a:ln w="25400"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79" name="Google Shape;2079;p257"/>
                <p:cNvSpPr txBox="1"/>
                <p:nvPr/>
              </p:nvSpPr>
              <p:spPr>
                <a:xfrm>
                  <a:off x="5642481" y="1553127"/>
                  <a:ext cx="1434301" cy="1240799"/>
                </a:xfrm>
                <a:prstGeom prst="rect">
                  <a:avLst/>
                </a:prstGeom>
                <a:noFill/>
                <a:ln>
                  <a:noFill/>
                </a:ln>
              </p:spPr>
              <p:txBody>
                <a:bodyPr spcFirstLastPara="1" wrap="square" lIns="13325" tIns="13325" rIns="13325" bIns="13325" anchor="ctr" anchorCtr="0">
                  <a:noAutofit/>
                </a:bodyPr>
                <a:lstStyle/>
                <a:p>
                  <a:pPr marL="0" marR="0" lvl="0" indent="0" algn="ctr" defTabSz="914400" rtl="0" eaLnBrk="1" fontAlgn="auto" latinLnBrk="0" hangingPunct="1">
                    <a:lnSpc>
                      <a:spcPct val="90000"/>
                    </a:lnSpc>
                    <a:spcBef>
                      <a:spcPts val="0"/>
                    </a:spcBef>
                    <a:spcAft>
                      <a:spcPts val="0"/>
                    </a:spcAft>
                    <a:buClr>
                      <a:srgbClr val="FFFFFF"/>
                    </a:buClr>
                    <a:buSzPts val="1100"/>
                    <a:buFont typeface="Arial"/>
                    <a:buNone/>
                    <a:tabLst/>
                    <a:defRPr/>
                  </a:pPr>
                  <a:r>
                    <a:rPr kumimoji="0" lang="en-GB" sz="1100" b="1" i="0" u="none" strike="noStrike" kern="0" cap="none" spc="0" normalizeH="0" baseline="0" noProof="0" dirty="0">
                      <a:ln>
                        <a:noFill/>
                      </a:ln>
                      <a:solidFill>
                        <a:srgbClr val="FFFFFF"/>
                      </a:solidFill>
                      <a:effectLst/>
                      <a:uLnTx/>
                      <a:uFillTx/>
                      <a:latin typeface="Arial"/>
                      <a:ea typeface="Arial"/>
                      <a:cs typeface="Arial"/>
                      <a:sym typeface="Arial"/>
                    </a:rPr>
                    <a:t>Healthcare system minimum requirements</a:t>
                  </a:r>
                  <a:endParaRPr kumimoji="0" sz="500" b="1"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400"/>
                    </a:spcBef>
                    <a:spcAft>
                      <a:spcPts val="0"/>
                    </a:spcAft>
                    <a:buClr>
                      <a:srgbClr val="000000"/>
                    </a:buClr>
                    <a:buSzPts val="500"/>
                    <a:buFont typeface="Arial"/>
                    <a:buNone/>
                    <a:tabLst/>
                    <a:defRPr/>
                  </a:pPr>
                  <a:endParaRPr kumimoji="0" sz="500" b="1"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200"/>
                    </a:spcBef>
                    <a:spcAft>
                      <a:spcPts val="0"/>
                    </a:spcAft>
                    <a:buClr>
                      <a:srgbClr val="000000"/>
                    </a:buClr>
                    <a:buSzPts val="500"/>
                    <a:buFont typeface="Arial"/>
                    <a:buNone/>
                    <a:tabLst/>
                    <a:defRPr/>
                  </a:pPr>
                  <a:endParaRPr kumimoji="0" sz="500" b="1"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200"/>
                    </a:spcBef>
                    <a:spcAft>
                      <a:spcPts val="0"/>
                    </a:spcAft>
                    <a:buClr>
                      <a:srgbClr val="000000"/>
                    </a:buClr>
                    <a:buSzPts val="500"/>
                    <a:buFont typeface="Arial"/>
                    <a:buNone/>
                    <a:tabLst/>
                    <a:defRPr/>
                  </a:pPr>
                  <a:endParaRPr kumimoji="0" sz="500" b="1"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200"/>
                    </a:spcBef>
                    <a:spcAft>
                      <a:spcPts val="0"/>
                    </a:spcAft>
                    <a:buClr>
                      <a:srgbClr val="000000"/>
                    </a:buClr>
                    <a:buSzPts val="500"/>
                    <a:buFont typeface="Arial"/>
                    <a:buNone/>
                    <a:tabLst/>
                    <a:defRPr/>
                  </a:pPr>
                  <a:endParaRPr kumimoji="0" sz="500" b="1"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200"/>
                    </a:spcBef>
                    <a:spcAft>
                      <a:spcPts val="0"/>
                    </a:spcAft>
                    <a:buClr>
                      <a:srgbClr val="000000"/>
                    </a:buClr>
                    <a:buSzPts val="500"/>
                    <a:buFont typeface="Arial"/>
                    <a:buNone/>
                    <a:tabLst/>
                    <a:defRPr/>
                  </a:pPr>
                  <a:endParaRPr kumimoji="0" sz="500" b="1"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200"/>
                    </a:spcBef>
                    <a:spcAft>
                      <a:spcPts val="0"/>
                    </a:spcAft>
                    <a:buClr>
                      <a:srgbClr val="000000"/>
                    </a:buClr>
                    <a:buSzPts val="500"/>
                    <a:buFont typeface="Arial"/>
                    <a:buNone/>
                    <a:tabLst/>
                    <a:defRPr/>
                  </a:pPr>
                  <a:endParaRPr kumimoji="0" sz="500" b="1"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200"/>
                    </a:spcBef>
                    <a:spcAft>
                      <a:spcPts val="0"/>
                    </a:spcAft>
                    <a:buClr>
                      <a:srgbClr val="000000"/>
                    </a:buClr>
                    <a:buSzPts val="600"/>
                    <a:buFont typeface="Arial"/>
                    <a:buNone/>
                    <a:tabLst/>
                    <a:defRPr/>
                  </a:pPr>
                  <a:endParaRPr kumimoji="0" sz="600" b="1"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2080" name="Google Shape;2080;p257"/>
                <p:cNvSpPr/>
                <p:nvPr/>
              </p:nvSpPr>
              <p:spPr>
                <a:xfrm>
                  <a:off x="5289647" y="3549814"/>
                  <a:ext cx="987900" cy="851100"/>
                </a:xfrm>
                <a:prstGeom prst="hexagon">
                  <a:avLst>
                    <a:gd name="adj" fmla="val 28900"/>
                    <a:gd name="vf" fmla="val 115470"/>
                  </a:avLst>
                </a:prstGeom>
                <a:solidFill>
                  <a:srgbClr val="CDD8FB"/>
                </a:solidFill>
                <a:ln>
                  <a:noFill/>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81" name="Google Shape;2081;p257"/>
                <p:cNvSpPr/>
                <p:nvPr/>
              </p:nvSpPr>
              <p:spPr>
                <a:xfrm>
                  <a:off x="5286939" y="3385821"/>
                  <a:ext cx="2145300" cy="1856100"/>
                </a:xfrm>
                <a:prstGeom prst="hexagon">
                  <a:avLst>
                    <a:gd name="adj" fmla="val 28570"/>
                    <a:gd name="vf" fmla="val 115470"/>
                  </a:avLst>
                </a:prstGeom>
                <a:solidFill>
                  <a:srgbClr val="0070C0"/>
                </a:solidFill>
                <a:ln w="25400"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82" name="Google Shape;2082;p257"/>
                <p:cNvSpPr txBox="1"/>
                <p:nvPr/>
              </p:nvSpPr>
              <p:spPr>
                <a:xfrm>
                  <a:off x="5642481" y="3552678"/>
                  <a:ext cx="1434301" cy="1240799"/>
                </a:xfrm>
                <a:prstGeom prst="rect">
                  <a:avLst/>
                </a:prstGeom>
                <a:noFill/>
                <a:ln>
                  <a:noFill/>
                </a:ln>
              </p:spPr>
              <p:txBody>
                <a:bodyPr spcFirstLastPara="1" wrap="square" lIns="13325" tIns="13325" rIns="13325" bIns="13325" anchor="ctr" anchorCtr="0">
                  <a:noAutofit/>
                </a:bodyPr>
                <a:lstStyle/>
                <a:p>
                  <a:pPr marL="0" marR="0" lvl="0" indent="0" algn="ctr" defTabSz="914400" rtl="0" eaLnBrk="1" fontAlgn="auto" latinLnBrk="0" hangingPunct="1">
                    <a:lnSpc>
                      <a:spcPct val="90000"/>
                    </a:lnSpc>
                    <a:spcBef>
                      <a:spcPts val="0"/>
                    </a:spcBef>
                    <a:spcAft>
                      <a:spcPts val="0"/>
                    </a:spcAft>
                    <a:buClr>
                      <a:srgbClr val="FFFFFF"/>
                    </a:buClr>
                    <a:buSzPts val="1100"/>
                    <a:buFont typeface="Arial"/>
                    <a:buNone/>
                    <a:tabLst/>
                    <a:defRPr/>
                  </a:pPr>
                  <a:r>
                    <a:rPr kumimoji="0" lang="en-GB" sz="1100" b="1" i="0" u="none" strike="noStrike" kern="0" cap="none" spc="0" normalizeH="0" baseline="0" noProof="0" dirty="0">
                      <a:ln>
                        <a:noFill/>
                      </a:ln>
                      <a:solidFill>
                        <a:srgbClr val="FFFFFF"/>
                      </a:solidFill>
                      <a:effectLst/>
                      <a:uLnTx/>
                      <a:uFillTx/>
                      <a:latin typeface="Arial"/>
                      <a:ea typeface="Arial"/>
                      <a:cs typeface="Arial"/>
                      <a:sym typeface="Arial"/>
                    </a:rPr>
                    <a:t>Translating QS into clinical practice</a:t>
                  </a:r>
                  <a:endParaRPr kumimoji="0" sz="600" b="1"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200"/>
                    </a:spcBef>
                    <a:spcAft>
                      <a:spcPts val="0"/>
                    </a:spcAft>
                    <a:buClr>
                      <a:srgbClr val="000000"/>
                    </a:buClr>
                    <a:buSzPts val="600"/>
                    <a:buFont typeface="Arial"/>
                    <a:buNone/>
                    <a:tabLst/>
                    <a:defRPr/>
                  </a:pPr>
                  <a:endParaRPr kumimoji="0" sz="600" b="1"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200"/>
                    </a:spcBef>
                    <a:spcAft>
                      <a:spcPts val="0"/>
                    </a:spcAft>
                    <a:buClr>
                      <a:srgbClr val="000000"/>
                    </a:buClr>
                    <a:buSzPts val="900"/>
                    <a:buFont typeface="Arial"/>
                    <a:buNone/>
                    <a:tabLst/>
                    <a:defRPr/>
                  </a:pPr>
                  <a:endParaRPr kumimoji="0"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2083" name="Google Shape;2083;p257"/>
                <p:cNvSpPr/>
                <p:nvPr/>
              </p:nvSpPr>
              <p:spPr>
                <a:xfrm>
                  <a:off x="3898965" y="4337318"/>
                  <a:ext cx="987900" cy="851100"/>
                </a:xfrm>
                <a:prstGeom prst="hexagon">
                  <a:avLst>
                    <a:gd name="adj" fmla="val 28900"/>
                    <a:gd name="vf" fmla="val 115470"/>
                  </a:avLst>
                </a:prstGeom>
                <a:solidFill>
                  <a:srgbClr val="CDD8FB"/>
                </a:solidFill>
                <a:ln>
                  <a:noFill/>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84" name="Google Shape;2084;p257"/>
                <p:cNvSpPr/>
                <p:nvPr/>
              </p:nvSpPr>
              <p:spPr>
                <a:xfrm>
                  <a:off x="3319339" y="4528688"/>
                  <a:ext cx="2145300" cy="1856100"/>
                </a:xfrm>
                <a:prstGeom prst="hexagon">
                  <a:avLst>
                    <a:gd name="adj" fmla="val 28570"/>
                    <a:gd name="vf" fmla="val 115470"/>
                  </a:avLst>
                </a:prstGeom>
                <a:solidFill>
                  <a:srgbClr val="0070C0"/>
                </a:solidFill>
                <a:ln w="25400"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85" name="Google Shape;2085;p257"/>
                <p:cNvSpPr txBox="1"/>
                <p:nvPr/>
              </p:nvSpPr>
              <p:spPr>
                <a:xfrm>
                  <a:off x="3674881" y="4836273"/>
                  <a:ext cx="1434300" cy="1240800"/>
                </a:xfrm>
                <a:prstGeom prst="rect">
                  <a:avLst/>
                </a:prstGeom>
                <a:noFill/>
                <a:ln>
                  <a:noFill/>
                </a:ln>
              </p:spPr>
              <p:txBody>
                <a:bodyPr spcFirstLastPara="1" wrap="square" lIns="13325" tIns="13325" rIns="13325" bIns="13325" anchor="ctr" anchorCtr="0">
                  <a:noAutofit/>
                </a:bodyPr>
                <a:lstStyle/>
                <a:p>
                  <a:pPr marL="0" marR="0" lvl="0" indent="0" algn="ctr" defTabSz="914400" rtl="0" eaLnBrk="1" fontAlgn="auto" latinLnBrk="0" hangingPunct="1">
                    <a:lnSpc>
                      <a:spcPct val="90000"/>
                    </a:lnSpc>
                    <a:spcBef>
                      <a:spcPts val="0"/>
                    </a:spcBef>
                    <a:spcAft>
                      <a:spcPts val="0"/>
                    </a:spcAft>
                    <a:buClr>
                      <a:srgbClr val="FFFFFF"/>
                    </a:buClr>
                    <a:buSzPts val="1100"/>
                    <a:buFont typeface="Arial"/>
                    <a:buNone/>
                    <a:tabLst/>
                    <a:defRPr/>
                  </a:pPr>
                  <a:r>
                    <a:rPr kumimoji="0" lang="en-GB" sz="1100" b="1" i="0" u="none" strike="noStrike" kern="0" cap="none" spc="0" normalizeH="0" baseline="0" noProof="0">
                      <a:ln>
                        <a:noFill/>
                      </a:ln>
                      <a:solidFill>
                        <a:srgbClr val="FFFFFF"/>
                      </a:solidFill>
                      <a:effectLst/>
                      <a:uLnTx/>
                      <a:uFillTx/>
                      <a:latin typeface="Arial"/>
                      <a:ea typeface="Arial"/>
                      <a:cs typeface="Arial"/>
                      <a:sym typeface="Arial"/>
                    </a:rPr>
                    <a:t>Data collection and analysis</a:t>
                  </a:r>
                  <a:endParaRPr kumimoji="0" sz="900" b="1"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300"/>
                    </a:spcBef>
                    <a:spcAft>
                      <a:spcPts val="0"/>
                    </a:spcAft>
                    <a:buClr>
                      <a:srgbClr val="000000"/>
                    </a:buClr>
                    <a:buSzPts val="900"/>
                    <a:buFont typeface="Arial"/>
                    <a:buNone/>
                    <a:tabLst/>
                    <a:defRPr/>
                  </a:pPr>
                  <a:endParaRPr kumimoji="0" sz="900" b="1"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300"/>
                    </a:spcBef>
                    <a:spcAft>
                      <a:spcPts val="0"/>
                    </a:spcAft>
                    <a:buClr>
                      <a:srgbClr val="000000"/>
                    </a:buClr>
                    <a:buSzPts val="900"/>
                    <a:buFont typeface="Arial"/>
                    <a:buNone/>
                    <a:tabLst/>
                    <a:defRPr/>
                  </a:pPr>
                  <a:endParaRPr kumimoji="0" sz="9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086" name="Google Shape;2086;p257"/>
                <p:cNvSpPr/>
                <p:nvPr/>
              </p:nvSpPr>
              <p:spPr>
                <a:xfrm>
                  <a:off x="2523581" y="3565191"/>
                  <a:ext cx="987900" cy="851100"/>
                </a:xfrm>
                <a:prstGeom prst="hexagon">
                  <a:avLst>
                    <a:gd name="adj" fmla="val 28900"/>
                    <a:gd name="vf" fmla="val 115470"/>
                  </a:avLst>
                </a:prstGeom>
                <a:solidFill>
                  <a:srgbClr val="CDD8FB"/>
                </a:solidFill>
                <a:ln>
                  <a:noFill/>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87" name="Google Shape;2087;p257"/>
                <p:cNvSpPr/>
                <p:nvPr/>
              </p:nvSpPr>
              <p:spPr>
                <a:xfrm>
                  <a:off x="1342605" y="3387098"/>
                  <a:ext cx="2145300" cy="1856100"/>
                </a:xfrm>
                <a:prstGeom prst="hexagon">
                  <a:avLst>
                    <a:gd name="adj" fmla="val 28570"/>
                    <a:gd name="vf" fmla="val 115470"/>
                  </a:avLst>
                </a:prstGeom>
                <a:solidFill>
                  <a:srgbClr val="0070C0"/>
                </a:solidFill>
                <a:ln w="25400"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88" name="Google Shape;2088;p257"/>
                <p:cNvSpPr txBox="1"/>
                <p:nvPr/>
              </p:nvSpPr>
              <p:spPr>
                <a:xfrm>
                  <a:off x="1698147" y="3694683"/>
                  <a:ext cx="1434300" cy="1240800"/>
                </a:xfrm>
                <a:prstGeom prst="rect">
                  <a:avLst/>
                </a:prstGeom>
                <a:noFill/>
                <a:ln>
                  <a:noFill/>
                </a:ln>
              </p:spPr>
              <p:txBody>
                <a:bodyPr spcFirstLastPara="1" wrap="square" lIns="13325" tIns="13325" rIns="13325" bIns="13325" anchor="ctr" anchorCtr="0">
                  <a:noAutofit/>
                </a:bodyPr>
                <a:lstStyle/>
                <a:p>
                  <a:pPr marL="0" marR="0" lvl="0" indent="0" algn="ctr" defTabSz="914400" rtl="0" eaLnBrk="1" fontAlgn="auto" latinLnBrk="0" hangingPunct="1">
                    <a:lnSpc>
                      <a:spcPct val="90000"/>
                    </a:lnSpc>
                    <a:spcBef>
                      <a:spcPts val="0"/>
                    </a:spcBef>
                    <a:spcAft>
                      <a:spcPts val="0"/>
                    </a:spcAft>
                    <a:buClr>
                      <a:srgbClr val="FFFFFF"/>
                    </a:buClr>
                    <a:buSzPts val="1100"/>
                    <a:buFont typeface="Arial"/>
                    <a:buNone/>
                    <a:tabLst/>
                    <a:defRPr/>
                  </a:pPr>
                  <a:r>
                    <a:rPr kumimoji="0" lang="en-GB" sz="1100" b="1" i="0" u="none" strike="noStrike" kern="0" cap="none" spc="0" normalizeH="0" baseline="0" noProof="0">
                      <a:ln>
                        <a:noFill/>
                      </a:ln>
                      <a:solidFill>
                        <a:srgbClr val="FFFFFF"/>
                      </a:solidFill>
                      <a:effectLst/>
                      <a:uLnTx/>
                      <a:uFillTx/>
                      <a:latin typeface="Arial"/>
                      <a:ea typeface="Arial"/>
                      <a:cs typeface="Arial"/>
                      <a:sym typeface="Arial"/>
                    </a:rPr>
                    <a:t>Programme evaluation and monitoring</a:t>
                  </a:r>
                  <a:endParaRPr kumimoji="0" sz="900" b="1"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400"/>
                    </a:spcBef>
                    <a:spcAft>
                      <a:spcPts val="0"/>
                    </a:spcAft>
                    <a:buClr>
                      <a:srgbClr val="000000"/>
                    </a:buClr>
                    <a:buSzPts val="900"/>
                    <a:buFont typeface="Arial"/>
                    <a:buNone/>
                    <a:tabLst/>
                    <a:defRPr/>
                  </a:pPr>
                  <a:endParaRPr kumimoji="0" sz="900" b="1"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300"/>
                    </a:spcBef>
                    <a:spcAft>
                      <a:spcPts val="0"/>
                    </a:spcAft>
                    <a:buClr>
                      <a:srgbClr val="000000"/>
                    </a:buClr>
                    <a:buSzPts val="900"/>
                    <a:buFont typeface="Arial"/>
                    <a:buNone/>
                    <a:tabLst/>
                    <a:defRPr/>
                  </a:pPr>
                  <a:endParaRPr kumimoji="0" sz="900" b="1"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300"/>
                    </a:spcBef>
                    <a:spcAft>
                      <a:spcPts val="0"/>
                    </a:spcAft>
                    <a:buClr>
                      <a:srgbClr val="000000"/>
                    </a:buClr>
                    <a:buSzPts val="900"/>
                    <a:buFont typeface="Arial"/>
                    <a:buNone/>
                    <a:tabLst/>
                    <a:defRPr/>
                  </a:pPr>
                  <a:endParaRPr kumimoji="0" sz="9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089" name="Google Shape;2089;p257"/>
                <p:cNvSpPr/>
                <p:nvPr/>
              </p:nvSpPr>
              <p:spPr>
                <a:xfrm>
                  <a:off x="1344321" y="1183079"/>
                  <a:ext cx="2145300" cy="1856100"/>
                </a:xfrm>
                <a:prstGeom prst="hexagon">
                  <a:avLst>
                    <a:gd name="adj" fmla="val 28570"/>
                    <a:gd name="vf" fmla="val 115470"/>
                  </a:avLst>
                </a:prstGeom>
                <a:solidFill>
                  <a:srgbClr val="0070C0"/>
                </a:solidFill>
                <a:ln w="25400" cap="flat" cmpd="sng">
                  <a:solidFill>
                    <a:schemeClr val="lt1"/>
                  </a:solidFill>
                  <a:prstDash val="solid"/>
                  <a:round/>
                  <a:headEnd type="none" w="sm" len="sm"/>
                  <a:tailEnd type="none" w="sm" len="sm"/>
                </a:ln>
              </p:spPr>
              <p:txBody>
                <a:bodyPr spcFirstLastPara="1" wrap="square" lIns="68575" tIns="68575" rIns="68575" bIns="685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090" name="Google Shape;2090;p257"/>
                <p:cNvSpPr txBox="1"/>
                <p:nvPr/>
              </p:nvSpPr>
              <p:spPr>
                <a:xfrm>
                  <a:off x="1699863" y="1490664"/>
                  <a:ext cx="1434300" cy="1240800"/>
                </a:xfrm>
                <a:prstGeom prst="rect">
                  <a:avLst/>
                </a:prstGeom>
                <a:noFill/>
                <a:ln>
                  <a:noFill/>
                </a:ln>
              </p:spPr>
              <p:txBody>
                <a:bodyPr spcFirstLastPara="1" wrap="square" lIns="13325" tIns="13325" rIns="13325" bIns="13325" anchor="ctr" anchorCtr="0">
                  <a:noAutofit/>
                </a:bodyPr>
                <a:lstStyle/>
                <a:p>
                  <a:pPr marL="0" marR="0" lvl="0" indent="0" algn="ctr" defTabSz="914400" rtl="0" eaLnBrk="1" fontAlgn="auto" latinLnBrk="0" hangingPunct="1">
                    <a:lnSpc>
                      <a:spcPct val="90000"/>
                    </a:lnSpc>
                    <a:spcBef>
                      <a:spcPts val="0"/>
                    </a:spcBef>
                    <a:spcAft>
                      <a:spcPts val="0"/>
                    </a:spcAft>
                    <a:buClr>
                      <a:srgbClr val="FFFFFF"/>
                    </a:buClr>
                    <a:buSzPts val="1100"/>
                    <a:buFont typeface="Arial"/>
                    <a:buNone/>
                    <a:tabLst/>
                    <a:defRPr/>
                  </a:pPr>
                  <a:r>
                    <a:rPr kumimoji="0" lang="en-GB" sz="1100" b="1" i="0" u="none" strike="noStrike" kern="0" cap="none" spc="0" normalizeH="0" baseline="0" noProof="0">
                      <a:ln>
                        <a:noFill/>
                      </a:ln>
                      <a:solidFill>
                        <a:srgbClr val="FFFFFF"/>
                      </a:solidFill>
                      <a:effectLst/>
                      <a:uLnTx/>
                      <a:uFillTx/>
                      <a:latin typeface="Arial"/>
                      <a:ea typeface="Arial"/>
                      <a:cs typeface="Arial"/>
                      <a:sym typeface="Arial"/>
                    </a:rPr>
                    <a:t>CONQUEST Quality Standards (QS)</a:t>
                  </a:r>
                  <a:endParaRPr kumimoji="0" sz="11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90000"/>
                    </a:lnSpc>
                    <a:spcBef>
                      <a:spcPts val="200"/>
                    </a:spcBef>
                    <a:spcAft>
                      <a:spcPts val="0"/>
                    </a:spcAft>
                    <a:buClr>
                      <a:srgbClr val="000000"/>
                    </a:buClr>
                    <a:buSzPts val="900"/>
                    <a:buFont typeface="Arial"/>
                    <a:buNone/>
                    <a:tabLst/>
                    <a:defRPr/>
                  </a:pPr>
                  <a:endParaRPr kumimoji="0" sz="900" b="1"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300"/>
                    </a:spcBef>
                    <a:spcAft>
                      <a:spcPts val="0"/>
                    </a:spcAft>
                    <a:buClr>
                      <a:srgbClr val="000000"/>
                    </a:buClr>
                    <a:buSzPts val="900"/>
                    <a:buFont typeface="Arial"/>
                    <a:buNone/>
                    <a:tabLst/>
                    <a:defRPr/>
                  </a:pPr>
                  <a:endParaRPr kumimoji="0" sz="900" b="1"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300"/>
                    </a:spcBef>
                    <a:spcAft>
                      <a:spcPts val="0"/>
                    </a:spcAft>
                    <a:buClr>
                      <a:srgbClr val="000000"/>
                    </a:buClr>
                    <a:buSzPts val="900"/>
                    <a:buFont typeface="Arial"/>
                    <a:buNone/>
                    <a:tabLst/>
                    <a:defRPr/>
                  </a:pPr>
                  <a:endParaRPr kumimoji="0" sz="900" b="0" i="0" u="none" strike="noStrike" kern="0" cap="none" spc="0" normalizeH="0" baseline="0" noProof="0">
                    <a:ln>
                      <a:noFill/>
                    </a:ln>
                    <a:solidFill>
                      <a:srgbClr val="FFFFFF"/>
                    </a:solidFill>
                    <a:effectLst/>
                    <a:uLnTx/>
                    <a:uFillTx/>
                    <a:latin typeface="Arial"/>
                    <a:ea typeface="Arial"/>
                    <a:cs typeface="Arial"/>
                    <a:sym typeface="Arial"/>
                  </a:endParaRPr>
                </a:p>
              </p:txBody>
            </p:sp>
          </p:grpSp>
          <p:pic>
            <p:nvPicPr>
              <p:cNvPr id="2091" name="Google Shape;2091;p257" descr="Closed book with solid fill"/>
              <p:cNvPicPr preferRelativeResize="0"/>
              <p:nvPr/>
            </p:nvPicPr>
            <p:blipFill rotWithShape="1">
              <a:blip r:embed="rId4">
                <a:alphaModFix/>
              </a:blip>
              <a:srcRect/>
              <a:stretch/>
            </p:blipFill>
            <p:spPr>
              <a:xfrm>
                <a:off x="6305046" y="1026090"/>
                <a:ext cx="511146" cy="511146"/>
              </a:xfrm>
              <a:prstGeom prst="rect">
                <a:avLst/>
              </a:prstGeom>
              <a:noFill/>
              <a:ln>
                <a:noFill/>
              </a:ln>
            </p:spPr>
          </p:pic>
          <p:pic>
            <p:nvPicPr>
              <p:cNvPr id="2092" name="Google Shape;2092;p257" descr="Doctor female with solid fill"/>
              <p:cNvPicPr preferRelativeResize="0"/>
              <p:nvPr/>
            </p:nvPicPr>
            <p:blipFill rotWithShape="1">
              <a:blip r:embed="rId5">
                <a:alphaModFix/>
              </a:blip>
              <a:srcRect/>
              <a:stretch/>
            </p:blipFill>
            <p:spPr>
              <a:xfrm>
                <a:off x="7791149" y="3610483"/>
                <a:ext cx="521550" cy="521550"/>
              </a:xfrm>
              <a:prstGeom prst="rect">
                <a:avLst/>
              </a:prstGeom>
              <a:noFill/>
              <a:ln>
                <a:noFill/>
              </a:ln>
            </p:spPr>
          </p:pic>
          <p:pic>
            <p:nvPicPr>
              <p:cNvPr id="2093" name="Google Shape;2093;p257" descr="Internet Of Things with solid fill"/>
              <p:cNvPicPr preferRelativeResize="0"/>
              <p:nvPr/>
            </p:nvPicPr>
            <p:blipFill rotWithShape="1">
              <a:blip r:embed="rId6">
                <a:alphaModFix/>
              </a:blip>
              <a:srcRect/>
              <a:stretch/>
            </p:blipFill>
            <p:spPr>
              <a:xfrm>
                <a:off x="6291821" y="4447307"/>
                <a:ext cx="554810" cy="554810"/>
              </a:xfrm>
              <a:prstGeom prst="rect">
                <a:avLst/>
              </a:prstGeom>
              <a:noFill/>
              <a:ln>
                <a:noFill/>
              </a:ln>
            </p:spPr>
          </p:pic>
          <p:pic>
            <p:nvPicPr>
              <p:cNvPr id="2094" name="Google Shape;2094;p257" descr="Classroom with solid fill"/>
              <p:cNvPicPr preferRelativeResize="0"/>
              <p:nvPr/>
            </p:nvPicPr>
            <p:blipFill rotWithShape="1">
              <a:blip r:embed="rId7">
                <a:alphaModFix/>
              </a:blip>
              <a:srcRect/>
              <a:stretch/>
            </p:blipFill>
            <p:spPr>
              <a:xfrm>
                <a:off x="4792712" y="3535789"/>
                <a:ext cx="578350" cy="578350"/>
              </a:xfrm>
              <a:prstGeom prst="rect">
                <a:avLst/>
              </a:prstGeom>
              <a:noFill/>
              <a:ln>
                <a:noFill/>
              </a:ln>
            </p:spPr>
          </p:pic>
          <p:pic>
            <p:nvPicPr>
              <p:cNvPr id="2095" name="Google Shape;2095;p257" descr="Checklist with solid fill"/>
              <p:cNvPicPr preferRelativeResize="0"/>
              <p:nvPr/>
            </p:nvPicPr>
            <p:blipFill rotWithShape="1">
              <a:blip r:embed="rId8">
                <a:alphaModFix/>
              </a:blip>
              <a:srcRect/>
              <a:stretch/>
            </p:blipFill>
            <p:spPr>
              <a:xfrm>
                <a:off x="7791149" y="1897956"/>
                <a:ext cx="557815" cy="557815"/>
              </a:xfrm>
              <a:prstGeom prst="rect">
                <a:avLst/>
              </a:prstGeom>
              <a:noFill/>
              <a:ln>
                <a:noFill/>
              </a:ln>
            </p:spPr>
          </p:pic>
          <p:pic>
            <p:nvPicPr>
              <p:cNvPr id="2096" name="Google Shape;2096;p257"/>
              <p:cNvPicPr preferRelativeResize="0"/>
              <p:nvPr/>
            </p:nvPicPr>
            <p:blipFill rotWithShape="1">
              <a:blip r:embed="rId9">
                <a:alphaModFix/>
              </a:blip>
              <a:srcRect/>
              <a:stretch/>
            </p:blipFill>
            <p:spPr>
              <a:xfrm>
                <a:off x="4780862" y="1922184"/>
                <a:ext cx="578350" cy="578350"/>
              </a:xfrm>
              <a:prstGeom prst="rect">
                <a:avLst/>
              </a:prstGeom>
              <a:noFill/>
              <a:ln>
                <a:noFill/>
              </a:ln>
            </p:spPr>
          </p:pic>
          <p:pic>
            <p:nvPicPr>
              <p:cNvPr id="2097" name="Google Shape;2097;p257" descr="Logo&#10;&#10;Description automatically generated"/>
              <p:cNvPicPr preferRelativeResize="0"/>
              <p:nvPr/>
            </p:nvPicPr>
            <p:blipFill rotWithShape="1">
              <a:blip r:embed="rId10">
                <a:alphaModFix/>
              </a:blip>
              <a:srcRect/>
              <a:stretch/>
            </p:blipFill>
            <p:spPr>
              <a:xfrm>
                <a:off x="5489146" y="1828846"/>
                <a:ext cx="2112118" cy="1740757"/>
              </a:xfrm>
              <a:prstGeom prst="rect">
                <a:avLst/>
              </a:prstGeom>
              <a:noFill/>
              <a:ln>
                <a:noFill/>
              </a:ln>
            </p:spPr>
          </p:pic>
        </p:grpSp>
      </p:grpSp>
      <p:pic>
        <p:nvPicPr>
          <p:cNvPr id="2108" name="Google Shape;2108;p257" descr="Arrow Right with solid fill"/>
          <p:cNvPicPr preferRelativeResize="0"/>
          <p:nvPr/>
        </p:nvPicPr>
        <p:blipFill rotWithShape="1">
          <a:blip r:embed="rId11">
            <a:alphaModFix/>
          </a:blip>
          <a:srcRect/>
          <a:stretch/>
        </p:blipFill>
        <p:spPr>
          <a:xfrm rot="5400000">
            <a:off x="471803" y="3956570"/>
            <a:ext cx="167413" cy="211635"/>
          </a:xfrm>
          <a:prstGeom prst="rect">
            <a:avLst/>
          </a:prstGeom>
          <a:noFill/>
          <a:ln>
            <a:noFill/>
          </a:ln>
        </p:spPr>
      </p:pic>
      <p:sp>
        <p:nvSpPr>
          <p:cNvPr id="8" name="Google Shape;1324;p189">
            <a:extLst>
              <a:ext uri="{FF2B5EF4-FFF2-40B4-BE49-F238E27FC236}">
                <a16:creationId xmlns:a16="http://schemas.microsoft.com/office/drawing/2014/main" id="{51810802-CA50-FAA8-8224-5124683146F6}"/>
              </a:ext>
            </a:extLst>
          </p:cNvPr>
          <p:cNvSpPr/>
          <p:nvPr/>
        </p:nvSpPr>
        <p:spPr>
          <a:xfrm>
            <a:off x="0" y="-8210"/>
            <a:ext cx="9144000" cy="40514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r>
              <a:rPr lang="en-US" sz="1600" b="1" i="0" u="none" strike="noStrike" cap="none" dirty="0">
                <a:solidFill>
                  <a:schemeClr val="bg1"/>
                </a:solidFill>
                <a:latin typeface="Arial"/>
                <a:ea typeface="Arial"/>
                <a:cs typeface="Arial"/>
                <a:sym typeface="Arial"/>
              </a:rPr>
              <a:t>CONQUEST Rationale and </a:t>
            </a:r>
            <a:r>
              <a:rPr lang="en-US" sz="1600" b="1" dirty="0" err="1">
                <a:solidFill>
                  <a:schemeClr val="bg1"/>
                </a:solidFill>
              </a:rPr>
              <a:t>P</a:t>
            </a:r>
            <a:r>
              <a:rPr lang="en-US" sz="1600" b="1" i="0" u="none" strike="noStrike" cap="none" dirty="0" err="1">
                <a:solidFill>
                  <a:schemeClr val="bg1"/>
                </a:solidFill>
                <a:latin typeface="Arial"/>
                <a:ea typeface="Arial"/>
                <a:cs typeface="Arial"/>
                <a:sym typeface="Arial"/>
              </a:rPr>
              <a:t>rogramme</a:t>
            </a:r>
            <a:r>
              <a:rPr lang="en-US" sz="1600" b="1" i="0" u="none" strike="noStrike" cap="none" dirty="0">
                <a:solidFill>
                  <a:schemeClr val="bg1"/>
                </a:solidFill>
                <a:latin typeface="Arial"/>
                <a:ea typeface="Arial"/>
                <a:cs typeface="Arial"/>
                <a:sym typeface="Arial"/>
              </a:rPr>
              <a:t> </a:t>
            </a:r>
            <a:r>
              <a:rPr lang="en-US" sz="1600" b="1" dirty="0">
                <a:solidFill>
                  <a:schemeClr val="bg1"/>
                </a:solidFill>
              </a:rPr>
              <a:t>C</a:t>
            </a:r>
            <a:r>
              <a:rPr lang="en-US" sz="1600" b="1" i="0" u="none" strike="noStrike" cap="none" dirty="0">
                <a:solidFill>
                  <a:schemeClr val="bg1"/>
                </a:solidFill>
                <a:latin typeface="Arial"/>
                <a:ea typeface="Arial"/>
                <a:cs typeface="Arial"/>
                <a:sym typeface="Arial"/>
              </a:rPr>
              <a:t>omponents</a:t>
            </a:r>
            <a:endParaRPr sz="1600" b="1" i="0" u="none" strike="noStrike" cap="none" dirty="0">
              <a:solidFill>
                <a:schemeClr val="bg1"/>
              </a:solidFill>
              <a:latin typeface="Arial"/>
              <a:ea typeface="Arial"/>
              <a:cs typeface="Arial"/>
              <a:sym typeface="Arial"/>
            </a:endParaRPr>
          </a:p>
        </p:txBody>
      </p:sp>
      <p:grpSp>
        <p:nvGrpSpPr>
          <p:cNvPr id="10" name="Group 9">
            <a:extLst>
              <a:ext uri="{FF2B5EF4-FFF2-40B4-BE49-F238E27FC236}">
                <a16:creationId xmlns:a16="http://schemas.microsoft.com/office/drawing/2014/main" id="{2F3F249A-309D-D5EC-7621-67EC19EA36AB}"/>
              </a:ext>
            </a:extLst>
          </p:cNvPr>
          <p:cNvGrpSpPr/>
          <p:nvPr/>
        </p:nvGrpSpPr>
        <p:grpSpPr>
          <a:xfrm>
            <a:off x="171859" y="469877"/>
            <a:ext cx="2079518" cy="4537313"/>
            <a:chOff x="171859" y="469877"/>
            <a:chExt cx="2079518" cy="4537313"/>
          </a:xfrm>
        </p:grpSpPr>
        <p:grpSp>
          <p:nvGrpSpPr>
            <p:cNvPr id="2" name="Group 1">
              <a:extLst>
                <a:ext uri="{FF2B5EF4-FFF2-40B4-BE49-F238E27FC236}">
                  <a16:creationId xmlns:a16="http://schemas.microsoft.com/office/drawing/2014/main" id="{026A7579-DCA8-A537-9AEE-E87D9B70C87E}"/>
                </a:ext>
              </a:extLst>
            </p:cNvPr>
            <p:cNvGrpSpPr/>
            <p:nvPr/>
          </p:nvGrpSpPr>
          <p:grpSpPr>
            <a:xfrm>
              <a:off x="171859" y="469877"/>
              <a:ext cx="2001196" cy="4537313"/>
              <a:chOff x="245291" y="293926"/>
              <a:chExt cx="1852800" cy="4568513"/>
            </a:xfrm>
          </p:grpSpPr>
          <p:sp>
            <p:nvSpPr>
              <p:cNvPr id="2047" name="Google Shape;2047;p257"/>
              <p:cNvSpPr/>
              <p:nvPr/>
            </p:nvSpPr>
            <p:spPr>
              <a:xfrm>
                <a:off x="277400" y="605439"/>
                <a:ext cx="1780200" cy="4257000"/>
              </a:xfrm>
              <a:prstGeom prst="rect">
                <a:avLst/>
              </a:prstGeom>
              <a:solidFill>
                <a:srgbClr val="F2F2F2"/>
              </a:solidFill>
              <a:ln w="25400"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Arial"/>
                  <a:ea typeface="Arial"/>
                  <a:cs typeface="Arial"/>
                  <a:sym typeface="Arial"/>
                </a:endParaRPr>
              </a:p>
            </p:txBody>
          </p:sp>
          <p:grpSp>
            <p:nvGrpSpPr>
              <p:cNvPr id="2048" name="Google Shape;2048;p257"/>
              <p:cNvGrpSpPr/>
              <p:nvPr/>
            </p:nvGrpSpPr>
            <p:grpSpPr>
              <a:xfrm>
                <a:off x="924289" y="2978248"/>
                <a:ext cx="562363" cy="516343"/>
                <a:chOff x="2772178" y="1510597"/>
                <a:chExt cx="417152" cy="383015"/>
              </a:xfrm>
            </p:grpSpPr>
            <p:sp>
              <p:nvSpPr>
                <p:cNvPr id="2049" name="Google Shape;2049;p257"/>
                <p:cNvSpPr/>
                <p:nvPr/>
              </p:nvSpPr>
              <p:spPr>
                <a:xfrm>
                  <a:off x="2821531" y="1510597"/>
                  <a:ext cx="165449" cy="164306"/>
                </a:xfrm>
                <a:custGeom>
                  <a:avLst/>
                  <a:gdLst/>
                  <a:ahLst/>
                  <a:cxnLst/>
                  <a:rect l="l" t="t" r="r" b="b"/>
                  <a:pathLst>
                    <a:path w="114300" h="114300" extrusionOk="0">
                      <a:moveTo>
                        <a:pt x="60389" y="120777"/>
                      </a:moveTo>
                      <a:cubicBezTo>
                        <a:pt x="27051" y="120777"/>
                        <a:pt x="0" y="93631"/>
                        <a:pt x="0" y="60389"/>
                      </a:cubicBezTo>
                      <a:cubicBezTo>
                        <a:pt x="0" y="27146"/>
                        <a:pt x="27146" y="0"/>
                        <a:pt x="60389" y="0"/>
                      </a:cubicBezTo>
                      <a:cubicBezTo>
                        <a:pt x="93631" y="0"/>
                        <a:pt x="120777" y="27146"/>
                        <a:pt x="120777" y="60389"/>
                      </a:cubicBezTo>
                      <a:cubicBezTo>
                        <a:pt x="120777" y="93631"/>
                        <a:pt x="93726" y="120777"/>
                        <a:pt x="60389" y="120777"/>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050" name="Google Shape;2050;p257"/>
                <p:cNvSpPr/>
                <p:nvPr/>
              </p:nvSpPr>
              <p:spPr>
                <a:xfrm>
                  <a:off x="2772178" y="1688229"/>
                  <a:ext cx="179237" cy="205383"/>
                </a:xfrm>
                <a:custGeom>
                  <a:avLst/>
                  <a:gdLst/>
                  <a:ahLst/>
                  <a:cxnLst/>
                  <a:rect l="l" t="t" r="r" b="b"/>
                  <a:pathLst>
                    <a:path w="123825" h="142875" extrusionOk="0">
                      <a:moveTo>
                        <a:pt x="98679" y="150665"/>
                      </a:moveTo>
                      <a:lnTo>
                        <a:pt x="94679" y="149713"/>
                      </a:lnTo>
                      <a:cubicBezTo>
                        <a:pt x="58103" y="140855"/>
                        <a:pt x="26003" y="120852"/>
                        <a:pt x="1810" y="92086"/>
                      </a:cubicBezTo>
                      <a:lnTo>
                        <a:pt x="0" y="89896"/>
                      </a:lnTo>
                      <a:lnTo>
                        <a:pt x="1048" y="87229"/>
                      </a:lnTo>
                      <a:cubicBezTo>
                        <a:pt x="10954" y="62940"/>
                        <a:pt x="29337" y="20649"/>
                        <a:pt x="42005" y="9409"/>
                      </a:cubicBezTo>
                      <a:cubicBezTo>
                        <a:pt x="53721" y="-973"/>
                        <a:pt x="67628" y="-2782"/>
                        <a:pt x="82296" y="4076"/>
                      </a:cubicBezTo>
                      <a:cubicBezTo>
                        <a:pt x="86296" y="5980"/>
                        <a:pt x="90011" y="7124"/>
                        <a:pt x="94012" y="8362"/>
                      </a:cubicBezTo>
                      <a:cubicBezTo>
                        <a:pt x="100679" y="10457"/>
                        <a:pt x="107537" y="12553"/>
                        <a:pt x="116014" y="18077"/>
                      </a:cubicBezTo>
                      <a:cubicBezTo>
                        <a:pt x="132493" y="28745"/>
                        <a:pt x="130207" y="62750"/>
                        <a:pt x="121158" y="89896"/>
                      </a:cubicBezTo>
                      <a:lnTo>
                        <a:pt x="121158" y="89896"/>
                      </a:lnTo>
                      <a:cubicBezTo>
                        <a:pt x="114490" y="109898"/>
                        <a:pt x="105156" y="134187"/>
                        <a:pt x="100203" y="146855"/>
                      </a:cubicBezTo>
                      <a:lnTo>
                        <a:pt x="98679" y="150665"/>
                      </a:ln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051" name="Google Shape;2051;p257"/>
                <p:cNvSpPr/>
                <p:nvPr/>
              </p:nvSpPr>
              <p:spPr>
                <a:xfrm>
                  <a:off x="2848340" y="1659770"/>
                  <a:ext cx="193024" cy="205383"/>
                </a:xfrm>
                <a:custGeom>
                  <a:avLst/>
                  <a:gdLst/>
                  <a:ahLst/>
                  <a:cxnLst/>
                  <a:rect l="l" t="t" r="r" b="b"/>
                  <a:pathLst>
                    <a:path w="133350" h="142875" extrusionOk="0">
                      <a:moveTo>
                        <a:pt x="90634" y="146158"/>
                      </a:moveTo>
                      <a:cubicBezTo>
                        <a:pt x="85300" y="146158"/>
                        <a:pt x="80251" y="144538"/>
                        <a:pt x="75870" y="141395"/>
                      </a:cubicBezTo>
                      <a:lnTo>
                        <a:pt x="10528" y="95104"/>
                      </a:lnTo>
                      <a:cubicBezTo>
                        <a:pt x="-806" y="87007"/>
                        <a:pt x="-3378" y="71196"/>
                        <a:pt x="4718" y="59861"/>
                      </a:cubicBezTo>
                      <a:cubicBezTo>
                        <a:pt x="12814" y="48622"/>
                        <a:pt x="28626" y="46050"/>
                        <a:pt x="39865" y="54146"/>
                      </a:cubicBezTo>
                      <a:lnTo>
                        <a:pt x="76251" y="80911"/>
                      </a:lnTo>
                      <a:lnTo>
                        <a:pt x="87490" y="20237"/>
                      </a:lnTo>
                      <a:cubicBezTo>
                        <a:pt x="88919" y="13570"/>
                        <a:pt x="92729" y="7855"/>
                        <a:pt x="98349" y="4140"/>
                      </a:cubicBezTo>
                      <a:cubicBezTo>
                        <a:pt x="103969" y="425"/>
                        <a:pt x="110731" y="-813"/>
                        <a:pt x="117304" y="520"/>
                      </a:cubicBezTo>
                      <a:cubicBezTo>
                        <a:pt x="123876" y="1854"/>
                        <a:pt x="129591" y="5759"/>
                        <a:pt x="133210" y="11379"/>
                      </a:cubicBezTo>
                      <a:cubicBezTo>
                        <a:pt x="136925" y="16999"/>
                        <a:pt x="138163" y="23761"/>
                        <a:pt x="136830" y="30334"/>
                      </a:cubicBezTo>
                      <a:lnTo>
                        <a:pt x="115208" y="126060"/>
                      </a:lnTo>
                      <a:cubicBezTo>
                        <a:pt x="113494" y="134347"/>
                        <a:pt x="107683" y="141205"/>
                        <a:pt x="99682" y="144348"/>
                      </a:cubicBezTo>
                      <a:cubicBezTo>
                        <a:pt x="96920" y="145586"/>
                        <a:pt x="93777" y="146158"/>
                        <a:pt x="90634" y="146158"/>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2052" name="Google Shape;2052;p257"/>
                <p:cNvGrpSpPr/>
                <p:nvPr/>
              </p:nvGrpSpPr>
              <p:grpSpPr>
                <a:xfrm>
                  <a:off x="3010011" y="1511151"/>
                  <a:ext cx="179319" cy="206094"/>
                  <a:chOff x="2543141" y="2327690"/>
                  <a:chExt cx="123899" cy="143251"/>
                </a:xfrm>
              </p:grpSpPr>
              <p:sp>
                <p:nvSpPr>
                  <p:cNvPr id="2053" name="Google Shape;2053;p257"/>
                  <p:cNvSpPr/>
                  <p:nvPr/>
                </p:nvSpPr>
                <p:spPr>
                  <a:xfrm>
                    <a:off x="2543215" y="2373820"/>
                    <a:ext cx="123825" cy="38100"/>
                  </a:xfrm>
                  <a:custGeom>
                    <a:avLst/>
                    <a:gdLst/>
                    <a:ahLst/>
                    <a:cxnLst/>
                    <a:rect l="l" t="t" r="r" b="b"/>
                    <a:pathLst>
                      <a:path w="123825" h="38100" extrusionOk="0">
                        <a:moveTo>
                          <a:pt x="109497" y="41053"/>
                        </a:moveTo>
                        <a:cubicBezTo>
                          <a:pt x="109116" y="41053"/>
                          <a:pt x="108640" y="41053"/>
                          <a:pt x="108164" y="41053"/>
                        </a:cubicBezTo>
                        <a:cubicBezTo>
                          <a:pt x="92638" y="39910"/>
                          <a:pt x="5579" y="23717"/>
                          <a:pt x="1960" y="23051"/>
                        </a:cubicBezTo>
                        <a:cubicBezTo>
                          <a:pt x="626" y="22765"/>
                          <a:pt x="-231" y="21527"/>
                          <a:pt x="55" y="20288"/>
                        </a:cubicBezTo>
                        <a:cubicBezTo>
                          <a:pt x="341" y="19050"/>
                          <a:pt x="1579" y="18098"/>
                          <a:pt x="2817" y="18383"/>
                        </a:cubicBezTo>
                        <a:cubicBezTo>
                          <a:pt x="3674" y="18574"/>
                          <a:pt x="93209" y="35243"/>
                          <a:pt x="108545" y="36386"/>
                        </a:cubicBezTo>
                        <a:cubicBezTo>
                          <a:pt x="112355" y="36576"/>
                          <a:pt x="116069" y="35243"/>
                          <a:pt x="119022" y="32576"/>
                        </a:cubicBezTo>
                        <a:cubicBezTo>
                          <a:pt x="122356" y="29528"/>
                          <a:pt x="124261" y="25146"/>
                          <a:pt x="124261" y="20574"/>
                        </a:cubicBezTo>
                        <a:cubicBezTo>
                          <a:pt x="124261" y="11811"/>
                          <a:pt x="117117" y="4763"/>
                          <a:pt x="108449" y="4763"/>
                        </a:cubicBezTo>
                        <a:cubicBezTo>
                          <a:pt x="100544" y="4763"/>
                          <a:pt x="93781" y="10668"/>
                          <a:pt x="92733" y="18479"/>
                        </a:cubicBezTo>
                        <a:cubicBezTo>
                          <a:pt x="92543" y="19812"/>
                          <a:pt x="91304" y="20669"/>
                          <a:pt x="90066" y="20574"/>
                        </a:cubicBezTo>
                        <a:cubicBezTo>
                          <a:pt x="88733" y="20384"/>
                          <a:pt x="87875" y="19241"/>
                          <a:pt x="87971" y="17907"/>
                        </a:cubicBezTo>
                        <a:cubicBezTo>
                          <a:pt x="89304" y="7715"/>
                          <a:pt x="98067" y="0"/>
                          <a:pt x="108354" y="0"/>
                        </a:cubicBezTo>
                        <a:cubicBezTo>
                          <a:pt x="119689" y="0"/>
                          <a:pt x="128928" y="9239"/>
                          <a:pt x="128928" y="20574"/>
                        </a:cubicBezTo>
                        <a:cubicBezTo>
                          <a:pt x="128928" y="26480"/>
                          <a:pt x="126452" y="32099"/>
                          <a:pt x="122165" y="36100"/>
                        </a:cubicBezTo>
                        <a:cubicBezTo>
                          <a:pt x="118641" y="39243"/>
                          <a:pt x="114164" y="41053"/>
                          <a:pt x="109497" y="41053"/>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054" name="Google Shape;2054;p257"/>
                  <p:cNvSpPr/>
                  <p:nvPr/>
                </p:nvSpPr>
                <p:spPr>
                  <a:xfrm>
                    <a:off x="2543266" y="2327690"/>
                    <a:ext cx="76200" cy="57150"/>
                  </a:xfrm>
                  <a:custGeom>
                    <a:avLst/>
                    <a:gdLst/>
                    <a:ahLst/>
                    <a:cxnLst/>
                    <a:rect l="l" t="t" r="r" b="b"/>
                    <a:pathLst>
                      <a:path w="76200" h="57150" extrusionOk="0">
                        <a:moveTo>
                          <a:pt x="2385" y="58608"/>
                        </a:moveTo>
                        <a:cubicBezTo>
                          <a:pt x="1337" y="58608"/>
                          <a:pt x="384" y="57941"/>
                          <a:pt x="99" y="56893"/>
                        </a:cubicBezTo>
                        <a:cubicBezTo>
                          <a:pt x="-282" y="55655"/>
                          <a:pt x="480" y="54322"/>
                          <a:pt x="1718" y="53941"/>
                        </a:cubicBezTo>
                        <a:cubicBezTo>
                          <a:pt x="37722" y="43844"/>
                          <a:pt x="60201" y="37177"/>
                          <a:pt x="66488" y="34700"/>
                        </a:cubicBezTo>
                        <a:cubicBezTo>
                          <a:pt x="70012" y="33271"/>
                          <a:pt x="72774" y="30414"/>
                          <a:pt x="74203" y="26699"/>
                        </a:cubicBezTo>
                        <a:cubicBezTo>
                          <a:pt x="75822" y="22508"/>
                          <a:pt x="75632" y="17746"/>
                          <a:pt x="73632" y="13650"/>
                        </a:cubicBezTo>
                        <a:cubicBezTo>
                          <a:pt x="71822" y="9840"/>
                          <a:pt x="68583" y="6982"/>
                          <a:pt x="64583" y="5554"/>
                        </a:cubicBezTo>
                        <a:cubicBezTo>
                          <a:pt x="60582" y="4125"/>
                          <a:pt x="56296" y="4411"/>
                          <a:pt x="52486" y="6220"/>
                        </a:cubicBezTo>
                        <a:cubicBezTo>
                          <a:pt x="45342" y="9649"/>
                          <a:pt x="41818" y="17936"/>
                          <a:pt x="44390" y="25461"/>
                        </a:cubicBezTo>
                        <a:cubicBezTo>
                          <a:pt x="44771" y="26699"/>
                          <a:pt x="44104" y="28033"/>
                          <a:pt x="42866" y="28509"/>
                        </a:cubicBezTo>
                        <a:cubicBezTo>
                          <a:pt x="41628" y="28890"/>
                          <a:pt x="40294" y="28223"/>
                          <a:pt x="39818" y="26985"/>
                        </a:cubicBezTo>
                        <a:cubicBezTo>
                          <a:pt x="36579" y="17174"/>
                          <a:pt x="41151" y="6506"/>
                          <a:pt x="50391" y="2029"/>
                        </a:cubicBezTo>
                        <a:cubicBezTo>
                          <a:pt x="55344" y="-352"/>
                          <a:pt x="60963" y="-638"/>
                          <a:pt x="66107" y="1172"/>
                        </a:cubicBezTo>
                        <a:cubicBezTo>
                          <a:pt x="71250" y="2982"/>
                          <a:pt x="75441" y="6697"/>
                          <a:pt x="77823" y="11650"/>
                        </a:cubicBezTo>
                        <a:cubicBezTo>
                          <a:pt x="80394" y="16888"/>
                          <a:pt x="80585" y="23080"/>
                          <a:pt x="78489" y="28509"/>
                        </a:cubicBezTo>
                        <a:cubicBezTo>
                          <a:pt x="76584" y="33462"/>
                          <a:pt x="72870" y="37272"/>
                          <a:pt x="68107" y="39177"/>
                        </a:cubicBezTo>
                        <a:cubicBezTo>
                          <a:pt x="61535" y="41844"/>
                          <a:pt x="39532" y="48321"/>
                          <a:pt x="2861" y="58608"/>
                        </a:cubicBezTo>
                        <a:cubicBezTo>
                          <a:pt x="2766" y="58513"/>
                          <a:pt x="2575" y="58608"/>
                          <a:pt x="2385" y="58608"/>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055" name="Google Shape;2055;p257"/>
                  <p:cNvSpPr/>
                  <p:nvPr/>
                </p:nvSpPr>
                <p:spPr>
                  <a:xfrm>
                    <a:off x="2543141" y="2404266"/>
                    <a:ext cx="66675" cy="66675"/>
                  </a:xfrm>
                  <a:custGeom>
                    <a:avLst/>
                    <a:gdLst/>
                    <a:ahLst/>
                    <a:cxnLst/>
                    <a:rect l="l" t="t" r="r" b="b"/>
                    <a:pathLst>
                      <a:path w="66675" h="66675" extrusionOk="0">
                        <a:moveTo>
                          <a:pt x="52326" y="68233"/>
                        </a:moveTo>
                        <a:cubicBezTo>
                          <a:pt x="48135" y="68233"/>
                          <a:pt x="43849" y="66994"/>
                          <a:pt x="40229" y="64327"/>
                        </a:cubicBezTo>
                        <a:cubicBezTo>
                          <a:pt x="31942" y="58231"/>
                          <a:pt x="29275" y="46897"/>
                          <a:pt x="34228" y="37848"/>
                        </a:cubicBezTo>
                        <a:cubicBezTo>
                          <a:pt x="34895" y="36705"/>
                          <a:pt x="36324" y="36229"/>
                          <a:pt x="37467" y="36895"/>
                        </a:cubicBezTo>
                        <a:cubicBezTo>
                          <a:pt x="38610" y="37562"/>
                          <a:pt x="39086" y="38991"/>
                          <a:pt x="38419" y="40134"/>
                        </a:cubicBezTo>
                        <a:cubicBezTo>
                          <a:pt x="34609" y="47087"/>
                          <a:pt x="36610" y="55850"/>
                          <a:pt x="42991" y="60517"/>
                        </a:cubicBezTo>
                        <a:cubicBezTo>
                          <a:pt x="50040" y="65661"/>
                          <a:pt x="59946" y="64042"/>
                          <a:pt x="65089" y="56993"/>
                        </a:cubicBezTo>
                        <a:cubicBezTo>
                          <a:pt x="67756" y="53278"/>
                          <a:pt x="68804" y="48611"/>
                          <a:pt x="67947" y="44230"/>
                        </a:cubicBezTo>
                        <a:cubicBezTo>
                          <a:pt x="67185" y="40324"/>
                          <a:pt x="64994" y="36991"/>
                          <a:pt x="61756" y="34990"/>
                        </a:cubicBezTo>
                        <a:cubicBezTo>
                          <a:pt x="54326" y="30418"/>
                          <a:pt x="24894" y="15845"/>
                          <a:pt x="1367" y="4510"/>
                        </a:cubicBezTo>
                        <a:cubicBezTo>
                          <a:pt x="224" y="3939"/>
                          <a:pt x="-347" y="2510"/>
                          <a:pt x="224" y="1367"/>
                        </a:cubicBezTo>
                        <a:cubicBezTo>
                          <a:pt x="796" y="224"/>
                          <a:pt x="2224" y="-347"/>
                          <a:pt x="3367" y="224"/>
                        </a:cubicBezTo>
                        <a:cubicBezTo>
                          <a:pt x="26894" y="11654"/>
                          <a:pt x="56612" y="26227"/>
                          <a:pt x="64137" y="30895"/>
                        </a:cubicBezTo>
                        <a:cubicBezTo>
                          <a:pt x="68518" y="33657"/>
                          <a:pt x="71471" y="38038"/>
                          <a:pt x="72519" y="43277"/>
                        </a:cubicBezTo>
                        <a:cubicBezTo>
                          <a:pt x="73662" y="48992"/>
                          <a:pt x="72328" y="54993"/>
                          <a:pt x="68804" y="59755"/>
                        </a:cubicBezTo>
                        <a:cubicBezTo>
                          <a:pt x="64994" y="65280"/>
                          <a:pt x="58708" y="68233"/>
                          <a:pt x="52326" y="68233"/>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2056" name="Google Shape;2056;p257"/>
                  <p:cNvGrpSpPr/>
                  <p:nvPr/>
                </p:nvGrpSpPr>
                <p:grpSpPr>
                  <a:xfrm>
                    <a:off x="2577259" y="2371615"/>
                    <a:ext cx="43435" cy="19430"/>
                    <a:chOff x="2577259" y="2371615"/>
                    <a:chExt cx="43435" cy="19430"/>
                  </a:xfrm>
                </p:grpSpPr>
                <p:sp>
                  <p:nvSpPr>
                    <p:cNvPr id="2057" name="Google Shape;2057;p257"/>
                    <p:cNvSpPr/>
                    <p:nvPr/>
                  </p:nvSpPr>
                  <p:spPr>
                    <a:xfrm>
                      <a:off x="2577259" y="2381520"/>
                      <a:ext cx="9525" cy="9525"/>
                    </a:xfrm>
                    <a:custGeom>
                      <a:avLst/>
                      <a:gdLst/>
                      <a:ahLst/>
                      <a:cxnLst/>
                      <a:rect l="l" t="t" r="r" b="b"/>
                      <a:pathLst>
                        <a:path w="9525" h="9525" extrusionOk="0">
                          <a:moveTo>
                            <a:pt x="4777" y="9921"/>
                          </a:moveTo>
                          <a:cubicBezTo>
                            <a:pt x="2777" y="9921"/>
                            <a:pt x="872" y="8587"/>
                            <a:pt x="205" y="6492"/>
                          </a:cubicBezTo>
                          <a:cubicBezTo>
                            <a:pt x="-557" y="4015"/>
                            <a:pt x="872" y="1348"/>
                            <a:pt x="3349" y="586"/>
                          </a:cubicBezTo>
                          <a:lnTo>
                            <a:pt x="4491" y="205"/>
                          </a:lnTo>
                          <a:cubicBezTo>
                            <a:pt x="7063" y="-557"/>
                            <a:pt x="9635" y="872"/>
                            <a:pt x="10397" y="3348"/>
                          </a:cubicBezTo>
                          <a:cubicBezTo>
                            <a:pt x="11159" y="5825"/>
                            <a:pt x="9730" y="8492"/>
                            <a:pt x="7254" y="9254"/>
                          </a:cubicBezTo>
                          <a:lnTo>
                            <a:pt x="6111" y="9635"/>
                          </a:lnTo>
                          <a:cubicBezTo>
                            <a:pt x="5730" y="9825"/>
                            <a:pt x="5254" y="9921"/>
                            <a:pt x="4777" y="9921"/>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058" name="Google Shape;2058;p257"/>
                    <p:cNvSpPr/>
                    <p:nvPr/>
                  </p:nvSpPr>
                  <p:spPr>
                    <a:xfrm>
                      <a:off x="2593833" y="2376473"/>
                      <a:ext cx="9525" cy="9525"/>
                    </a:xfrm>
                    <a:custGeom>
                      <a:avLst/>
                      <a:gdLst/>
                      <a:ahLst/>
                      <a:cxnLst/>
                      <a:rect l="l" t="t" r="r" b="b"/>
                      <a:pathLst>
                        <a:path w="9525" h="9525" extrusionOk="0">
                          <a:moveTo>
                            <a:pt x="4777" y="10111"/>
                          </a:moveTo>
                          <a:cubicBezTo>
                            <a:pt x="2681" y="10111"/>
                            <a:pt x="776" y="8777"/>
                            <a:pt x="205" y="6682"/>
                          </a:cubicBezTo>
                          <a:cubicBezTo>
                            <a:pt x="-557" y="4110"/>
                            <a:pt x="871" y="1538"/>
                            <a:pt x="3443" y="776"/>
                          </a:cubicBezTo>
                          <a:lnTo>
                            <a:pt x="5348" y="205"/>
                          </a:lnTo>
                          <a:cubicBezTo>
                            <a:pt x="7920" y="-557"/>
                            <a:pt x="10492" y="871"/>
                            <a:pt x="11254" y="3443"/>
                          </a:cubicBezTo>
                          <a:cubicBezTo>
                            <a:pt x="12016" y="6015"/>
                            <a:pt x="10587" y="8587"/>
                            <a:pt x="8015" y="9349"/>
                          </a:cubicBezTo>
                          <a:lnTo>
                            <a:pt x="6110" y="9920"/>
                          </a:lnTo>
                          <a:cubicBezTo>
                            <a:pt x="5634" y="10015"/>
                            <a:pt x="5253" y="10111"/>
                            <a:pt x="4777" y="10111"/>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059" name="Google Shape;2059;p257"/>
                    <p:cNvSpPr/>
                    <p:nvPr/>
                  </p:nvSpPr>
                  <p:spPr>
                    <a:xfrm>
                      <a:off x="2611169" y="2371615"/>
                      <a:ext cx="9525" cy="9525"/>
                    </a:xfrm>
                    <a:custGeom>
                      <a:avLst/>
                      <a:gdLst/>
                      <a:ahLst/>
                      <a:cxnLst/>
                      <a:rect l="l" t="t" r="r" b="b"/>
                      <a:pathLst>
                        <a:path w="9525" h="9525" extrusionOk="0">
                          <a:moveTo>
                            <a:pt x="4777" y="9920"/>
                          </a:moveTo>
                          <a:cubicBezTo>
                            <a:pt x="2681" y="9920"/>
                            <a:pt x="776" y="8587"/>
                            <a:pt x="205" y="6491"/>
                          </a:cubicBezTo>
                          <a:cubicBezTo>
                            <a:pt x="-557" y="3919"/>
                            <a:pt x="871" y="1348"/>
                            <a:pt x="3443" y="586"/>
                          </a:cubicBezTo>
                          <a:lnTo>
                            <a:pt x="4586" y="205"/>
                          </a:lnTo>
                          <a:cubicBezTo>
                            <a:pt x="7158" y="-557"/>
                            <a:pt x="9730" y="871"/>
                            <a:pt x="10492" y="3443"/>
                          </a:cubicBezTo>
                          <a:cubicBezTo>
                            <a:pt x="11254" y="6015"/>
                            <a:pt x="9825" y="8587"/>
                            <a:pt x="7253" y="9349"/>
                          </a:cubicBezTo>
                          <a:lnTo>
                            <a:pt x="6110" y="9730"/>
                          </a:lnTo>
                          <a:cubicBezTo>
                            <a:pt x="5634" y="9825"/>
                            <a:pt x="5158" y="9920"/>
                            <a:pt x="4777" y="9920"/>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grpSp>
              <p:grpSp>
                <p:nvGrpSpPr>
                  <p:cNvPr id="2060" name="Google Shape;2060;p257"/>
                  <p:cNvGrpSpPr/>
                  <p:nvPr/>
                </p:nvGrpSpPr>
                <p:grpSpPr>
                  <a:xfrm>
                    <a:off x="2575727" y="2407574"/>
                    <a:ext cx="62924" cy="27242"/>
                    <a:chOff x="2575727" y="2407574"/>
                    <a:chExt cx="62924" cy="27242"/>
                  </a:xfrm>
                </p:grpSpPr>
                <p:sp>
                  <p:nvSpPr>
                    <p:cNvPr id="2061" name="Google Shape;2061;p257"/>
                    <p:cNvSpPr/>
                    <p:nvPr/>
                  </p:nvSpPr>
                  <p:spPr>
                    <a:xfrm>
                      <a:off x="2575727" y="2407574"/>
                      <a:ext cx="9525" cy="9525"/>
                    </a:xfrm>
                    <a:custGeom>
                      <a:avLst/>
                      <a:gdLst/>
                      <a:ahLst/>
                      <a:cxnLst/>
                      <a:rect l="l" t="t" r="r" b="b"/>
                      <a:pathLst>
                        <a:path w="9525" h="9525" extrusionOk="0">
                          <a:moveTo>
                            <a:pt x="5929" y="9965"/>
                          </a:moveTo>
                          <a:cubicBezTo>
                            <a:pt x="5453" y="9965"/>
                            <a:pt x="4976" y="9870"/>
                            <a:pt x="4405" y="9680"/>
                          </a:cubicBezTo>
                          <a:lnTo>
                            <a:pt x="3262" y="9299"/>
                          </a:lnTo>
                          <a:cubicBezTo>
                            <a:pt x="785" y="8441"/>
                            <a:pt x="-548" y="5774"/>
                            <a:pt x="214" y="3298"/>
                          </a:cubicBezTo>
                          <a:cubicBezTo>
                            <a:pt x="1071" y="821"/>
                            <a:pt x="3738" y="-607"/>
                            <a:pt x="6215" y="250"/>
                          </a:cubicBezTo>
                          <a:lnTo>
                            <a:pt x="7358" y="631"/>
                          </a:lnTo>
                          <a:cubicBezTo>
                            <a:pt x="9834" y="1488"/>
                            <a:pt x="11263" y="4155"/>
                            <a:pt x="10406" y="6632"/>
                          </a:cubicBezTo>
                          <a:cubicBezTo>
                            <a:pt x="9739" y="8727"/>
                            <a:pt x="7929" y="9965"/>
                            <a:pt x="5929" y="9965"/>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062" name="Google Shape;2062;p257"/>
                    <p:cNvSpPr/>
                    <p:nvPr/>
                  </p:nvSpPr>
                  <p:spPr>
                    <a:xfrm>
                      <a:off x="2592931" y="2413421"/>
                      <a:ext cx="28575" cy="9525"/>
                    </a:xfrm>
                    <a:custGeom>
                      <a:avLst/>
                      <a:gdLst/>
                      <a:ahLst/>
                      <a:cxnLst/>
                      <a:rect l="l" t="t" r="r" b="b"/>
                      <a:pathLst>
                        <a:path w="28575" h="9525" extrusionOk="0">
                          <a:moveTo>
                            <a:pt x="24920" y="16121"/>
                          </a:moveTo>
                          <a:cubicBezTo>
                            <a:pt x="24443" y="16121"/>
                            <a:pt x="23967" y="16025"/>
                            <a:pt x="23396" y="15835"/>
                          </a:cubicBezTo>
                          <a:lnTo>
                            <a:pt x="21395" y="15168"/>
                          </a:lnTo>
                          <a:cubicBezTo>
                            <a:pt x="18919" y="14311"/>
                            <a:pt x="17585" y="11644"/>
                            <a:pt x="18347" y="9167"/>
                          </a:cubicBezTo>
                          <a:cubicBezTo>
                            <a:pt x="19205" y="6691"/>
                            <a:pt x="21872" y="5262"/>
                            <a:pt x="24348" y="6119"/>
                          </a:cubicBezTo>
                          <a:lnTo>
                            <a:pt x="26348" y="6786"/>
                          </a:lnTo>
                          <a:cubicBezTo>
                            <a:pt x="28825" y="7643"/>
                            <a:pt x="30158" y="10310"/>
                            <a:pt x="29396" y="12787"/>
                          </a:cubicBezTo>
                          <a:cubicBezTo>
                            <a:pt x="28825" y="14787"/>
                            <a:pt x="26920" y="16121"/>
                            <a:pt x="24920" y="16121"/>
                          </a:cubicBezTo>
                          <a:close/>
                          <a:moveTo>
                            <a:pt x="6822" y="10120"/>
                          </a:moveTo>
                          <a:cubicBezTo>
                            <a:pt x="6346" y="10120"/>
                            <a:pt x="5870" y="10025"/>
                            <a:pt x="5298" y="9929"/>
                          </a:cubicBezTo>
                          <a:lnTo>
                            <a:pt x="3298" y="9263"/>
                          </a:lnTo>
                          <a:cubicBezTo>
                            <a:pt x="821" y="8405"/>
                            <a:pt x="-607" y="5738"/>
                            <a:pt x="250" y="3262"/>
                          </a:cubicBezTo>
                          <a:cubicBezTo>
                            <a:pt x="1107" y="785"/>
                            <a:pt x="3774" y="-548"/>
                            <a:pt x="6251" y="214"/>
                          </a:cubicBezTo>
                          <a:lnTo>
                            <a:pt x="8251" y="881"/>
                          </a:lnTo>
                          <a:cubicBezTo>
                            <a:pt x="10727" y="1738"/>
                            <a:pt x="12156" y="4405"/>
                            <a:pt x="11299" y="6881"/>
                          </a:cubicBezTo>
                          <a:cubicBezTo>
                            <a:pt x="10727" y="8882"/>
                            <a:pt x="8822" y="10120"/>
                            <a:pt x="6822" y="10120"/>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063" name="Google Shape;2063;p257"/>
                    <p:cNvSpPr/>
                    <p:nvPr/>
                  </p:nvSpPr>
                  <p:spPr>
                    <a:xfrm>
                      <a:off x="2629126" y="2425291"/>
                      <a:ext cx="9525" cy="9525"/>
                    </a:xfrm>
                    <a:custGeom>
                      <a:avLst/>
                      <a:gdLst/>
                      <a:ahLst/>
                      <a:cxnLst/>
                      <a:rect l="l" t="t" r="r" b="b"/>
                      <a:pathLst>
                        <a:path w="9525" h="9525" extrusionOk="0">
                          <a:moveTo>
                            <a:pt x="5965" y="9965"/>
                          </a:moveTo>
                          <a:cubicBezTo>
                            <a:pt x="5489" y="9965"/>
                            <a:pt x="5012" y="9870"/>
                            <a:pt x="4441" y="9680"/>
                          </a:cubicBezTo>
                          <a:lnTo>
                            <a:pt x="3298" y="9299"/>
                          </a:lnTo>
                          <a:cubicBezTo>
                            <a:pt x="821" y="8441"/>
                            <a:pt x="-607" y="5774"/>
                            <a:pt x="250" y="3298"/>
                          </a:cubicBezTo>
                          <a:cubicBezTo>
                            <a:pt x="1107" y="821"/>
                            <a:pt x="3774" y="-607"/>
                            <a:pt x="6251" y="250"/>
                          </a:cubicBezTo>
                          <a:lnTo>
                            <a:pt x="7394" y="631"/>
                          </a:lnTo>
                          <a:cubicBezTo>
                            <a:pt x="9870" y="1488"/>
                            <a:pt x="11204" y="4155"/>
                            <a:pt x="10442" y="6632"/>
                          </a:cubicBezTo>
                          <a:cubicBezTo>
                            <a:pt x="9870" y="8632"/>
                            <a:pt x="7965" y="9965"/>
                            <a:pt x="5965" y="9965"/>
                          </a:cubicBezTo>
                          <a:close/>
                        </a:path>
                      </a:pathLst>
                    </a:custGeom>
                    <a:solidFill>
                      <a:srgbClr val="002060"/>
                    </a:solidFill>
                    <a:ln w="9525" cap="flat" cmpd="sng">
                      <a:solidFill>
                        <a:srgbClr val="002060"/>
                      </a:solidFill>
                      <a:prstDash val="solid"/>
                      <a:round/>
                      <a:headEnd type="none" w="sm" len="sm"/>
                      <a:tailEnd type="none" w="sm" len="sm"/>
                    </a:ln>
                  </p:spPr>
                  <p:txBody>
                    <a:bodyPr spcFirstLastPara="1" wrap="square" lIns="68575" tIns="34275" rIns="68575" bIns="3427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grpSp>
            </p:grpSp>
          </p:grpSp>
          <p:sp>
            <p:nvSpPr>
              <p:cNvPr id="2064" name="Google Shape;2064;p257"/>
              <p:cNvSpPr txBox="1"/>
              <p:nvPr/>
            </p:nvSpPr>
            <p:spPr>
              <a:xfrm>
                <a:off x="406260" y="1376029"/>
                <a:ext cx="1558800" cy="346200"/>
              </a:xfrm>
              <a:prstGeom prst="rect">
                <a:avLst/>
              </a:prstGeom>
              <a:noFill/>
              <a:ln>
                <a:noFill/>
              </a:ln>
            </p:spPr>
            <p:txBody>
              <a:bodyPr spcFirstLastPara="1" wrap="square" lIns="68575" tIns="34275" rIns="68575" bIns="342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002060"/>
                    </a:solidFill>
                    <a:effectLst/>
                    <a:uLnTx/>
                    <a:uFillTx/>
                    <a:latin typeface="Arial"/>
                    <a:ea typeface="Arial"/>
                    <a:cs typeface="Arial"/>
                    <a:sym typeface="Arial"/>
                  </a:rPr>
                  <a:t>COPD: a leading cause of death worldwide</a:t>
                </a: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p:txBody>
          </p:sp>
          <p:sp>
            <p:nvSpPr>
              <p:cNvPr id="2065" name="Google Shape;2065;p257"/>
              <p:cNvSpPr txBox="1"/>
              <p:nvPr/>
            </p:nvSpPr>
            <p:spPr>
              <a:xfrm>
                <a:off x="245291" y="3562583"/>
                <a:ext cx="1852800" cy="207900"/>
              </a:xfrm>
              <a:prstGeom prst="rect">
                <a:avLst/>
              </a:prstGeom>
              <a:noFill/>
              <a:ln>
                <a:noFill/>
              </a:ln>
            </p:spPr>
            <p:txBody>
              <a:bodyPr spcFirstLastPara="1" wrap="square" lIns="68575" tIns="34275" rIns="68575" bIns="342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002060"/>
                    </a:solidFill>
                    <a:effectLst/>
                    <a:uLnTx/>
                    <a:uFillTx/>
                    <a:latin typeface="Arial"/>
                    <a:ea typeface="Arial"/>
                    <a:cs typeface="Arial"/>
                    <a:sym typeface="Arial"/>
                  </a:rPr>
                  <a:t>Impact of recurrent exacerbations</a:t>
                </a: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p:txBody>
          </p:sp>
          <p:sp>
            <p:nvSpPr>
              <p:cNvPr id="2066" name="Google Shape;2066;p257"/>
              <p:cNvSpPr txBox="1"/>
              <p:nvPr/>
            </p:nvSpPr>
            <p:spPr>
              <a:xfrm>
                <a:off x="262951" y="293926"/>
                <a:ext cx="1780200" cy="207900"/>
              </a:xfrm>
              <a:prstGeom prst="rect">
                <a:avLst/>
              </a:prstGeom>
              <a:solidFill>
                <a:srgbClr val="D6D6D6"/>
              </a:solidFill>
              <a:ln w="28575" cap="flat" cmpd="sng">
                <a:solidFill>
                  <a:srgbClr val="002060"/>
                </a:solidFill>
                <a:prstDash val="solid"/>
                <a:round/>
                <a:headEnd type="none" w="sm" len="sm"/>
                <a:tailEnd type="none" w="sm" len="sm"/>
              </a:ln>
            </p:spPr>
            <p:txBody>
              <a:bodyPr spcFirstLastPara="1" wrap="square" lIns="68575" tIns="34275" rIns="68575" bIns="342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002060"/>
                    </a:solidFill>
                    <a:effectLst/>
                    <a:uLnTx/>
                    <a:uFillTx/>
                    <a:latin typeface="Arial"/>
                    <a:ea typeface="Arial"/>
                    <a:cs typeface="Arial"/>
                    <a:sym typeface="Arial"/>
                  </a:rPr>
                  <a:t>Rationale</a:t>
                </a: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p:txBody>
          </p:sp>
          <p:sp>
            <p:nvSpPr>
              <p:cNvPr id="2067" name="Google Shape;2067;p257"/>
              <p:cNvSpPr txBox="1"/>
              <p:nvPr/>
            </p:nvSpPr>
            <p:spPr>
              <a:xfrm>
                <a:off x="314552" y="2472843"/>
                <a:ext cx="1697100" cy="346200"/>
              </a:xfrm>
              <a:prstGeom prst="rect">
                <a:avLst/>
              </a:prstGeom>
              <a:noFill/>
              <a:ln>
                <a:noFill/>
              </a:ln>
            </p:spPr>
            <p:txBody>
              <a:bodyPr spcFirstLastPara="1" wrap="square" lIns="68575" tIns="34275" rIns="68575" bIns="342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002060"/>
                    </a:solidFill>
                    <a:effectLst/>
                    <a:uLnTx/>
                    <a:uFillTx/>
                    <a:latin typeface="Arial"/>
                    <a:ea typeface="Arial"/>
                    <a:cs typeface="Arial"/>
                    <a:sym typeface="Arial"/>
                  </a:rPr>
                  <a:t>Consequences of delayed diagnosis or treatment </a:t>
                </a:r>
                <a:endParaRPr kumimoji="0" sz="900" b="0" i="0" u="none" strike="noStrike" kern="0" cap="none" spc="0" normalizeH="0" baseline="0" noProof="0">
                  <a:ln>
                    <a:noFill/>
                  </a:ln>
                  <a:solidFill>
                    <a:srgbClr val="002060"/>
                  </a:solidFill>
                  <a:effectLst/>
                  <a:uLnTx/>
                  <a:uFillTx/>
                  <a:latin typeface="Arial"/>
                  <a:ea typeface="Arial"/>
                  <a:cs typeface="Arial"/>
                  <a:sym typeface="Arial"/>
                </a:endParaRPr>
              </a:p>
            </p:txBody>
          </p:sp>
          <p:pic>
            <p:nvPicPr>
              <p:cNvPr id="2068" name="Google Shape;2068;p257" descr="Warning outline"/>
              <p:cNvPicPr preferRelativeResize="0"/>
              <p:nvPr/>
            </p:nvPicPr>
            <p:blipFill rotWithShape="1">
              <a:blip r:embed="rId12">
                <a:alphaModFix/>
              </a:blip>
              <a:srcRect/>
              <a:stretch/>
            </p:blipFill>
            <p:spPr>
              <a:xfrm>
                <a:off x="880417" y="1851584"/>
                <a:ext cx="615804" cy="615804"/>
              </a:xfrm>
              <a:prstGeom prst="rect">
                <a:avLst/>
              </a:prstGeom>
              <a:noFill/>
              <a:ln>
                <a:noFill/>
              </a:ln>
            </p:spPr>
          </p:pic>
          <p:pic>
            <p:nvPicPr>
              <p:cNvPr id="2098" name="Google Shape;2098;p257" descr="Lungs outline"/>
              <p:cNvPicPr preferRelativeResize="0"/>
              <p:nvPr/>
            </p:nvPicPr>
            <p:blipFill rotWithShape="1">
              <a:blip r:embed="rId13">
                <a:alphaModFix/>
              </a:blip>
              <a:srcRect/>
              <a:stretch/>
            </p:blipFill>
            <p:spPr>
              <a:xfrm>
                <a:off x="399676" y="4051797"/>
                <a:ext cx="404655" cy="404655"/>
              </a:xfrm>
              <a:prstGeom prst="rect">
                <a:avLst/>
              </a:prstGeom>
              <a:noFill/>
              <a:ln>
                <a:noFill/>
              </a:ln>
            </p:spPr>
          </p:pic>
          <p:sp>
            <p:nvSpPr>
              <p:cNvPr id="2100" name="Google Shape;2100;p257"/>
              <p:cNvSpPr txBox="1"/>
              <p:nvPr/>
            </p:nvSpPr>
            <p:spPr>
              <a:xfrm>
                <a:off x="333701" y="4415442"/>
                <a:ext cx="575331" cy="395083"/>
              </a:xfrm>
              <a:prstGeom prst="rect">
                <a:avLst/>
              </a:prstGeom>
              <a:noFill/>
              <a:ln>
                <a:noFill/>
              </a:ln>
            </p:spPr>
            <p:txBody>
              <a:bodyPr spcFirstLastPara="1" wrap="square" lIns="68575" tIns="34275" rIns="68575" bIns="342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700" b="0" i="0" u="none" strike="noStrike" kern="0" cap="none" spc="0" normalizeH="0" baseline="0" noProof="0" dirty="0">
                    <a:ln>
                      <a:noFill/>
                    </a:ln>
                    <a:solidFill>
                      <a:srgbClr val="002060"/>
                    </a:solidFill>
                    <a:effectLst/>
                    <a:uLnTx/>
                    <a:uFillTx/>
                    <a:latin typeface="Arial"/>
                    <a:ea typeface="Arial"/>
                    <a:cs typeface="Arial"/>
                    <a:sym typeface="Arial"/>
                  </a:rPr>
                  <a:t>lung function </a:t>
                </a:r>
                <a:endParaRPr kumimoji="0"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700" b="0" i="0" u="none" strike="noStrike" kern="0" cap="none" spc="0" normalizeH="0" baseline="0" noProof="0" dirty="0">
                    <a:ln>
                      <a:noFill/>
                    </a:ln>
                    <a:solidFill>
                      <a:srgbClr val="002060"/>
                    </a:solidFill>
                    <a:effectLst/>
                    <a:uLnTx/>
                    <a:uFillTx/>
                    <a:latin typeface="Arial"/>
                    <a:ea typeface="Arial"/>
                    <a:cs typeface="Arial"/>
                    <a:sym typeface="Arial"/>
                  </a:rPr>
                  <a:t>decline</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101" name="Google Shape;2101;p257"/>
              <p:cNvSpPr txBox="1"/>
              <p:nvPr/>
            </p:nvSpPr>
            <p:spPr>
              <a:xfrm>
                <a:off x="866406" y="4490697"/>
                <a:ext cx="527394" cy="286620"/>
              </a:xfrm>
              <a:prstGeom prst="rect">
                <a:avLst/>
              </a:prstGeom>
              <a:noFill/>
              <a:ln>
                <a:noFill/>
              </a:ln>
            </p:spPr>
            <p:txBody>
              <a:bodyPr spcFirstLastPara="1" wrap="square" lIns="68575" tIns="34275" rIns="68575" bIns="342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700" b="0" i="0" u="none" strike="noStrike" kern="0" cap="none" spc="0" normalizeH="0" baseline="0" noProof="0" dirty="0">
                    <a:ln>
                      <a:noFill/>
                    </a:ln>
                    <a:solidFill>
                      <a:srgbClr val="002060"/>
                    </a:solidFill>
                    <a:effectLst/>
                    <a:uLnTx/>
                    <a:uFillTx/>
                    <a:latin typeface="Arial"/>
                    <a:ea typeface="Arial"/>
                    <a:cs typeface="Arial"/>
                    <a:sym typeface="Arial"/>
                  </a:rPr>
                  <a:t>increased CV events</a:t>
                </a:r>
                <a:endParaRPr kumimoji="0" sz="1100" b="0" i="0" u="none" strike="noStrike" kern="0" cap="none" spc="0" normalizeH="0" baseline="0" noProof="0" dirty="0">
                  <a:ln>
                    <a:noFill/>
                  </a:ln>
                  <a:solidFill>
                    <a:srgbClr val="000000"/>
                  </a:solidFill>
                  <a:effectLst/>
                  <a:uLnTx/>
                  <a:uFillTx/>
                  <a:latin typeface="Arial"/>
                  <a:cs typeface="Arial"/>
                  <a:sym typeface="Arial"/>
                </a:endParaRPr>
              </a:p>
            </p:txBody>
          </p:sp>
          <p:pic>
            <p:nvPicPr>
              <p:cNvPr id="2102" name="Google Shape;2102;p257" descr="Arrow Right with solid fill"/>
              <p:cNvPicPr preferRelativeResize="0"/>
              <p:nvPr/>
            </p:nvPicPr>
            <p:blipFill rotWithShape="1">
              <a:blip r:embed="rId11">
                <a:alphaModFix/>
              </a:blip>
              <a:srcRect/>
              <a:stretch/>
            </p:blipFill>
            <p:spPr>
              <a:xfrm rot="5400000">
                <a:off x="1074231" y="3780779"/>
                <a:ext cx="178501" cy="208721"/>
              </a:xfrm>
              <a:prstGeom prst="rect">
                <a:avLst/>
              </a:prstGeom>
              <a:noFill/>
              <a:ln>
                <a:noFill/>
              </a:ln>
            </p:spPr>
          </p:pic>
          <p:pic>
            <p:nvPicPr>
              <p:cNvPr id="2103" name="Google Shape;2103;p257" descr="Arrow Right with solid fill"/>
              <p:cNvPicPr preferRelativeResize="0"/>
              <p:nvPr/>
            </p:nvPicPr>
            <p:blipFill rotWithShape="1">
              <a:blip r:embed="rId11">
                <a:alphaModFix/>
              </a:blip>
              <a:srcRect/>
              <a:stretch/>
            </p:blipFill>
            <p:spPr>
              <a:xfrm rot="5400000">
                <a:off x="1629569" y="3779824"/>
                <a:ext cx="178502" cy="208721"/>
              </a:xfrm>
              <a:prstGeom prst="rect">
                <a:avLst/>
              </a:prstGeom>
              <a:noFill/>
              <a:ln>
                <a:noFill/>
              </a:ln>
            </p:spPr>
          </p:pic>
          <p:pic>
            <p:nvPicPr>
              <p:cNvPr id="2105" name="Google Shape;2105;p257" descr="Globe outline"/>
              <p:cNvPicPr preferRelativeResize="0"/>
              <p:nvPr/>
            </p:nvPicPr>
            <p:blipFill rotWithShape="1">
              <a:blip r:embed="rId14">
                <a:alphaModFix/>
              </a:blip>
              <a:srcRect/>
              <a:stretch/>
            </p:blipFill>
            <p:spPr>
              <a:xfrm>
                <a:off x="909032" y="775384"/>
                <a:ext cx="574049" cy="574049"/>
              </a:xfrm>
              <a:prstGeom prst="rect">
                <a:avLst/>
              </a:prstGeom>
              <a:noFill/>
              <a:ln>
                <a:noFill/>
              </a:ln>
            </p:spPr>
          </p:pic>
        </p:grpSp>
        <p:sp>
          <p:nvSpPr>
            <p:cNvPr id="41" name="TextBox 40">
              <a:extLst>
                <a:ext uri="{FF2B5EF4-FFF2-40B4-BE49-F238E27FC236}">
                  <a16:creationId xmlns:a16="http://schemas.microsoft.com/office/drawing/2014/main" id="{FC32DEB0-8129-4836-AFB5-250A1E36824B}"/>
                </a:ext>
              </a:extLst>
            </p:cNvPr>
            <p:cNvSpPr txBox="1"/>
            <p:nvPr/>
          </p:nvSpPr>
          <p:spPr>
            <a:xfrm>
              <a:off x="1302391" y="4647854"/>
              <a:ext cx="948986" cy="307777"/>
            </a:xfrm>
            <a:prstGeom prst="rect">
              <a:avLst/>
            </a:prstGeom>
            <a:noFill/>
          </p:spPr>
          <p:txBody>
            <a:bodyPr wrap="square">
              <a:spAutoFit/>
            </a:bodyPr>
            <a:lstStyle/>
            <a:p>
              <a:pPr algn="ctr"/>
              <a:r>
                <a:rPr kumimoji="0" lang="en-GB" sz="700" b="0" i="0" u="none" strike="noStrike" kern="1200" cap="none" spc="0" normalizeH="0" baseline="0" noProof="0">
                  <a:ln>
                    <a:noFill/>
                  </a:ln>
                  <a:solidFill>
                    <a:srgbClr val="002060"/>
                  </a:solidFill>
                  <a:effectLst/>
                  <a:uLnTx/>
                  <a:uFillTx/>
                  <a:latin typeface="Arial"/>
                  <a:ea typeface="+mn-ea"/>
                  <a:cs typeface="+mn-cs"/>
                </a:rPr>
                <a:t>steroid related </a:t>
              </a:r>
              <a:r>
                <a:rPr lang="en-GB" sz="700">
                  <a:solidFill>
                    <a:srgbClr val="002060"/>
                  </a:solidFill>
                  <a:latin typeface="Arial"/>
                </a:rPr>
                <a:t>adverse events</a:t>
              </a:r>
              <a:endParaRPr kumimoji="0" lang="en-GB" sz="700" b="0" i="0" u="none" strike="noStrike" kern="1200" cap="none" spc="0" normalizeH="0" baseline="0" noProof="0">
                <a:ln>
                  <a:noFill/>
                </a:ln>
                <a:solidFill>
                  <a:srgbClr val="002060"/>
                </a:solidFill>
                <a:effectLst/>
                <a:uLnTx/>
                <a:uFillTx/>
                <a:latin typeface="Arial"/>
                <a:ea typeface="+mn-ea"/>
                <a:cs typeface="+mn-cs"/>
              </a:endParaRPr>
            </a:p>
          </p:txBody>
        </p:sp>
        <p:pic>
          <p:nvPicPr>
            <p:cNvPr id="42" name="Graphic 41" descr="Medicine outline">
              <a:extLst>
                <a:ext uri="{FF2B5EF4-FFF2-40B4-BE49-F238E27FC236}">
                  <a16:creationId xmlns:a16="http://schemas.microsoft.com/office/drawing/2014/main" id="{714CEB37-0C77-41E7-8ACB-FD1A49CBD98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556770" y="4187906"/>
              <a:ext cx="485717" cy="485717"/>
            </a:xfrm>
            <a:prstGeom prst="rect">
              <a:avLst/>
            </a:prstGeom>
          </p:spPr>
        </p:pic>
      </p:grpSp>
      <p:pic>
        <p:nvPicPr>
          <p:cNvPr id="9" name="Graphic 8" descr="Heart with pulse outline">
            <a:extLst>
              <a:ext uri="{FF2B5EF4-FFF2-40B4-BE49-F238E27FC236}">
                <a16:creationId xmlns:a16="http://schemas.microsoft.com/office/drawing/2014/main" id="{ED2E355F-04F3-104C-B4FC-FB7151A50C3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924837" y="4174515"/>
            <a:ext cx="482770" cy="482770"/>
          </a:xfrm>
          <a:prstGeom prst="rect">
            <a:avLst/>
          </a:prstGeom>
        </p:spPr>
      </p:pic>
      <p:pic>
        <p:nvPicPr>
          <p:cNvPr id="12" name="Google Shape;2102;p257" descr="Arrow Right with solid fill">
            <a:extLst>
              <a:ext uri="{FF2B5EF4-FFF2-40B4-BE49-F238E27FC236}">
                <a16:creationId xmlns:a16="http://schemas.microsoft.com/office/drawing/2014/main" id="{569330A9-3D19-AA90-805D-C16EEC7D2EDE}"/>
              </a:ext>
            </a:extLst>
          </p:cNvPr>
          <p:cNvPicPr preferRelativeResize="0"/>
          <p:nvPr/>
        </p:nvPicPr>
        <p:blipFill rotWithShape="1">
          <a:blip r:embed="rId11">
            <a:alphaModFix/>
          </a:blip>
          <a:srcRect/>
          <a:stretch/>
        </p:blipFill>
        <p:spPr>
          <a:xfrm rot="5400000">
            <a:off x="493063" y="3922898"/>
            <a:ext cx="177282" cy="22543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3"/>
        <p:cNvGrpSpPr/>
        <p:nvPr/>
      </p:nvGrpSpPr>
      <p:grpSpPr>
        <a:xfrm>
          <a:off x="0" y="0"/>
          <a:ext cx="0" cy="0"/>
          <a:chOff x="0" y="0"/>
          <a:chExt cx="0" cy="0"/>
        </a:xfrm>
      </p:grpSpPr>
      <p:sp>
        <p:nvSpPr>
          <p:cNvPr id="1324" name="Google Shape;1324;p189"/>
          <p:cNvSpPr/>
          <p:nvPr/>
        </p:nvSpPr>
        <p:spPr>
          <a:xfrm>
            <a:off x="0" y="0"/>
            <a:ext cx="9144000" cy="55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325" name="Google Shape;1325;p189"/>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327" name="Google Shape;1327;p189"/>
          <p:cNvSpPr txBox="1"/>
          <p:nvPr/>
        </p:nvSpPr>
        <p:spPr>
          <a:xfrm>
            <a:off x="28498" y="65522"/>
            <a:ext cx="9087000" cy="384711"/>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FFFFFF"/>
              </a:buClr>
              <a:buSzPts val="1600"/>
              <a:buFont typeface="Arial"/>
              <a:buNone/>
            </a:pPr>
            <a:r>
              <a:rPr lang="en-GB" sz="1600" b="1" i="0" u="none" strike="noStrike" cap="none" dirty="0">
                <a:solidFill>
                  <a:srgbClr val="FFFFFF"/>
                </a:solidFill>
                <a:latin typeface="Arial"/>
                <a:ea typeface="Arial"/>
                <a:cs typeface="Arial"/>
                <a:sym typeface="Arial"/>
              </a:rPr>
              <a:t>CONQUEST Implementation</a:t>
            </a:r>
            <a:r>
              <a:rPr lang="en-GB" sz="1600" b="1" dirty="0">
                <a:solidFill>
                  <a:srgbClr val="FFFFFF"/>
                </a:solidFill>
              </a:rPr>
              <a:t>: Translating the Quality Standards into practice</a:t>
            </a:r>
            <a:endParaRPr sz="1100" b="0" i="0" u="none" strike="noStrike" cap="none" dirty="0">
              <a:solidFill>
                <a:schemeClr val="dk1"/>
              </a:solidFill>
              <a:latin typeface="Arial"/>
              <a:ea typeface="Arial"/>
              <a:cs typeface="Arial"/>
              <a:sym typeface="Arial"/>
            </a:endParaRPr>
          </a:p>
        </p:txBody>
      </p:sp>
      <p:sp>
        <p:nvSpPr>
          <p:cNvPr id="1328" name="Google Shape;1328;p189"/>
          <p:cNvSpPr/>
          <p:nvPr/>
        </p:nvSpPr>
        <p:spPr>
          <a:xfrm>
            <a:off x="353625" y="2491500"/>
            <a:ext cx="8604600" cy="384900"/>
          </a:xfrm>
          <a:prstGeom prst="rightArrow">
            <a:avLst>
              <a:gd name="adj1" fmla="val 50000"/>
              <a:gd name="adj2" fmla="val 50000"/>
            </a:avLst>
          </a:prstGeom>
          <a:solidFill>
            <a:srgbClr val="073763"/>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189"/>
          <p:cNvSpPr/>
          <p:nvPr/>
        </p:nvSpPr>
        <p:spPr>
          <a:xfrm>
            <a:off x="792975" y="2461500"/>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a:t>1</a:t>
            </a:r>
            <a:endParaRPr/>
          </a:p>
        </p:txBody>
      </p:sp>
      <p:pic>
        <p:nvPicPr>
          <p:cNvPr id="1330" name="Google Shape;1330;p189"/>
          <p:cNvPicPr preferRelativeResize="0"/>
          <p:nvPr/>
        </p:nvPicPr>
        <p:blipFill>
          <a:blip r:embed="rId3">
            <a:alphaModFix/>
          </a:blip>
          <a:stretch>
            <a:fillRect/>
          </a:stretch>
        </p:blipFill>
        <p:spPr>
          <a:xfrm>
            <a:off x="521000" y="1253738"/>
            <a:ext cx="1059000" cy="1059000"/>
          </a:xfrm>
          <a:prstGeom prst="rect">
            <a:avLst/>
          </a:prstGeom>
          <a:noFill/>
          <a:ln>
            <a:noFill/>
          </a:ln>
        </p:spPr>
      </p:pic>
      <p:sp>
        <p:nvSpPr>
          <p:cNvPr id="1331" name="Google Shape;1331;p189"/>
          <p:cNvSpPr/>
          <p:nvPr/>
        </p:nvSpPr>
        <p:spPr>
          <a:xfrm>
            <a:off x="2195325" y="2461500"/>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a:t>2</a:t>
            </a:r>
            <a:endParaRPr/>
          </a:p>
        </p:txBody>
      </p:sp>
      <p:pic>
        <p:nvPicPr>
          <p:cNvPr id="1332" name="Google Shape;1332;p189"/>
          <p:cNvPicPr preferRelativeResize="0"/>
          <p:nvPr/>
        </p:nvPicPr>
        <p:blipFill>
          <a:blip r:embed="rId4">
            <a:alphaModFix/>
          </a:blip>
          <a:stretch>
            <a:fillRect/>
          </a:stretch>
        </p:blipFill>
        <p:spPr>
          <a:xfrm>
            <a:off x="2009025" y="3233438"/>
            <a:ext cx="916000" cy="916000"/>
          </a:xfrm>
          <a:prstGeom prst="rect">
            <a:avLst/>
          </a:prstGeom>
          <a:noFill/>
          <a:ln>
            <a:noFill/>
          </a:ln>
        </p:spPr>
      </p:pic>
      <p:grpSp>
        <p:nvGrpSpPr>
          <p:cNvPr id="1333" name="Google Shape;1333;p189"/>
          <p:cNvGrpSpPr/>
          <p:nvPr/>
        </p:nvGrpSpPr>
        <p:grpSpPr>
          <a:xfrm>
            <a:off x="4631526" y="3204770"/>
            <a:ext cx="1129622" cy="1059064"/>
            <a:chOff x="5272701" y="1098425"/>
            <a:chExt cx="1391675" cy="1391675"/>
          </a:xfrm>
        </p:grpSpPr>
        <p:pic>
          <p:nvPicPr>
            <p:cNvPr id="1334" name="Google Shape;1334;p189"/>
            <p:cNvPicPr preferRelativeResize="0"/>
            <p:nvPr/>
          </p:nvPicPr>
          <p:blipFill>
            <a:blip r:embed="rId5">
              <a:alphaModFix/>
            </a:blip>
            <a:stretch>
              <a:fillRect/>
            </a:stretch>
          </p:blipFill>
          <p:spPr>
            <a:xfrm>
              <a:off x="5272701" y="1098425"/>
              <a:ext cx="1391675" cy="1391675"/>
            </a:xfrm>
            <a:prstGeom prst="rect">
              <a:avLst/>
            </a:prstGeom>
            <a:noFill/>
            <a:ln>
              <a:noFill/>
            </a:ln>
          </p:spPr>
        </p:pic>
        <p:pic>
          <p:nvPicPr>
            <p:cNvPr id="1335" name="Google Shape;1335;p189"/>
            <p:cNvPicPr preferRelativeResize="0"/>
            <p:nvPr/>
          </p:nvPicPr>
          <p:blipFill>
            <a:blip r:embed="rId6">
              <a:alphaModFix/>
            </a:blip>
            <a:stretch>
              <a:fillRect/>
            </a:stretch>
          </p:blipFill>
          <p:spPr>
            <a:xfrm>
              <a:off x="5655725" y="1325851"/>
              <a:ext cx="202725" cy="202067"/>
            </a:xfrm>
            <a:prstGeom prst="rect">
              <a:avLst/>
            </a:prstGeom>
            <a:noFill/>
            <a:ln w="9525" cap="flat" cmpd="sng">
              <a:solidFill>
                <a:srgbClr val="1155CC"/>
              </a:solidFill>
              <a:prstDash val="solid"/>
              <a:round/>
              <a:headEnd type="none" w="sm" len="sm"/>
              <a:tailEnd type="none" w="sm" len="sm"/>
            </a:ln>
          </p:spPr>
        </p:pic>
        <p:sp>
          <p:nvSpPr>
            <p:cNvPr id="1336" name="Google Shape;1336;p189"/>
            <p:cNvSpPr/>
            <p:nvPr/>
          </p:nvSpPr>
          <p:spPr>
            <a:xfrm>
              <a:off x="5655725" y="1718050"/>
              <a:ext cx="640250" cy="512225"/>
            </a:xfrm>
            <a:prstGeom prst="flowChartInternalStorage">
              <a:avLst/>
            </a:prstGeom>
            <a:solidFill>
              <a:srgbClr val="FFFFFF"/>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189"/>
            <p:cNvSpPr/>
            <p:nvPr/>
          </p:nvSpPr>
          <p:spPr>
            <a:xfrm>
              <a:off x="5858450" y="1867475"/>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189"/>
            <p:cNvSpPr/>
            <p:nvPr/>
          </p:nvSpPr>
          <p:spPr>
            <a:xfrm>
              <a:off x="5858450" y="1896163"/>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189"/>
            <p:cNvSpPr/>
            <p:nvPr/>
          </p:nvSpPr>
          <p:spPr>
            <a:xfrm>
              <a:off x="5858450" y="1924875"/>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189"/>
            <p:cNvSpPr/>
            <p:nvPr/>
          </p:nvSpPr>
          <p:spPr>
            <a:xfrm>
              <a:off x="5858450" y="1955848"/>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189"/>
            <p:cNvSpPr/>
            <p:nvPr/>
          </p:nvSpPr>
          <p:spPr>
            <a:xfrm>
              <a:off x="5858450" y="1984536"/>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189"/>
            <p:cNvSpPr/>
            <p:nvPr/>
          </p:nvSpPr>
          <p:spPr>
            <a:xfrm>
              <a:off x="5858450" y="2013248"/>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3" name="Google Shape;1343;p189"/>
          <p:cNvSpPr/>
          <p:nvPr/>
        </p:nvSpPr>
        <p:spPr>
          <a:xfrm>
            <a:off x="3597663" y="2461500"/>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a:t>3</a:t>
            </a:r>
            <a:endParaRPr/>
          </a:p>
        </p:txBody>
      </p:sp>
      <p:sp>
        <p:nvSpPr>
          <p:cNvPr id="1344" name="Google Shape;1344;p189"/>
          <p:cNvSpPr/>
          <p:nvPr/>
        </p:nvSpPr>
        <p:spPr>
          <a:xfrm>
            <a:off x="4942663" y="2458488"/>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a:t>4</a:t>
            </a:r>
            <a:endParaRPr/>
          </a:p>
        </p:txBody>
      </p:sp>
      <p:pic>
        <p:nvPicPr>
          <p:cNvPr id="1345" name="Google Shape;1345;p189"/>
          <p:cNvPicPr preferRelativeResize="0"/>
          <p:nvPr/>
        </p:nvPicPr>
        <p:blipFill>
          <a:blip r:embed="rId7">
            <a:alphaModFix/>
          </a:blip>
          <a:stretch>
            <a:fillRect/>
          </a:stretch>
        </p:blipFill>
        <p:spPr>
          <a:xfrm>
            <a:off x="3282485" y="1253712"/>
            <a:ext cx="1059050" cy="1059050"/>
          </a:xfrm>
          <a:prstGeom prst="rect">
            <a:avLst/>
          </a:prstGeom>
          <a:noFill/>
          <a:ln>
            <a:noFill/>
          </a:ln>
        </p:spPr>
      </p:pic>
      <p:sp>
        <p:nvSpPr>
          <p:cNvPr id="1346" name="Google Shape;1346;p189"/>
          <p:cNvSpPr/>
          <p:nvPr/>
        </p:nvSpPr>
        <p:spPr>
          <a:xfrm>
            <a:off x="6287663" y="2461500"/>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a:t>5</a:t>
            </a:r>
            <a:endParaRPr/>
          </a:p>
        </p:txBody>
      </p:sp>
      <p:pic>
        <p:nvPicPr>
          <p:cNvPr id="1347" name="Google Shape;1347;p189"/>
          <p:cNvPicPr preferRelativeResize="0"/>
          <p:nvPr/>
        </p:nvPicPr>
        <p:blipFill>
          <a:blip r:embed="rId8">
            <a:alphaModFix/>
          </a:blip>
          <a:stretch>
            <a:fillRect/>
          </a:stretch>
        </p:blipFill>
        <p:spPr>
          <a:xfrm>
            <a:off x="6044024" y="1325237"/>
            <a:ext cx="916000" cy="916000"/>
          </a:xfrm>
          <a:prstGeom prst="rect">
            <a:avLst/>
          </a:prstGeom>
          <a:noFill/>
          <a:ln>
            <a:noFill/>
          </a:ln>
        </p:spPr>
      </p:pic>
      <p:sp>
        <p:nvSpPr>
          <p:cNvPr id="1348" name="Google Shape;1348;p189"/>
          <p:cNvSpPr/>
          <p:nvPr/>
        </p:nvSpPr>
        <p:spPr>
          <a:xfrm>
            <a:off x="7690013" y="2461500"/>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a:t>6</a:t>
            </a:r>
            <a:endParaRPr/>
          </a:p>
        </p:txBody>
      </p:sp>
      <p:pic>
        <p:nvPicPr>
          <p:cNvPr id="1349" name="Google Shape;1349;p189"/>
          <p:cNvPicPr preferRelativeResize="0"/>
          <p:nvPr/>
        </p:nvPicPr>
        <p:blipFill>
          <a:blip r:embed="rId9">
            <a:alphaModFix/>
          </a:blip>
          <a:stretch>
            <a:fillRect/>
          </a:stretch>
        </p:blipFill>
        <p:spPr>
          <a:xfrm>
            <a:off x="7474755" y="3067249"/>
            <a:ext cx="1129625" cy="1262182"/>
          </a:xfrm>
          <a:prstGeom prst="rect">
            <a:avLst/>
          </a:prstGeom>
          <a:noFill/>
          <a:ln>
            <a:noFill/>
          </a:ln>
        </p:spPr>
      </p:pic>
      <p:sp>
        <p:nvSpPr>
          <p:cNvPr id="1350" name="Google Shape;1350;p189"/>
          <p:cNvSpPr/>
          <p:nvPr/>
        </p:nvSpPr>
        <p:spPr>
          <a:xfrm>
            <a:off x="442575" y="3187738"/>
            <a:ext cx="1129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Modifiable High-risk Patient Identification</a:t>
            </a:r>
            <a:endParaRPr sz="1000">
              <a:solidFill>
                <a:srgbClr val="073763"/>
              </a:solidFill>
            </a:endParaRPr>
          </a:p>
        </p:txBody>
      </p:sp>
      <p:sp>
        <p:nvSpPr>
          <p:cNvPr id="1351" name="Google Shape;1351;p189"/>
          <p:cNvSpPr/>
          <p:nvPr/>
        </p:nvSpPr>
        <p:spPr>
          <a:xfrm>
            <a:off x="1846975" y="1233838"/>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Questionnaires &amp; Case-finding</a:t>
            </a:r>
            <a:endParaRPr sz="1000">
              <a:solidFill>
                <a:srgbClr val="073763"/>
              </a:solidFill>
            </a:endParaRPr>
          </a:p>
        </p:txBody>
      </p:sp>
      <p:sp>
        <p:nvSpPr>
          <p:cNvPr id="1352" name="Google Shape;1352;p189"/>
          <p:cNvSpPr/>
          <p:nvPr/>
        </p:nvSpPr>
        <p:spPr>
          <a:xfrm>
            <a:off x="4572775" y="1233850"/>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Patient Level </a:t>
            </a:r>
            <a:endParaRPr sz="1000">
              <a:solidFill>
                <a:srgbClr val="073763"/>
              </a:solidFill>
            </a:endParaRPr>
          </a:p>
          <a:p>
            <a:pPr marL="0" lvl="0" indent="0" algn="ctr" rtl="0">
              <a:spcBef>
                <a:spcPts val="0"/>
              </a:spcBef>
              <a:spcAft>
                <a:spcPts val="0"/>
              </a:spcAft>
              <a:buNone/>
            </a:pPr>
            <a:r>
              <a:rPr lang="en-GB" sz="1000">
                <a:solidFill>
                  <a:srgbClr val="073763"/>
                </a:solidFill>
              </a:rPr>
              <a:t>Treatment Considerations</a:t>
            </a:r>
            <a:endParaRPr sz="1000">
              <a:solidFill>
                <a:srgbClr val="073763"/>
              </a:solidFill>
            </a:endParaRPr>
          </a:p>
        </p:txBody>
      </p:sp>
      <p:sp>
        <p:nvSpPr>
          <p:cNvPr id="1353" name="Google Shape;1353;p189"/>
          <p:cNvSpPr/>
          <p:nvPr/>
        </p:nvSpPr>
        <p:spPr>
          <a:xfrm>
            <a:off x="3227775" y="3237488"/>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Clinical Consultation</a:t>
            </a:r>
            <a:endParaRPr sz="1000">
              <a:solidFill>
                <a:srgbClr val="073763"/>
              </a:solidFill>
            </a:endParaRPr>
          </a:p>
        </p:txBody>
      </p:sp>
      <p:sp>
        <p:nvSpPr>
          <p:cNvPr id="1354" name="Google Shape;1354;p189"/>
          <p:cNvSpPr/>
          <p:nvPr/>
        </p:nvSpPr>
        <p:spPr>
          <a:xfrm>
            <a:off x="5917775" y="3187738"/>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Supported Patient Review </a:t>
            </a:r>
            <a:endParaRPr sz="1000">
              <a:solidFill>
                <a:srgbClr val="073763"/>
              </a:solidFill>
            </a:endParaRPr>
          </a:p>
        </p:txBody>
      </p:sp>
      <p:sp>
        <p:nvSpPr>
          <p:cNvPr id="1355" name="Google Shape;1355;p189"/>
          <p:cNvSpPr/>
          <p:nvPr/>
        </p:nvSpPr>
        <p:spPr>
          <a:xfrm>
            <a:off x="7316200" y="1233838"/>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Data Collection &amp; Evaluation</a:t>
            </a:r>
            <a:endParaRPr sz="1000">
              <a:solidFill>
                <a:srgbClr val="073763"/>
              </a:solidFill>
            </a:endParaRPr>
          </a:p>
        </p:txBody>
      </p:sp>
      <p:pic>
        <p:nvPicPr>
          <p:cNvPr id="1356" name="Google Shape;1356;p189"/>
          <p:cNvPicPr preferRelativeResize="0"/>
          <p:nvPr/>
        </p:nvPicPr>
        <p:blipFill>
          <a:blip r:embed="rId10">
            <a:alphaModFix/>
          </a:blip>
          <a:stretch>
            <a:fillRect/>
          </a:stretch>
        </p:blipFill>
        <p:spPr>
          <a:xfrm>
            <a:off x="7639881" y="3278725"/>
            <a:ext cx="528995" cy="551100"/>
          </a:xfrm>
          <a:prstGeom prst="rect">
            <a:avLst/>
          </a:prstGeom>
          <a:noFill/>
          <a:ln>
            <a:noFill/>
          </a:ln>
        </p:spPr>
      </p:pic>
      <p:pic>
        <p:nvPicPr>
          <p:cNvPr id="2" name="Google Shape;1326;p189">
            <a:extLst>
              <a:ext uri="{FF2B5EF4-FFF2-40B4-BE49-F238E27FC236}">
                <a16:creationId xmlns:a16="http://schemas.microsoft.com/office/drawing/2014/main" id="{C56B7E1F-C597-C393-D8E5-4E47F30636AE}"/>
              </a:ext>
            </a:extLst>
          </p:cNvPr>
          <p:cNvPicPr preferRelativeResize="0"/>
          <p:nvPr/>
        </p:nvPicPr>
        <p:blipFill rotWithShape="1">
          <a:blip r:embed="rId11">
            <a:alphaModFix/>
          </a:blip>
          <a:srcRect l="13701" t="35042" r="12909" b="37080"/>
          <a:stretch/>
        </p:blipFill>
        <p:spPr>
          <a:xfrm>
            <a:off x="3987703" y="4794578"/>
            <a:ext cx="1168590" cy="342902"/>
          </a:xfrm>
          <a:prstGeom prst="rect">
            <a:avLst/>
          </a:prstGeom>
          <a:noFill/>
          <a:ln>
            <a:noFill/>
          </a:ln>
        </p:spPr>
      </p:pic>
      <p:pic>
        <p:nvPicPr>
          <p:cNvPr id="3" name="Google Shape;1928;p212" descr="A picture containing drawing&#10;&#10;Description automatically generated">
            <a:extLst>
              <a:ext uri="{FF2B5EF4-FFF2-40B4-BE49-F238E27FC236}">
                <a16:creationId xmlns:a16="http://schemas.microsoft.com/office/drawing/2014/main" id="{3AB42ED7-BD3E-5A37-4A7F-B3BAD44D2410}"/>
              </a:ext>
            </a:extLst>
          </p:cNvPr>
          <p:cNvPicPr preferRelativeResize="0"/>
          <p:nvPr/>
        </p:nvPicPr>
        <p:blipFill rotWithShape="1">
          <a:blip r:embed="rId12">
            <a:alphaModFix/>
          </a:blip>
          <a:srcRect/>
          <a:stretch/>
        </p:blipFill>
        <p:spPr>
          <a:xfrm>
            <a:off x="75092" y="4852491"/>
            <a:ext cx="537815" cy="291009"/>
          </a:xfrm>
          <a:prstGeom prst="rect">
            <a:avLst/>
          </a:prstGeom>
          <a:noFill/>
          <a:ln>
            <a:noFill/>
          </a:ln>
        </p:spPr>
      </p:pic>
      <p:pic>
        <p:nvPicPr>
          <p:cNvPr id="4" name="Google Shape;1703;p209" descr="A picture containing drawing&#10;&#10;Description automatically generated">
            <a:extLst>
              <a:ext uri="{FF2B5EF4-FFF2-40B4-BE49-F238E27FC236}">
                <a16:creationId xmlns:a16="http://schemas.microsoft.com/office/drawing/2014/main" id="{9DE9ED2E-01B0-6FC3-F508-89E939EC7615}"/>
              </a:ext>
            </a:extLst>
          </p:cNvPr>
          <p:cNvPicPr preferRelativeResize="0"/>
          <p:nvPr/>
        </p:nvPicPr>
        <p:blipFill rotWithShape="1">
          <a:blip r:embed="rId13">
            <a:alphaModFix/>
          </a:blip>
          <a:srcRect/>
          <a:stretch/>
        </p:blipFill>
        <p:spPr>
          <a:xfrm>
            <a:off x="8102436" y="4846918"/>
            <a:ext cx="971552" cy="23545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23"/>
        <p:cNvGrpSpPr/>
        <p:nvPr/>
      </p:nvGrpSpPr>
      <p:grpSpPr>
        <a:xfrm>
          <a:off x="0" y="0"/>
          <a:ext cx="0" cy="0"/>
          <a:chOff x="0" y="0"/>
          <a:chExt cx="0" cy="0"/>
        </a:xfrm>
      </p:grpSpPr>
      <p:sp>
        <p:nvSpPr>
          <p:cNvPr id="1324" name="Google Shape;1324;p189"/>
          <p:cNvSpPr/>
          <p:nvPr/>
        </p:nvSpPr>
        <p:spPr>
          <a:xfrm>
            <a:off x="0" y="0"/>
            <a:ext cx="9144000" cy="55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325" name="Google Shape;1325;p189"/>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327" name="Google Shape;1327;p189"/>
          <p:cNvSpPr txBox="1"/>
          <p:nvPr/>
        </p:nvSpPr>
        <p:spPr>
          <a:xfrm>
            <a:off x="28498" y="83158"/>
            <a:ext cx="9087000" cy="384711"/>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FFFFFF"/>
              </a:buClr>
              <a:buSzPts val="1600"/>
              <a:buFont typeface="Arial"/>
              <a:buNone/>
            </a:pPr>
            <a:r>
              <a:rPr lang="en-GB" sz="1600" b="1" i="0" u="none" strike="noStrike" cap="none" dirty="0">
                <a:solidFill>
                  <a:srgbClr val="FFFFFF"/>
                </a:solidFill>
                <a:latin typeface="Arial"/>
                <a:ea typeface="Arial"/>
                <a:cs typeface="Arial"/>
                <a:sym typeface="Arial"/>
              </a:rPr>
              <a:t>CONQUEST QIP</a:t>
            </a:r>
            <a:r>
              <a:rPr lang="en-GB" sz="1600" b="1" dirty="0">
                <a:solidFill>
                  <a:srgbClr val="FFFFFF"/>
                </a:solidFill>
              </a:rPr>
              <a:t>: UK implementation Quality Standards 1 and 2</a:t>
            </a:r>
            <a:endParaRPr sz="1100" b="0" i="0" u="none" strike="noStrike" cap="none" dirty="0">
              <a:solidFill>
                <a:schemeClr val="dk1"/>
              </a:solidFill>
              <a:latin typeface="Arial"/>
              <a:ea typeface="Arial"/>
              <a:cs typeface="Arial"/>
              <a:sym typeface="Arial"/>
            </a:endParaRPr>
          </a:p>
        </p:txBody>
      </p:sp>
      <p:sp>
        <p:nvSpPr>
          <p:cNvPr id="1328" name="Google Shape;1328;p189"/>
          <p:cNvSpPr/>
          <p:nvPr/>
        </p:nvSpPr>
        <p:spPr>
          <a:xfrm>
            <a:off x="269698" y="2493319"/>
            <a:ext cx="3718005" cy="380878"/>
          </a:xfrm>
          <a:prstGeom prst="rightArrow">
            <a:avLst>
              <a:gd name="adj1" fmla="val 50000"/>
              <a:gd name="adj2" fmla="val 50000"/>
            </a:avLst>
          </a:prstGeom>
          <a:solidFill>
            <a:srgbClr val="073763"/>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189"/>
          <p:cNvSpPr/>
          <p:nvPr/>
        </p:nvSpPr>
        <p:spPr>
          <a:xfrm>
            <a:off x="810838" y="2461500"/>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pic>
        <p:nvPicPr>
          <p:cNvPr id="1330" name="Google Shape;1330;p189"/>
          <p:cNvPicPr preferRelativeResize="0"/>
          <p:nvPr/>
        </p:nvPicPr>
        <p:blipFill>
          <a:blip r:embed="rId3">
            <a:alphaModFix/>
          </a:blip>
          <a:stretch>
            <a:fillRect/>
          </a:stretch>
        </p:blipFill>
        <p:spPr>
          <a:xfrm>
            <a:off x="521000" y="1253738"/>
            <a:ext cx="1059000" cy="1059000"/>
          </a:xfrm>
          <a:prstGeom prst="rect">
            <a:avLst/>
          </a:prstGeom>
          <a:noFill/>
          <a:ln>
            <a:noFill/>
          </a:ln>
        </p:spPr>
      </p:pic>
      <p:sp>
        <p:nvSpPr>
          <p:cNvPr id="1331" name="Google Shape;1331;p189"/>
          <p:cNvSpPr/>
          <p:nvPr/>
        </p:nvSpPr>
        <p:spPr>
          <a:xfrm>
            <a:off x="2195325" y="2461500"/>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pic>
        <p:nvPicPr>
          <p:cNvPr id="1332" name="Google Shape;1332;p189"/>
          <p:cNvPicPr preferRelativeResize="0"/>
          <p:nvPr/>
        </p:nvPicPr>
        <p:blipFill>
          <a:blip r:embed="rId4">
            <a:alphaModFix/>
          </a:blip>
          <a:stretch>
            <a:fillRect/>
          </a:stretch>
        </p:blipFill>
        <p:spPr>
          <a:xfrm>
            <a:off x="2009025" y="3233438"/>
            <a:ext cx="916000" cy="916000"/>
          </a:xfrm>
          <a:prstGeom prst="rect">
            <a:avLst/>
          </a:prstGeom>
          <a:noFill/>
          <a:ln>
            <a:noFill/>
          </a:ln>
        </p:spPr>
      </p:pic>
      <p:sp>
        <p:nvSpPr>
          <p:cNvPr id="1350" name="Google Shape;1350;p189"/>
          <p:cNvSpPr/>
          <p:nvPr/>
        </p:nvSpPr>
        <p:spPr>
          <a:xfrm>
            <a:off x="442575" y="3187738"/>
            <a:ext cx="1129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Modifiable High-risk Patient Identification</a:t>
            </a:r>
            <a:endParaRPr sz="1000">
              <a:solidFill>
                <a:srgbClr val="073763"/>
              </a:solidFill>
            </a:endParaRPr>
          </a:p>
        </p:txBody>
      </p:sp>
      <p:sp>
        <p:nvSpPr>
          <p:cNvPr id="1351" name="Google Shape;1351;p189"/>
          <p:cNvSpPr/>
          <p:nvPr/>
        </p:nvSpPr>
        <p:spPr>
          <a:xfrm>
            <a:off x="1846975" y="1233838"/>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Questionnaires &amp; Case-finding</a:t>
            </a:r>
            <a:endParaRPr sz="1000">
              <a:solidFill>
                <a:srgbClr val="073763"/>
              </a:solidFill>
            </a:endParaRPr>
          </a:p>
        </p:txBody>
      </p:sp>
      <p:sp>
        <p:nvSpPr>
          <p:cNvPr id="35" name="Google Shape;1363;p190">
            <a:extLst>
              <a:ext uri="{FF2B5EF4-FFF2-40B4-BE49-F238E27FC236}">
                <a16:creationId xmlns:a16="http://schemas.microsoft.com/office/drawing/2014/main" id="{B3D09F87-FC7B-E650-F3BB-5C05135E4FA2}"/>
              </a:ext>
            </a:extLst>
          </p:cNvPr>
          <p:cNvSpPr txBox="1"/>
          <p:nvPr/>
        </p:nvSpPr>
        <p:spPr>
          <a:xfrm>
            <a:off x="5468774" y="775802"/>
            <a:ext cx="2959800" cy="554100"/>
          </a:xfrm>
          <a:prstGeom prst="rect">
            <a:avLst/>
          </a:prstGeom>
          <a:solidFill>
            <a:srgbClr val="CFE2F3"/>
          </a:solidFill>
          <a:ln w="9525" cap="flat" cmpd="sng">
            <a:solidFill>
              <a:srgbClr val="073763"/>
            </a:solidFill>
            <a:prstDash val="solid"/>
            <a:round/>
            <a:headEnd type="none" w="sm" len="sm"/>
            <a:tailEnd type="none" w="sm" len="sm"/>
          </a:ln>
          <a:effectLst>
            <a:outerShdw blurRad="57150" dist="19050" dir="5400000" algn="bl" rotWithShape="0">
              <a:srgbClr val="000000">
                <a:alpha val="48240"/>
              </a:srgbClr>
            </a:outerShdw>
          </a:effectLst>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000000"/>
                </a:solidFill>
                <a:latin typeface="Arial"/>
                <a:ea typeface="Arial"/>
                <a:cs typeface="Arial"/>
                <a:sym typeface="Arial"/>
              </a:rPr>
              <a:t>Automated identification - applying validated search criteria to EMR </a:t>
            </a:r>
            <a:endParaRPr sz="1200" b="0" i="0" u="none" strike="noStrike" cap="none">
              <a:solidFill>
                <a:srgbClr val="000000"/>
              </a:solidFill>
              <a:latin typeface="Arial"/>
              <a:ea typeface="Arial"/>
              <a:cs typeface="Arial"/>
              <a:sym typeface="Arial"/>
            </a:endParaRPr>
          </a:p>
        </p:txBody>
      </p:sp>
      <p:sp>
        <p:nvSpPr>
          <p:cNvPr id="36" name="Google Shape;1371;p190">
            <a:extLst>
              <a:ext uri="{FF2B5EF4-FFF2-40B4-BE49-F238E27FC236}">
                <a16:creationId xmlns:a16="http://schemas.microsoft.com/office/drawing/2014/main" id="{2A781680-F4DA-8F23-AFD9-CFB8B774F855}"/>
              </a:ext>
            </a:extLst>
          </p:cNvPr>
          <p:cNvSpPr/>
          <p:nvPr/>
        </p:nvSpPr>
        <p:spPr>
          <a:xfrm>
            <a:off x="5468774" y="1548150"/>
            <a:ext cx="2959800" cy="1127700"/>
          </a:xfrm>
          <a:prstGeom prst="rect">
            <a:avLst/>
          </a:prstGeom>
          <a:solidFill>
            <a:srgbClr val="3D85C6"/>
          </a:solidFill>
          <a:ln w="9525" cap="flat" cmpd="sng">
            <a:solidFill>
              <a:srgbClr val="073763"/>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457200" marR="0" lvl="0" indent="-304800" algn="l" rtl="0">
              <a:lnSpc>
                <a:spcPct val="150000"/>
              </a:lnSpc>
              <a:spcBef>
                <a:spcPts val="0"/>
              </a:spcBef>
              <a:spcAft>
                <a:spcPts val="0"/>
              </a:spcAft>
              <a:buClr>
                <a:srgbClr val="FFFFFF"/>
              </a:buClr>
              <a:buSzPts val="1200"/>
              <a:buFont typeface="Arial"/>
              <a:buChar char="❖"/>
            </a:pPr>
            <a:r>
              <a:rPr lang="en-GB" sz="1200" b="0" i="0" u="none" strike="noStrike" cap="none">
                <a:solidFill>
                  <a:srgbClr val="FFFFFF"/>
                </a:solidFill>
                <a:latin typeface="Arial"/>
                <a:ea typeface="Arial"/>
                <a:cs typeface="Arial"/>
                <a:sym typeface="Arial"/>
              </a:rPr>
              <a:t>Questionnaires </a:t>
            </a:r>
            <a:endParaRPr sz="1200">
              <a:solidFill>
                <a:srgbClr val="FFFFFF"/>
              </a:solidFill>
            </a:endParaRPr>
          </a:p>
          <a:p>
            <a:pPr marL="457200" marR="0" lvl="0" indent="-304800" algn="l" rtl="0">
              <a:lnSpc>
                <a:spcPct val="150000"/>
              </a:lnSpc>
              <a:spcBef>
                <a:spcPts val="0"/>
              </a:spcBef>
              <a:spcAft>
                <a:spcPts val="0"/>
              </a:spcAft>
              <a:buClr>
                <a:srgbClr val="FFFFFF"/>
              </a:buClr>
              <a:buSzPts val="1200"/>
              <a:buFont typeface="Arial"/>
              <a:buChar char="❖"/>
            </a:pPr>
            <a:r>
              <a:rPr lang="en-GB" sz="1200" b="0" i="0" u="none" strike="noStrike" cap="none">
                <a:solidFill>
                  <a:srgbClr val="FFFFFF"/>
                </a:solidFill>
                <a:latin typeface="Arial"/>
                <a:ea typeface="Arial"/>
                <a:cs typeface="Arial"/>
                <a:sym typeface="Arial"/>
              </a:rPr>
              <a:t>Mobile spirometry diagnostic unit</a:t>
            </a:r>
            <a:endParaRPr sz="1200">
              <a:solidFill>
                <a:srgbClr val="FFFFFF"/>
              </a:solidFill>
            </a:endParaRPr>
          </a:p>
          <a:p>
            <a:pPr marL="457200" marR="0" lvl="0" indent="-304800" algn="l" rtl="0">
              <a:lnSpc>
                <a:spcPct val="150000"/>
              </a:lnSpc>
              <a:spcBef>
                <a:spcPts val="0"/>
              </a:spcBef>
              <a:spcAft>
                <a:spcPts val="0"/>
              </a:spcAft>
              <a:buClr>
                <a:srgbClr val="FFFFFF"/>
              </a:buClr>
              <a:buSzPts val="1200"/>
              <a:buFont typeface="Arial"/>
              <a:buChar char="❖"/>
            </a:pPr>
            <a:r>
              <a:rPr lang="en-GB" sz="1200" b="0" i="0" u="none" strike="noStrike" cap="none">
                <a:solidFill>
                  <a:srgbClr val="FFFFFF"/>
                </a:solidFill>
                <a:latin typeface="Arial"/>
                <a:ea typeface="Arial"/>
                <a:cs typeface="Arial"/>
                <a:sym typeface="Arial"/>
              </a:rPr>
              <a:t>Remote physician consultation </a:t>
            </a:r>
            <a:endParaRPr sz="1200" b="0" i="0" u="none" strike="noStrike" cap="none">
              <a:solidFill>
                <a:srgbClr val="FFFFFF"/>
              </a:solidFill>
              <a:latin typeface="Arial"/>
              <a:ea typeface="Arial"/>
              <a:cs typeface="Arial"/>
              <a:sym typeface="Arial"/>
            </a:endParaRPr>
          </a:p>
        </p:txBody>
      </p:sp>
      <p:pic>
        <p:nvPicPr>
          <p:cNvPr id="37" name="Google Shape;1372;p190">
            <a:extLst>
              <a:ext uri="{FF2B5EF4-FFF2-40B4-BE49-F238E27FC236}">
                <a16:creationId xmlns:a16="http://schemas.microsoft.com/office/drawing/2014/main" id="{B6F137AD-F365-6399-B4F1-A3DB921F2AFA}"/>
              </a:ext>
            </a:extLst>
          </p:cNvPr>
          <p:cNvPicPr preferRelativeResize="0"/>
          <p:nvPr/>
        </p:nvPicPr>
        <p:blipFill rotWithShape="1">
          <a:blip r:embed="rId5">
            <a:alphaModFix/>
          </a:blip>
          <a:srcRect l="2180" t="4296" r="2180" b="4287"/>
          <a:stretch/>
        </p:blipFill>
        <p:spPr>
          <a:xfrm>
            <a:off x="5778537" y="2874197"/>
            <a:ext cx="2340275" cy="1744375"/>
          </a:xfrm>
          <a:prstGeom prst="rect">
            <a:avLst/>
          </a:prstGeom>
          <a:noFill/>
          <a:ln>
            <a:noFill/>
          </a:ln>
          <a:effectLst>
            <a:outerShdw blurRad="57150" dist="19050" dir="5400000" algn="bl" rotWithShape="0">
              <a:srgbClr val="000000">
                <a:alpha val="50000"/>
              </a:srgbClr>
            </a:outerShdw>
          </a:effectLst>
        </p:spPr>
      </p:pic>
      <p:pic>
        <p:nvPicPr>
          <p:cNvPr id="2" name="Google Shape;1326;p189">
            <a:extLst>
              <a:ext uri="{FF2B5EF4-FFF2-40B4-BE49-F238E27FC236}">
                <a16:creationId xmlns:a16="http://schemas.microsoft.com/office/drawing/2014/main" id="{6B5C2F08-8951-B9BD-CE94-21A552E247C0}"/>
              </a:ext>
            </a:extLst>
          </p:cNvPr>
          <p:cNvPicPr preferRelativeResize="0"/>
          <p:nvPr/>
        </p:nvPicPr>
        <p:blipFill rotWithShape="1">
          <a:blip r:embed="rId6">
            <a:alphaModFix/>
          </a:blip>
          <a:srcRect l="13701" t="35042" r="12909" b="37080"/>
          <a:stretch/>
        </p:blipFill>
        <p:spPr>
          <a:xfrm>
            <a:off x="3987703" y="4794578"/>
            <a:ext cx="1168590" cy="342902"/>
          </a:xfrm>
          <a:prstGeom prst="rect">
            <a:avLst/>
          </a:prstGeom>
          <a:noFill/>
          <a:ln>
            <a:noFill/>
          </a:ln>
        </p:spPr>
      </p:pic>
      <p:pic>
        <p:nvPicPr>
          <p:cNvPr id="3" name="Google Shape;1928;p212" descr="A picture containing drawing&#10;&#10;Description automatically generated">
            <a:extLst>
              <a:ext uri="{FF2B5EF4-FFF2-40B4-BE49-F238E27FC236}">
                <a16:creationId xmlns:a16="http://schemas.microsoft.com/office/drawing/2014/main" id="{76F9554E-C9FC-466A-6CA5-34AD2C78B82E}"/>
              </a:ext>
            </a:extLst>
          </p:cNvPr>
          <p:cNvPicPr preferRelativeResize="0"/>
          <p:nvPr/>
        </p:nvPicPr>
        <p:blipFill rotWithShape="1">
          <a:blip r:embed="rId7">
            <a:alphaModFix/>
          </a:blip>
          <a:srcRect/>
          <a:stretch/>
        </p:blipFill>
        <p:spPr>
          <a:xfrm>
            <a:off x="75092" y="4852491"/>
            <a:ext cx="537815" cy="291009"/>
          </a:xfrm>
          <a:prstGeom prst="rect">
            <a:avLst/>
          </a:prstGeom>
          <a:noFill/>
          <a:ln>
            <a:noFill/>
          </a:ln>
        </p:spPr>
      </p:pic>
      <p:pic>
        <p:nvPicPr>
          <p:cNvPr id="4" name="Google Shape;1703;p209" descr="A picture containing drawing&#10;&#10;Description automatically generated">
            <a:extLst>
              <a:ext uri="{FF2B5EF4-FFF2-40B4-BE49-F238E27FC236}">
                <a16:creationId xmlns:a16="http://schemas.microsoft.com/office/drawing/2014/main" id="{98C13EC4-C226-EAA5-48A1-B137536926AE}"/>
              </a:ext>
            </a:extLst>
          </p:cNvPr>
          <p:cNvPicPr preferRelativeResize="0"/>
          <p:nvPr/>
        </p:nvPicPr>
        <p:blipFill rotWithShape="1">
          <a:blip r:embed="rId8">
            <a:alphaModFix/>
          </a:blip>
          <a:srcRect/>
          <a:stretch/>
        </p:blipFill>
        <p:spPr>
          <a:xfrm>
            <a:off x="8102436" y="4846918"/>
            <a:ext cx="971552" cy="235459"/>
          </a:xfrm>
          <a:prstGeom prst="rect">
            <a:avLst/>
          </a:prstGeom>
          <a:noFill/>
          <a:ln>
            <a:noFill/>
          </a:ln>
        </p:spPr>
      </p:pic>
      <p:sp>
        <p:nvSpPr>
          <p:cNvPr id="6" name="TextBox 5">
            <a:extLst>
              <a:ext uri="{FF2B5EF4-FFF2-40B4-BE49-F238E27FC236}">
                <a16:creationId xmlns:a16="http://schemas.microsoft.com/office/drawing/2014/main" id="{DB0D0A13-2F3C-38E6-3E95-E8E86D6BEE5A}"/>
              </a:ext>
            </a:extLst>
          </p:cNvPr>
          <p:cNvSpPr txBox="1"/>
          <p:nvPr/>
        </p:nvSpPr>
        <p:spPr>
          <a:xfrm>
            <a:off x="-12470" y="4595137"/>
            <a:ext cx="4584468" cy="215444"/>
          </a:xfrm>
          <a:prstGeom prst="rect">
            <a:avLst/>
          </a:prstGeom>
          <a:noFill/>
        </p:spPr>
        <p:txBody>
          <a:bodyPr wrap="square">
            <a:spAutoFit/>
          </a:bodyPr>
          <a:lstStyle/>
          <a:p>
            <a:r>
              <a:rPr lang="en-GB" sz="800" dirty="0"/>
              <a:t>EMR: electronic medical record; QIP: quality improvement programme</a:t>
            </a:r>
            <a:endParaRPr lang="en-SG" sz="800" dirty="0"/>
          </a:p>
        </p:txBody>
      </p:sp>
    </p:spTree>
    <p:extLst>
      <p:ext uri="{BB962C8B-B14F-4D97-AF65-F5344CB8AC3E}">
        <p14:creationId xmlns:p14="http://schemas.microsoft.com/office/powerpoint/2010/main" val="3425156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23"/>
        <p:cNvGrpSpPr/>
        <p:nvPr/>
      </p:nvGrpSpPr>
      <p:grpSpPr>
        <a:xfrm>
          <a:off x="0" y="0"/>
          <a:ext cx="0" cy="0"/>
          <a:chOff x="0" y="0"/>
          <a:chExt cx="0" cy="0"/>
        </a:xfrm>
      </p:grpSpPr>
      <p:sp>
        <p:nvSpPr>
          <p:cNvPr id="1324" name="Google Shape;1324;p189"/>
          <p:cNvSpPr/>
          <p:nvPr/>
        </p:nvSpPr>
        <p:spPr>
          <a:xfrm>
            <a:off x="0" y="0"/>
            <a:ext cx="9144000" cy="55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325" name="Google Shape;1325;p189"/>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327" name="Google Shape;1327;p189"/>
          <p:cNvSpPr txBox="1"/>
          <p:nvPr/>
        </p:nvSpPr>
        <p:spPr>
          <a:xfrm>
            <a:off x="28500" y="81194"/>
            <a:ext cx="9087000" cy="384711"/>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FFFFFF"/>
              </a:buClr>
              <a:buSzPts val="1600"/>
              <a:buFont typeface="Arial"/>
              <a:buNone/>
            </a:pPr>
            <a:r>
              <a:rPr lang="en-GB" sz="1600" b="1" i="0" u="none" strike="noStrike" cap="none" dirty="0">
                <a:solidFill>
                  <a:srgbClr val="FFFFFF"/>
                </a:solidFill>
                <a:latin typeface="Arial"/>
                <a:ea typeface="Arial"/>
                <a:cs typeface="Arial"/>
                <a:sym typeface="Arial"/>
              </a:rPr>
              <a:t>CONQUEST QIP</a:t>
            </a:r>
            <a:r>
              <a:rPr lang="en-GB" sz="1600" b="1" dirty="0">
                <a:solidFill>
                  <a:srgbClr val="FFFFFF"/>
                </a:solidFill>
              </a:rPr>
              <a:t>: UK implementation Quality Standards 2 and 3</a:t>
            </a:r>
            <a:endParaRPr sz="1100" b="0" i="0" u="none" strike="noStrike" cap="none" dirty="0">
              <a:solidFill>
                <a:schemeClr val="dk1"/>
              </a:solidFill>
              <a:latin typeface="Arial"/>
              <a:ea typeface="Arial"/>
              <a:cs typeface="Arial"/>
              <a:sym typeface="Arial"/>
            </a:endParaRPr>
          </a:p>
        </p:txBody>
      </p:sp>
      <p:sp>
        <p:nvSpPr>
          <p:cNvPr id="1328" name="Google Shape;1328;p189"/>
          <p:cNvSpPr/>
          <p:nvPr/>
        </p:nvSpPr>
        <p:spPr>
          <a:xfrm>
            <a:off x="210190" y="2497980"/>
            <a:ext cx="4802668" cy="441046"/>
          </a:xfrm>
          <a:prstGeom prst="rightArrow">
            <a:avLst>
              <a:gd name="adj1" fmla="val 50000"/>
              <a:gd name="adj2" fmla="val 50000"/>
            </a:avLst>
          </a:prstGeom>
          <a:solidFill>
            <a:srgbClr val="073763"/>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 name="Group 1">
            <a:extLst>
              <a:ext uri="{FF2B5EF4-FFF2-40B4-BE49-F238E27FC236}">
                <a16:creationId xmlns:a16="http://schemas.microsoft.com/office/drawing/2014/main" id="{94DF74D5-8991-A2D2-778B-F3C4F12224A9}"/>
              </a:ext>
            </a:extLst>
          </p:cNvPr>
          <p:cNvGrpSpPr/>
          <p:nvPr/>
        </p:nvGrpSpPr>
        <p:grpSpPr>
          <a:xfrm>
            <a:off x="1344837" y="1338728"/>
            <a:ext cx="2533373" cy="3029984"/>
            <a:chOff x="3227775" y="1305655"/>
            <a:chExt cx="2533373" cy="3029984"/>
          </a:xfrm>
        </p:grpSpPr>
        <p:grpSp>
          <p:nvGrpSpPr>
            <p:cNvPr id="1333" name="Google Shape;1333;p189"/>
            <p:cNvGrpSpPr/>
            <p:nvPr/>
          </p:nvGrpSpPr>
          <p:grpSpPr>
            <a:xfrm>
              <a:off x="4631526" y="3276575"/>
              <a:ext cx="1129622" cy="1059064"/>
              <a:chOff x="5272701" y="1098425"/>
              <a:chExt cx="1391675" cy="1391675"/>
            </a:xfrm>
          </p:grpSpPr>
          <p:pic>
            <p:nvPicPr>
              <p:cNvPr id="1334" name="Google Shape;1334;p189"/>
              <p:cNvPicPr preferRelativeResize="0"/>
              <p:nvPr/>
            </p:nvPicPr>
            <p:blipFill>
              <a:blip r:embed="rId3">
                <a:alphaModFix/>
              </a:blip>
              <a:stretch>
                <a:fillRect/>
              </a:stretch>
            </p:blipFill>
            <p:spPr>
              <a:xfrm>
                <a:off x="5272701" y="1098425"/>
                <a:ext cx="1391675" cy="1391675"/>
              </a:xfrm>
              <a:prstGeom prst="rect">
                <a:avLst/>
              </a:prstGeom>
              <a:noFill/>
              <a:ln>
                <a:noFill/>
              </a:ln>
            </p:spPr>
          </p:pic>
          <p:pic>
            <p:nvPicPr>
              <p:cNvPr id="1335" name="Google Shape;1335;p189"/>
              <p:cNvPicPr preferRelativeResize="0"/>
              <p:nvPr/>
            </p:nvPicPr>
            <p:blipFill>
              <a:blip r:embed="rId4">
                <a:alphaModFix/>
              </a:blip>
              <a:stretch>
                <a:fillRect/>
              </a:stretch>
            </p:blipFill>
            <p:spPr>
              <a:xfrm>
                <a:off x="5655725" y="1325851"/>
                <a:ext cx="202725" cy="202067"/>
              </a:xfrm>
              <a:prstGeom prst="rect">
                <a:avLst/>
              </a:prstGeom>
              <a:noFill/>
              <a:ln w="9525" cap="flat" cmpd="sng">
                <a:solidFill>
                  <a:srgbClr val="1155CC"/>
                </a:solidFill>
                <a:prstDash val="solid"/>
                <a:round/>
                <a:headEnd type="none" w="sm" len="sm"/>
                <a:tailEnd type="none" w="sm" len="sm"/>
              </a:ln>
            </p:spPr>
          </p:pic>
          <p:sp>
            <p:nvSpPr>
              <p:cNvPr id="1336" name="Google Shape;1336;p189"/>
              <p:cNvSpPr/>
              <p:nvPr/>
            </p:nvSpPr>
            <p:spPr>
              <a:xfrm>
                <a:off x="5655725" y="1718050"/>
                <a:ext cx="640250" cy="512225"/>
              </a:xfrm>
              <a:prstGeom prst="flowChartInternalStorage">
                <a:avLst/>
              </a:prstGeom>
              <a:solidFill>
                <a:srgbClr val="FFFFFF"/>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189"/>
              <p:cNvSpPr/>
              <p:nvPr/>
            </p:nvSpPr>
            <p:spPr>
              <a:xfrm>
                <a:off x="5858450" y="1867475"/>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189"/>
              <p:cNvSpPr/>
              <p:nvPr/>
            </p:nvSpPr>
            <p:spPr>
              <a:xfrm>
                <a:off x="5858450" y="1896163"/>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189"/>
              <p:cNvSpPr/>
              <p:nvPr/>
            </p:nvSpPr>
            <p:spPr>
              <a:xfrm>
                <a:off x="5858450" y="1924875"/>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189"/>
              <p:cNvSpPr/>
              <p:nvPr/>
            </p:nvSpPr>
            <p:spPr>
              <a:xfrm>
                <a:off x="5858450" y="1955848"/>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189"/>
              <p:cNvSpPr/>
              <p:nvPr/>
            </p:nvSpPr>
            <p:spPr>
              <a:xfrm>
                <a:off x="5858450" y="1984536"/>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189"/>
              <p:cNvSpPr/>
              <p:nvPr/>
            </p:nvSpPr>
            <p:spPr>
              <a:xfrm>
                <a:off x="5858450" y="2013248"/>
                <a:ext cx="323100" cy="3600"/>
              </a:xfrm>
              <a:prstGeom prst="rect">
                <a:avLst/>
              </a:prstGeom>
              <a:solidFill>
                <a:srgbClr val="0B5394"/>
              </a:solidFill>
              <a:ln w="9525" cap="flat" cmpd="sng">
                <a:solidFill>
                  <a:srgbClr val="1155C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43" name="Google Shape;1343;p189"/>
            <p:cNvSpPr/>
            <p:nvPr/>
          </p:nvSpPr>
          <p:spPr>
            <a:xfrm>
              <a:off x="3597663" y="2533305"/>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1344" name="Google Shape;1344;p189"/>
            <p:cNvSpPr/>
            <p:nvPr/>
          </p:nvSpPr>
          <p:spPr>
            <a:xfrm>
              <a:off x="4942663" y="2530293"/>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pic>
          <p:nvPicPr>
            <p:cNvPr id="1345" name="Google Shape;1345;p189"/>
            <p:cNvPicPr preferRelativeResize="0"/>
            <p:nvPr/>
          </p:nvPicPr>
          <p:blipFill>
            <a:blip r:embed="rId5">
              <a:alphaModFix/>
            </a:blip>
            <a:stretch>
              <a:fillRect/>
            </a:stretch>
          </p:blipFill>
          <p:spPr>
            <a:xfrm>
              <a:off x="3282485" y="1325517"/>
              <a:ext cx="1059050" cy="1059050"/>
            </a:xfrm>
            <a:prstGeom prst="rect">
              <a:avLst/>
            </a:prstGeom>
            <a:noFill/>
            <a:ln>
              <a:noFill/>
            </a:ln>
          </p:spPr>
        </p:pic>
        <p:sp>
          <p:nvSpPr>
            <p:cNvPr id="1352" name="Google Shape;1352;p189"/>
            <p:cNvSpPr/>
            <p:nvPr/>
          </p:nvSpPr>
          <p:spPr>
            <a:xfrm>
              <a:off x="4572775" y="1305655"/>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Patient Level </a:t>
              </a:r>
              <a:endParaRPr sz="1000">
                <a:solidFill>
                  <a:srgbClr val="073763"/>
                </a:solidFill>
              </a:endParaRPr>
            </a:p>
            <a:p>
              <a:pPr marL="0" lvl="0" indent="0" algn="ctr" rtl="0">
                <a:spcBef>
                  <a:spcPts val="0"/>
                </a:spcBef>
                <a:spcAft>
                  <a:spcPts val="0"/>
                </a:spcAft>
                <a:buNone/>
              </a:pPr>
              <a:r>
                <a:rPr lang="en-GB" sz="1000">
                  <a:solidFill>
                    <a:srgbClr val="073763"/>
                  </a:solidFill>
                </a:rPr>
                <a:t>Treatment Considerations</a:t>
              </a:r>
              <a:endParaRPr sz="1000">
                <a:solidFill>
                  <a:srgbClr val="073763"/>
                </a:solidFill>
              </a:endParaRPr>
            </a:p>
          </p:txBody>
        </p:sp>
        <p:sp>
          <p:nvSpPr>
            <p:cNvPr id="1353" name="Google Shape;1353;p189"/>
            <p:cNvSpPr/>
            <p:nvPr/>
          </p:nvSpPr>
          <p:spPr>
            <a:xfrm>
              <a:off x="3227775" y="3309293"/>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Clinical Consultation</a:t>
              </a:r>
              <a:endParaRPr sz="1000">
                <a:solidFill>
                  <a:srgbClr val="073763"/>
                </a:solidFill>
              </a:endParaRPr>
            </a:p>
          </p:txBody>
        </p:sp>
      </p:grpSp>
      <p:sp>
        <p:nvSpPr>
          <p:cNvPr id="36" name="Google Shape;1566;p200">
            <a:extLst>
              <a:ext uri="{FF2B5EF4-FFF2-40B4-BE49-F238E27FC236}">
                <a16:creationId xmlns:a16="http://schemas.microsoft.com/office/drawing/2014/main" id="{221DDFB8-843C-3119-025D-8094C9002DBF}"/>
              </a:ext>
            </a:extLst>
          </p:cNvPr>
          <p:cNvSpPr/>
          <p:nvPr/>
        </p:nvSpPr>
        <p:spPr>
          <a:xfrm>
            <a:off x="5525032" y="2936313"/>
            <a:ext cx="3548956" cy="1594200"/>
          </a:xfrm>
          <a:prstGeom prst="rect">
            <a:avLst/>
          </a:prstGeom>
          <a:solidFill>
            <a:srgbClr val="3D85C6"/>
          </a:solidFill>
          <a:ln w="9525" cap="flat" cmpd="sng">
            <a:solidFill>
              <a:srgbClr val="073763"/>
            </a:solidFill>
            <a:prstDash val="solid"/>
            <a:round/>
            <a:headEnd type="none" w="sm" len="sm"/>
            <a:tailEnd type="none" w="sm" len="sm"/>
          </a:ln>
          <a:effectLst>
            <a:outerShdw blurRad="57150" dist="19050" dir="5400000" algn="bl" rotWithShape="0">
              <a:srgbClr val="000000">
                <a:alpha val="49020"/>
              </a:srgbClr>
            </a:outerShdw>
          </a:effectLst>
        </p:spPr>
        <p:txBody>
          <a:bodyPr spcFirstLastPara="1" wrap="square" lIns="91425" tIns="91425" rIns="91425" bIns="91425" anchor="ctr" anchorCtr="0">
            <a:noAutofit/>
          </a:bodyPr>
          <a:lstStyle/>
          <a:p>
            <a:pPr marL="0" marR="0" lvl="0" indent="0" algn="l" rtl="0">
              <a:lnSpc>
                <a:spcPct val="150000"/>
              </a:lnSpc>
              <a:spcBef>
                <a:spcPts val="0"/>
              </a:spcBef>
              <a:spcAft>
                <a:spcPts val="0"/>
              </a:spcAft>
              <a:buNone/>
            </a:pPr>
            <a:r>
              <a:rPr lang="en-GB" sz="1200" b="0" i="0" u="none" strike="noStrike" cap="none" dirty="0">
                <a:solidFill>
                  <a:srgbClr val="FFFFFF"/>
                </a:solidFill>
                <a:latin typeface="Arial"/>
                <a:ea typeface="Arial"/>
                <a:cs typeface="Arial"/>
                <a:sym typeface="Arial"/>
              </a:rPr>
              <a:t>Includes:  </a:t>
            </a:r>
          </a:p>
          <a:p>
            <a:pPr marL="457200" indent="-304800">
              <a:lnSpc>
                <a:spcPct val="150000"/>
              </a:lnSpc>
              <a:buClr>
                <a:srgbClr val="FFFFFF"/>
              </a:buClr>
              <a:buSzPts val="1200"/>
              <a:buFont typeface="Arial"/>
              <a:buChar char="❖"/>
            </a:pPr>
            <a:r>
              <a:rPr lang="en-US" sz="1200" dirty="0">
                <a:solidFill>
                  <a:srgbClr val="FFFFFF"/>
                </a:solidFill>
              </a:rPr>
              <a:t>10-item Disease and Risk Assessment checklist</a:t>
            </a:r>
          </a:p>
          <a:p>
            <a:pPr marL="457200" indent="-304800">
              <a:lnSpc>
                <a:spcPct val="150000"/>
              </a:lnSpc>
              <a:buClr>
                <a:srgbClr val="FFFFFF"/>
              </a:buClr>
              <a:buSzPts val="1200"/>
              <a:buFont typeface="Arial"/>
              <a:buChar char="❖"/>
            </a:pPr>
            <a:r>
              <a:rPr lang="en-US" sz="1200" dirty="0">
                <a:solidFill>
                  <a:srgbClr val="FFFFFF"/>
                </a:solidFill>
              </a:rPr>
              <a:t>Considerations for </a:t>
            </a:r>
            <a:r>
              <a:rPr lang="en-US" sz="1200" dirty="0" err="1">
                <a:solidFill>
                  <a:srgbClr val="FFFFFF"/>
                </a:solidFill>
              </a:rPr>
              <a:t>optimising</a:t>
            </a:r>
            <a:r>
              <a:rPr lang="en-US" sz="1200" dirty="0">
                <a:solidFill>
                  <a:srgbClr val="FFFFFF"/>
                </a:solidFill>
              </a:rPr>
              <a:t> therapy</a:t>
            </a:r>
            <a:endParaRPr sz="1200" dirty="0">
              <a:solidFill>
                <a:srgbClr val="FFFFFF"/>
              </a:solidFill>
            </a:endParaRPr>
          </a:p>
        </p:txBody>
      </p:sp>
      <p:sp>
        <p:nvSpPr>
          <p:cNvPr id="37" name="Google Shape;1442;p195">
            <a:extLst>
              <a:ext uri="{FF2B5EF4-FFF2-40B4-BE49-F238E27FC236}">
                <a16:creationId xmlns:a16="http://schemas.microsoft.com/office/drawing/2014/main" id="{A4CB86C6-D2B7-CB71-D057-E6D8B4DEC59B}"/>
              </a:ext>
            </a:extLst>
          </p:cNvPr>
          <p:cNvSpPr txBox="1"/>
          <p:nvPr/>
        </p:nvSpPr>
        <p:spPr>
          <a:xfrm>
            <a:off x="5525032" y="1050349"/>
            <a:ext cx="2758304" cy="1156839"/>
          </a:xfrm>
          <a:prstGeom prst="rect">
            <a:avLst/>
          </a:prstGeom>
          <a:solidFill>
            <a:srgbClr val="CFE2F3"/>
          </a:solidFill>
          <a:ln w="9525" cap="flat" cmpd="sng">
            <a:solidFill>
              <a:srgbClr val="073763"/>
            </a:solidFill>
            <a:prstDash val="solid"/>
            <a:round/>
            <a:headEnd type="none" w="sm" len="sm"/>
            <a:tailEnd type="none" w="sm" len="sm"/>
          </a:ln>
          <a:effectLst>
            <a:outerShdw blurRad="57150" dist="19050" dir="5400000" algn="bl" rotWithShape="0">
              <a:srgbClr val="000000">
                <a:alpha val="48240"/>
              </a:srgbClr>
            </a:outerShdw>
          </a:effectLst>
        </p:spPr>
        <p:txBody>
          <a:bodyPr spcFirstLastPara="1" wrap="square" lIns="91425" tIns="91425" rIns="91425" bIns="91425" anchor="ctr" anchorCtr="0">
            <a:noAutofit/>
          </a:bodyPr>
          <a:lstStyle/>
          <a:p>
            <a:pPr marL="0" marR="0" lvl="0" indent="0" rtl="0">
              <a:lnSpc>
                <a:spcPct val="150000"/>
              </a:lnSpc>
              <a:spcBef>
                <a:spcPts val="0"/>
              </a:spcBef>
              <a:spcAft>
                <a:spcPts val="0"/>
              </a:spcAft>
              <a:buClr>
                <a:srgbClr val="000000"/>
              </a:buClr>
              <a:buSzPts val="1200"/>
              <a:buFont typeface="Arial"/>
              <a:buNone/>
            </a:pPr>
            <a:r>
              <a:rPr lang="en-GB" sz="1200" b="1" i="0" u="none" strike="noStrike" cap="none" dirty="0">
                <a:solidFill>
                  <a:srgbClr val="073763"/>
                </a:solidFill>
                <a:latin typeface="Arial"/>
                <a:ea typeface="Arial"/>
                <a:cs typeface="Arial"/>
                <a:sym typeface="Arial"/>
              </a:rPr>
              <a:t>Clinical pharmacist</a:t>
            </a:r>
            <a:r>
              <a:rPr lang="en-GB" sz="1200" b="0" i="0" u="none" strike="noStrike" cap="none" dirty="0">
                <a:solidFill>
                  <a:srgbClr val="073763"/>
                </a:solidFill>
                <a:latin typeface="Arial"/>
                <a:ea typeface="Arial"/>
                <a:cs typeface="Arial"/>
                <a:sym typeface="Arial"/>
              </a:rPr>
              <a:t> led remote consultations utilising the CONQUEST </a:t>
            </a:r>
            <a:r>
              <a:rPr lang="en-GB" sz="1200" b="1" i="0" u="none" strike="noStrike" cap="none" dirty="0">
                <a:solidFill>
                  <a:srgbClr val="073763"/>
                </a:solidFill>
                <a:latin typeface="Arial"/>
                <a:ea typeface="Arial"/>
                <a:cs typeface="Arial"/>
                <a:sym typeface="Arial"/>
              </a:rPr>
              <a:t>clinical decision support</a:t>
            </a:r>
            <a:r>
              <a:rPr lang="en-GB" sz="1200" b="0" i="0" u="none" strike="noStrike" cap="none" dirty="0">
                <a:solidFill>
                  <a:srgbClr val="073763"/>
                </a:solidFill>
                <a:latin typeface="Arial"/>
                <a:ea typeface="Arial"/>
                <a:cs typeface="Arial"/>
                <a:sym typeface="Arial"/>
              </a:rPr>
              <a:t> package</a:t>
            </a:r>
            <a:endParaRPr sz="1200" b="0" i="0" u="none" strike="noStrike" cap="none" dirty="0">
              <a:solidFill>
                <a:srgbClr val="073763"/>
              </a:solidFill>
              <a:latin typeface="Arial"/>
              <a:ea typeface="Arial"/>
              <a:cs typeface="Arial"/>
              <a:sym typeface="Arial"/>
            </a:endParaRPr>
          </a:p>
        </p:txBody>
      </p:sp>
      <p:pic>
        <p:nvPicPr>
          <p:cNvPr id="4" name="Picture 3">
            <a:extLst>
              <a:ext uri="{FF2B5EF4-FFF2-40B4-BE49-F238E27FC236}">
                <a16:creationId xmlns:a16="http://schemas.microsoft.com/office/drawing/2014/main" id="{B34CD8E6-131D-724E-DEE9-A9D00E5C20BE}"/>
              </a:ext>
            </a:extLst>
          </p:cNvPr>
          <p:cNvPicPr>
            <a:picLocks noChangeAspect="1"/>
          </p:cNvPicPr>
          <p:nvPr/>
        </p:nvPicPr>
        <p:blipFill>
          <a:blip r:embed="rId6"/>
          <a:stretch>
            <a:fillRect/>
          </a:stretch>
        </p:blipFill>
        <p:spPr>
          <a:xfrm>
            <a:off x="7854477" y="691322"/>
            <a:ext cx="1261023" cy="1806658"/>
          </a:xfrm>
          <a:prstGeom prst="rect">
            <a:avLst/>
          </a:prstGeom>
        </p:spPr>
      </p:pic>
      <p:pic>
        <p:nvPicPr>
          <p:cNvPr id="3" name="Google Shape;1326;p189">
            <a:extLst>
              <a:ext uri="{FF2B5EF4-FFF2-40B4-BE49-F238E27FC236}">
                <a16:creationId xmlns:a16="http://schemas.microsoft.com/office/drawing/2014/main" id="{19F918DF-2E6C-7FF0-A1B5-57A6B7D24FDC}"/>
              </a:ext>
            </a:extLst>
          </p:cNvPr>
          <p:cNvPicPr preferRelativeResize="0"/>
          <p:nvPr/>
        </p:nvPicPr>
        <p:blipFill rotWithShape="1">
          <a:blip r:embed="rId7">
            <a:alphaModFix/>
          </a:blip>
          <a:srcRect l="13701" t="35042" r="12909" b="37080"/>
          <a:stretch/>
        </p:blipFill>
        <p:spPr>
          <a:xfrm>
            <a:off x="3987703" y="4794578"/>
            <a:ext cx="1168590" cy="342902"/>
          </a:xfrm>
          <a:prstGeom prst="rect">
            <a:avLst/>
          </a:prstGeom>
          <a:noFill/>
          <a:ln>
            <a:noFill/>
          </a:ln>
        </p:spPr>
      </p:pic>
      <p:pic>
        <p:nvPicPr>
          <p:cNvPr id="5" name="Google Shape;1928;p212" descr="A picture containing drawing&#10;&#10;Description automatically generated">
            <a:extLst>
              <a:ext uri="{FF2B5EF4-FFF2-40B4-BE49-F238E27FC236}">
                <a16:creationId xmlns:a16="http://schemas.microsoft.com/office/drawing/2014/main" id="{AF50E45B-886C-44DF-7F07-D1176D0F3A30}"/>
              </a:ext>
            </a:extLst>
          </p:cNvPr>
          <p:cNvPicPr preferRelativeResize="0"/>
          <p:nvPr/>
        </p:nvPicPr>
        <p:blipFill rotWithShape="1">
          <a:blip r:embed="rId8">
            <a:alphaModFix/>
          </a:blip>
          <a:srcRect/>
          <a:stretch/>
        </p:blipFill>
        <p:spPr>
          <a:xfrm>
            <a:off x="75092" y="4852491"/>
            <a:ext cx="537815" cy="291009"/>
          </a:xfrm>
          <a:prstGeom prst="rect">
            <a:avLst/>
          </a:prstGeom>
          <a:noFill/>
          <a:ln>
            <a:noFill/>
          </a:ln>
        </p:spPr>
      </p:pic>
      <p:pic>
        <p:nvPicPr>
          <p:cNvPr id="6" name="Google Shape;1703;p209" descr="A picture containing drawing&#10;&#10;Description automatically generated">
            <a:extLst>
              <a:ext uri="{FF2B5EF4-FFF2-40B4-BE49-F238E27FC236}">
                <a16:creationId xmlns:a16="http://schemas.microsoft.com/office/drawing/2014/main" id="{99838908-7E10-ACE1-DD03-7541979F098A}"/>
              </a:ext>
            </a:extLst>
          </p:cNvPr>
          <p:cNvPicPr preferRelativeResize="0"/>
          <p:nvPr/>
        </p:nvPicPr>
        <p:blipFill rotWithShape="1">
          <a:blip r:embed="rId9">
            <a:alphaModFix/>
          </a:blip>
          <a:srcRect/>
          <a:stretch/>
        </p:blipFill>
        <p:spPr>
          <a:xfrm>
            <a:off x="8102436" y="4846918"/>
            <a:ext cx="971552" cy="235459"/>
          </a:xfrm>
          <a:prstGeom prst="rect">
            <a:avLst/>
          </a:prstGeom>
          <a:noFill/>
          <a:ln>
            <a:noFill/>
          </a:ln>
        </p:spPr>
      </p:pic>
    </p:spTree>
    <p:extLst>
      <p:ext uri="{BB962C8B-B14F-4D97-AF65-F5344CB8AC3E}">
        <p14:creationId xmlns:p14="http://schemas.microsoft.com/office/powerpoint/2010/main" val="137590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23"/>
        <p:cNvGrpSpPr/>
        <p:nvPr/>
      </p:nvGrpSpPr>
      <p:grpSpPr>
        <a:xfrm>
          <a:off x="0" y="0"/>
          <a:ext cx="0" cy="0"/>
          <a:chOff x="0" y="0"/>
          <a:chExt cx="0" cy="0"/>
        </a:xfrm>
      </p:grpSpPr>
      <p:sp>
        <p:nvSpPr>
          <p:cNvPr id="1324" name="Google Shape;1324;p189"/>
          <p:cNvSpPr/>
          <p:nvPr/>
        </p:nvSpPr>
        <p:spPr>
          <a:xfrm>
            <a:off x="0" y="0"/>
            <a:ext cx="9144000" cy="55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325" name="Google Shape;1325;p189"/>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pic>
        <p:nvPicPr>
          <p:cNvPr id="1326" name="Google Shape;1326;p189"/>
          <p:cNvPicPr preferRelativeResize="0"/>
          <p:nvPr/>
        </p:nvPicPr>
        <p:blipFill rotWithShape="1">
          <a:blip r:embed="rId3">
            <a:alphaModFix/>
          </a:blip>
          <a:srcRect l="13701" t="35042" r="12909" b="37080"/>
          <a:stretch/>
        </p:blipFill>
        <p:spPr>
          <a:xfrm>
            <a:off x="3987703" y="4794578"/>
            <a:ext cx="1168590" cy="342902"/>
          </a:xfrm>
          <a:prstGeom prst="rect">
            <a:avLst/>
          </a:prstGeom>
          <a:noFill/>
          <a:ln>
            <a:noFill/>
          </a:ln>
        </p:spPr>
      </p:pic>
      <p:sp>
        <p:nvSpPr>
          <p:cNvPr id="1327" name="Google Shape;1327;p189"/>
          <p:cNvSpPr txBox="1"/>
          <p:nvPr/>
        </p:nvSpPr>
        <p:spPr>
          <a:xfrm>
            <a:off x="47980" y="71447"/>
            <a:ext cx="9087000" cy="384711"/>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FFFFFF"/>
              </a:buClr>
              <a:buSzPts val="1600"/>
              <a:buFont typeface="Arial"/>
              <a:buNone/>
            </a:pPr>
            <a:r>
              <a:rPr lang="en-GB" sz="1600" b="1" i="0" u="none" strike="noStrike" cap="none" dirty="0">
                <a:solidFill>
                  <a:srgbClr val="FFFFFF"/>
                </a:solidFill>
                <a:latin typeface="Arial"/>
                <a:ea typeface="Arial"/>
                <a:cs typeface="Arial"/>
                <a:sym typeface="Arial"/>
              </a:rPr>
              <a:t>CONQUEST QIP : UK Implementation Quality Standard 4 </a:t>
            </a:r>
            <a:endParaRPr sz="1100" b="0" i="0" u="none" strike="noStrike" cap="none" dirty="0">
              <a:solidFill>
                <a:schemeClr val="dk1"/>
              </a:solidFill>
              <a:latin typeface="Arial"/>
              <a:ea typeface="Arial"/>
              <a:cs typeface="Arial"/>
              <a:sym typeface="Arial"/>
            </a:endParaRPr>
          </a:p>
        </p:txBody>
      </p:sp>
      <p:sp>
        <p:nvSpPr>
          <p:cNvPr id="1328" name="Google Shape;1328;p189"/>
          <p:cNvSpPr/>
          <p:nvPr/>
        </p:nvSpPr>
        <p:spPr>
          <a:xfrm>
            <a:off x="344000" y="2442336"/>
            <a:ext cx="5180901" cy="368700"/>
          </a:xfrm>
          <a:prstGeom prst="rightArrow">
            <a:avLst>
              <a:gd name="adj1" fmla="val 50000"/>
              <a:gd name="adj2" fmla="val 50000"/>
            </a:avLst>
          </a:prstGeom>
          <a:solidFill>
            <a:srgbClr val="073763"/>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 name="Group 1">
            <a:extLst>
              <a:ext uri="{FF2B5EF4-FFF2-40B4-BE49-F238E27FC236}">
                <a16:creationId xmlns:a16="http://schemas.microsoft.com/office/drawing/2014/main" id="{97E8B062-F0CF-07DB-BDD0-D428FD704716}"/>
              </a:ext>
            </a:extLst>
          </p:cNvPr>
          <p:cNvGrpSpPr/>
          <p:nvPr/>
        </p:nvGrpSpPr>
        <p:grpSpPr>
          <a:xfrm>
            <a:off x="2469688" y="1153353"/>
            <a:ext cx="2686605" cy="3080915"/>
            <a:chOff x="5917775" y="1248516"/>
            <a:chExt cx="2686605" cy="3080915"/>
          </a:xfrm>
        </p:grpSpPr>
        <p:sp>
          <p:nvSpPr>
            <p:cNvPr id="1346" name="Google Shape;1346;p189"/>
            <p:cNvSpPr/>
            <p:nvPr/>
          </p:nvSpPr>
          <p:spPr>
            <a:xfrm>
              <a:off x="6287663" y="2461500"/>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pic>
          <p:nvPicPr>
            <p:cNvPr id="1347" name="Google Shape;1347;p189"/>
            <p:cNvPicPr preferRelativeResize="0"/>
            <p:nvPr/>
          </p:nvPicPr>
          <p:blipFill>
            <a:blip r:embed="rId4">
              <a:alphaModFix/>
            </a:blip>
            <a:stretch>
              <a:fillRect/>
            </a:stretch>
          </p:blipFill>
          <p:spPr>
            <a:xfrm>
              <a:off x="6044024" y="1339915"/>
              <a:ext cx="916000" cy="916000"/>
            </a:xfrm>
            <a:prstGeom prst="rect">
              <a:avLst/>
            </a:prstGeom>
            <a:noFill/>
            <a:ln>
              <a:noFill/>
            </a:ln>
          </p:spPr>
        </p:pic>
        <p:sp>
          <p:nvSpPr>
            <p:cNvPr id="1348" name="Google Shape;1348;p189"/>
            <p:cNvSpPr/>
            <p:nvPr/>
          </p:nvSpPr>
          <p:spPr>
            <a:xfrm>
              <a:off x="7690013" y="2461500"/>
              <a:ext cx="428700" cy="428700"/>
            </a:xfrm>
            <a:prstGeom prst="ellipse">
              <a:avLst/>
            </a:prstGeom>
            <a:solidFill>
              <a:srgbClr val="FF9900"/>
            </a:solidFill>
            <a:ln w="28575" cap="flat" cmpd="sng">
              <a:solidFill>
                <a:srgbClr val="FFFFFF"/>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pic>
          <p:nvPicPr>
            <p:cNvPr id="1349" name="Google Shape;1349;p189"/>
            <p:cNvPicPr preferRelativeResize="0"/>
            <p:nvPr/>
          </p:nvPicPr>
          <p:blipFill>
            <a:blip r:embed="rId5">
              <a:alphaModFix/>
            </a:blip>
            <a:stretch>
              <a:fillRect/>
            </a:stretch>
          </p:blipFill>
          <p:spPr>
            <a:xfrm>
              <a:off x="7474755" y="3067249"/>
              <a:ext cx="1129625" cy="1262182"/>
            </a:xfrm>
            <a:prstGeom prst="rect">
              <a:avLst/>
            </a:prstGeom>
            <a:noFill/>
            <a:ln>
              <a:noFill/>
            </a:ln>
          </p:spPr>
        </p:pic>
        <p:sp>
          <p:nvSpPr>
            <p:cNvPr id="1354" name="Google Shape;1354;p189"/>
            <p:cNvSpPr/>
            <p:nvPr/>
          </p:nvSpPr>
          <p:spPr>
            <a:xfrm>
              <a:off x="5917775" y="3187738"/>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Supported Patient Review </a:t>
              </a:r>
              <a:endParaRPr sz="1000">
                <a:solidFill>
                  <a:srgbClr val="073763"/>
                </a:solidFill>
              </a:endParaRPr>
            </a:p>
          </p:txBody>
        </p:sp>
        <p:sp>
          <p:nvSpPr>
            <p:cNvPr id="1355" name="Google Shape;1355;p189"/>
            <p:cNvSpPr/>
            <p:nvPr/>
          </p:nvSpPr>
          <p:spPr>
            <a:xfrm>
              <a:off x="7316200" y="1248516"/>
              <a:ext cx="1168500" cy="1007400"/>
            </a:xfrm>
            <a:prstGeom prst="roundRect">
              <a:avLst>
                <a:gd name="adj" fmla="val 16667"/>
              </a:avLst>
            </a:prstGeom>
            <a:solidFill>
              <a:srgbClr val="CFE2F3"/>
            </a:solidFill>
            <a:ln w="9525" cap="flat" cmpd="sng">
              <a:solidFill>
                <a:srgbClr val="0B5394"/>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1000">
                  <a:solidFill>
                    <a:srgbClr val="073763"/>
                  </a:solidFill>
                </a:rPr>
                <a:t>Data Collection &amp; Evaluation</a:t>
              </a:r>
              <a:endParaRPr sz="1000">
                <a:solidFill>
                  <a:srgbClr val="073763"/>
                </a:solidFill>
              </a:endParaRPr>
            </a:p>
          </p:txBody>
        </p:sp>
      </p:grpSp>
      <p:sp>
        <p:nvSpPr>
          <p:cNvPr id="36" name="Google Shape;1554;p200">
            <a:extLst>
              <a:ext uri="{FF2B5EF4-FFF2-40B4-BE49-F238E27FC236}">
                <a16:creationId xmlns:a16="http://schemas.microsoft.com/office/drawing/2014/main" id="{79D22C94-E418-2920-4784-BDE18EF67F8F}"/>
              </a:ext>
            </a:extLst>
          </p:cNvPr>
          <p:cNvSpPr txBox="1"/>
          <p:nvPr/>
        </p:nvSpPr>
        <p:spPr>
          <a:xfrm>
            <a:off x="5890661" y="1357162"/>
            <a:ext cx="3089081" cy="1134338"/>
          </a:xfrm>
          <a:prstGeom prst="rect">
            <a:avLst/>
          </a:prstGeom>
          <a:solidFill>
            <a:srgbClr val="073763"/>
          </a:solidFill>
          <a:ln w="9525" cap="flat" cmpd="sng">
            <a:solidFill>
              <a:srgbClr val="073763"/>
            </a:solidFill>
            <a:prstDash val="solid"/>
            <a:round/>
            <a:headEnd type="none" w="sm" len="sm"/>
            <a:tailEnd type="none" w="sm" len="sm"/>
          </a:ln>
          <a:effectLst>
            <a:outerShdw blurRad="57150" dist="19050" dir="5400000" algn="bl" rotWithShape="0">
              <a:srgbClr val="000000">
                <a:alpha val="48240"/>
              </a:srgbClr>
            </a:outerShdw>
          </a:effectLst>
        </p:spPr>
        <p:txBody>
          <a:bodyPr spcFirstLastPara="1" wrap="square" lIns="91425" tIns="91425" rIns="91425" bIns="91425" anchor="ctr" anchorCtr="0">
            <a:noAutofit/>
          </a:bodyPr>
          <a:lstStyle/>
          <a:p>
            <a:pPr marL="0" marR="0" lvl="0" indent="0" algn="ctr" rtl="0">
              <a:lnSpc>
                <a:spcPct val="150000"/>
              </a:lnSpc>
              <a:spcBef>
                <a:spcPts val="0"/>
              </a:spcBef>
              <a:spcAft>
                <a:spcPts val="0"/>
              </a:spcAft>
              <a:buClr>
                <a:srgbClr val="000000"/>
              </a:buClr>
              <a:buSzPts val="1200"/>
              <a:buFont typeface="Arial"/>
              <a:buNone/>
            </a:pPr>
            <a:r>
              <a:rPr lang="en-GB" sz="1200" b="1" i="0" u="none" strike="noStrike" cap="none">
                <a:solidFill>
                  <a:srgbClr val="FFFFFF"/>
                </a:solidFill>
                <a:latin typeface="Arial"/>
                <a:ea typeface="Arial"/>
                <a:cs typeface="Arial"/>
                <a:sym typeface="Arial"/>
              </a:rPr>
              <a:t>Clinical pharmacist</a:t>
            </a:r>
            <a:r>
              <a:rPr lang="en-GB" sz="1200" b="0" i="0" u="none" strike="noStrike" cap="none">
                <a:solidFill>
                  <a:srgbClr val="FFFFFF"/>
                </a:solidFill>
                <a:latin typeface="Arial"/>
                <a:ea typeface="Arial"/>
                <a:cs typeface="Arial"/>
                <a:sym typeface="Arial"/>
              </a:rPr>
              <a:t> led remote consultations as required</a:t>
            </a:r>
          </a:p>
          <a:p>
            <a:pPr marL="0" marR="0" lvl="0" indent="0" algn="ctr" rtl="0">
              <a:lnSpc>
                <a:spcPct val="150000"/>
              </a:lnSpc>
              <a:spcBef>
                <a:spcPts val="0"/>
              </a:spcBef>
              <a:spcAft>
                <a:spcPts val="0"/>
              </a:spcAft>
              <a:buClr>
                <a:srgbClr val="000000"/>
              </a:buClr>
              <a:buSzPts val="1200"/>
              <a:buFont typeface="Arial"/>
              <a:buNone/>
            </a:pPr>
            <a:r>
              <a:rPr lang="en-GB" sz="1200">
                <a:solidFill>
                  <a:srgbClr val="FFFFFF"/>
                </a:solidFill>
              </a:rPr>
              <a:t>Collation of data into </a:t>
            </a:r>
            <a:r>
              <a:rPr lang="en-GB" sz="1200" b="1">
                <a:solidFill>
                  <a:srgbClr val="FFFFFF"/>
                </a:solidFill>
              </a:rPr>
              <a:t>status reports </a:t>
            </a:r>
            <a:r>
              <a:rPr lang="en-GB" sz="1200">
                <a:solidFill>
                  <a:srgbClr val="FFFFFF"/>
                </a:solidFill>
              </a:rPr>
              <a:t>for healthcare practitioners</a:t>
            </a:r>
            <a:endParaRPr sz="1200" i="0" u="none" strike="noStrike" cap="none">
              <a:solidFill>
                <a:srgbClr val="FFFFFF"/>
              </a:solidFill>
              <a:sym typeface="Arial"/>
            </a:endParaRPr>
          </a:p>
        </p:txBody>
      </p:sp>
      <p:sp>
        <p:nvSpPr>
          <p:cNvPr id="37" name="Google Shape;1566;p200">
            <a:extLst>
              <a:ext uri="{FF2B5EF4-FFF2-40B4-BE49-F238E27FC236}">
                <a16:creationId xmlns:a16="http://schemas.microsoft.com/office/drawing/2014/main" id="{AAF1F58F-750B-9906-6F69-DD509E621CF7}"/>
              </a:ext>
            </a:extLst>
          </p:cNvPr>
          <p:cNvSpPr/>
          <p:nvPr/>
        </p:nvSpPr>
        <p:spPr>
          <a:xfrm>
            <a:off x="5890661" y="2909979"/>
            <a:ext cx="3089081" cy="1555266"/>
          </a:xfrm>
          <a:prstGeom prst="rect">
            <a:avLst/>
          </a:prstGeom>
          <a:solidFill>
            <a:srgbClr val="3D85C6"/>
          </a:solidFill>
          <a:ln w="9525" cap="flat" cmpd="sng">
            <a:solidFill>
              <a:srgbClr val="073763"/>
            </a:solidFill>
            <a:prstDash val="solid"/>
            <a:round/>
            <a:headEnd type="none" w="sm" len="sm"/>
            <a:tailEnd type="none" w="sm" len="sm"/>
          </a:ln>
          <a:effectLst>
            <a:outerShdw blurRad="57150" dist="19050" dir="5400000" algn="bl" rotWithShape="0">
              <a:srgbClr val="000000">
                <a:alpha val="49020"/>
              </a:srgbClr>
            </a:outerShdw>
          </a:effectLst>
        </p:spPr>
        <p:txBody>
          <a:bodyPr spcFirstLastPara="1" wrap="square" lIns="91425" tIns="91425" rIns="91425" bIns="91425" anchor="ctr" anchorCtr="0">
            <a:no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FFFFFF"/>
                </a:solidFill>
                <a:effectLst/>
                <a:uLnTx/>
                <a:uFillTx/>
              </a:rPr>
              <a:t>Includes:  </a:t>
            </a:r>
            <a:endParaRPr kumimoji="0" sz="1200" b="0" i="0" u="none" strike="noStrike" kern="0" cap="none" spc="0" normalizeH="0" baseline="0" noProof="0" dirty="0">
              <a:ln>
                <a:noFill/>
              </a:ln>
              <a:solidFill>
                <a:srgbClr val="FFFFFF"/>
              </a:solidFill>
              <a:effectLst/>
              <a:uLnTx/>
              <a:uFillTx/>
            </a:endParaRPr>
          </a:p>
          <a:p>
            <a:pPr marL="457200" indent="-304800">
              <a:lnSpc>
                <a:spcPct val="150000"/>
              </a:lnSpc>
              <a:buClr>
                <a:srgbClr val="FFFFFF"/>
              </a:buClr>
              <a:buSzPts val="1200"/>
              <a:buFont typeface="Arial"/>
              <a:buChar char="❖"/>
              <a:defRPr/>
            </a:pPr>
            <a:r>
              <a:rPr lang="en-US" sz="1200" dirty="0">
                <a:solidFill>
                  <a:srgbClr val="FFFFFF"/>
                </a:solidFill>
              </a:rPr>
              <a:t>Using COPD control status at 3 months to determine review frequency </a:t>
            </a:r>
          </a:p>
          <a:p>
            <a:pPr marL="457200" marR="0" lvl="0" indent="-304800" defTabSz="914400" eaLnBrk="1" fontAlgn="auto" latinLnBrk="0" hangingPunct="1">
              <a:lnSpc>
                <a:spcPct val="150000"/>
              </a:lnSpc>
              <a:spcBef>
                <a:spcPts val="0"/>
              </a:spcBef>
              <a:spcAft>
                <a:spcPts val="0"/>
              </a:spcAft>
              <a:buClr>
                <a:srgbClr val="FFFFFF"/>
              </a:buClr>
              <a:buSzPts val="1200"/>
              <a:buFont typeface="Arial"/>
              <a:buChar char="❖"/>
              <a:tabLst/>
              <a:defRPr/>
            </a:pPr>
            <a:r>
              <a:rPr kumimoji="0" lang="en-GB" sz="1200" b="0" i="0" u="none" strike="noStrike" kern="0" cap="none" spc="0" normalizeH="0" baseline="0" noProof="0" dirty="0">
                <a:ln>
                  <a:noFill/>
                </a:ln>
                <a:solidFill>
                  <a:srgbClr val="FFFFFF"/>
                </a:solidFill>
                <a:effectLst/>
                <a:uLnTx/>
                <a:uFillTx/>
              </a:rPr>
              <a:t>Follow-up consultation checklist</a:t>
            </a:r>
            <a:endParaRPr kumimoji="0" sz="1200" b="0" i="0" u="none" strike="noStrike" kern="0" cap="none" spc="0" normalizeH="0" baseline="0" noProof="0" dirty="0">
              <a:ln>
                <a:noFill/>
              </a:ln>
              <a:solidFill>
                <a:srgbClr val="FFFFFF"/>
              </a:solidFill>
              <a:effectLst/>
              <a:uLnTx/>
              <a:uFillTx/>
            </a:endParaRPr>
          </a:p>
        </p:txBody>
      </p:sp>
      <p:pic>
        <p:nvPicPr>
          <p:cNvPr id="38" name="Google Shape;1356;p189">
            <a:extLst>
              <a:ext uri="{FF2B5EF4-FFF2-40B4-BE49-F238E27FC236}">
                <a16:creationId xmlns:a16="http://schemas.microsoft.com/office/drawing/2014/main" id="{2E0B80FC-CD95-9677-05E9-0169F4541062}"/>
              </a:ext>
            </a:extLst>
          </p:cNvPr>
          <p:cNvPicPr preferRelativeResize="0"/>
          <p:nvPr/>
        </p:nvPicPr>
        <p:blipFill>
          <a:blip r:embed="rId6">
            <a:alphaModFix/>
          </a:blip>
          <a:stretch>
            <a:fillRect/>
          </a:stretch>
        </p:blipFill>
        <p:spPr>
          <a:xfrm>
            <a:off x="4210666" y="3201806"/>
            <a:ext cx="528995" cy="551100"/>
          </a:xfrm>
          <a:prstGeom prst="rect">
            <a:avLst/>
          </a:prstGeom>
          <a:noFill/>
          <a:ln>
            <a:noFill/>
          </a:ln>
        </p:spPr>
      </p:pic>
      <p:pic>
        <p:nvPicPr>
          <p:cNvPr id="3" name="Google Shape;1928;p212" descr="A picture containing drawing&#10;&#10;Description automatically generated">
            <a:extLst>
              <a:ext uri="{FF2B5EF4-FFF2-40B4-BE49-F238E27FC236}">
                <a16:creationId xmlns:a16="http://schemas.microsoft.com/office/drawing/2014/main" id="{46436B4B-2B9F-A1B7-5253-C4C01ADD0928}"/>
              </a:ext>
            </a:extLst>
          </p:cNvPr>
          <p:cNvPicPr preferRelativeResize="0"/>
          <p:nvPr/>
        </p:nvPicPr>
        <p:blipFill rotWithShape="1">
          <a:blip r:embed="rId7">
            <a:alphaModFix/>
          </a:blip>
          <a:srcRect/>
          <a:stretch/>
        </p:blipFill>
        <p:spPr>
          <a:xfrm>
            <a:off x="75092" y="4852491"/>
            <a:ext cx="537815" cy="291009"/>
          </a:xfrm>
          <a:prstGeom prst="rect">
            <a:avLst/>
          </a:prstGeom>
          <a:noFill/>
          <a:ln>
            <a:noFill/>
          </a:ln>
        </p:spPr>
      </p:pic>
      <p:pic>
        <p:nvPicPr>
          <p:cNvPr id="4" name="Google Shape;1703;p209" descr="A picture containing drawing&#10;&#10;Description automatically generated">
            <a:extLst>
              <a:ext uri="{FF2B5EF4-FFF2-40B4-BE49-F238E27FC236}">
                <a16:creationId xmlns:a16="http://schemas.microsoft.com/office/drawing/2014/main" id="{B76ED828-A950-C2A6-D361-38F1173D48BB}"/>
              </a:ext>
            </a:extLst>
          </p:cNvPr>
          <p:cNvPicPr preferRelativeResize="0"/>
          <p:nvPr/>
        </p:nvPicPr>
        <p:blipFill rotWithShape="1">
          <a:blip r:embed="rId8">
            <a:alphaModFix/>
          </a:blip>
          <a:srcRect/>
          <a:stretch/>
        </p:blipFill>
        <p:spPr>
          <a:xfrm>
            <a:off x="8102436" y="4846918"/>
            <a:ext cx="971552" cy="235459"/>
          </a:xfrm>
          <a:prstGeom prst="rect">
            <a:avLst/>
          </a:prstGeom>
          <a:noFill/>
          <a:ln>
            <a:noFill/>
          </a:ln>
        </p:spPr>
      </p:pic>
    </p:spTree>
    <p:extLst>
      <p:ext uri="{BB962C8B-B14F-4D97-AF65-F5344CB8AC3E}">
        <p14:creationId xmlns:p14="http://schemas.microsoft.com/office/powerpoint/2010/main" val="3405194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85394"/>
        </a:solidFill>
        <a:effectLst/>
      </p:bgPr>
    </p:bg>
    <p:spTree>
      <p:nvGrpSpPr>
        <p:cNvPr id="1" name="Shape 1699"/>
        <p:cNvGrpSpPr/>
        <p:nvPr/>
      </p:nvGrpSpPr>
      <p:grpSpPr>
        <a:xfrm>
          <a:off x="0" y="0"/>
          <a:ext cx="0" cy="0"/>
          <a:chOff x="0" y="0"/>
          <a:chExt cx="0" cy="0"/>
        </a:xfrm>
      </p:grpSpPr>
      <p:sp>
        <p:nvSpPr>
          <p:cNvPr id="1700" name="Google Shape;1700;p209"/>
          <p:cNvSpPr txBox="1"/>
          <p:nvPr/>
        </p:nvSpPr>
        <p:spPr>
          <a:xfrm>
            <a:off x="1472394" y="1836869"/>
            <a:ext cx="5786100" cy="4593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US" sz="2100" i="1">
                <a:solidFill>
                  <a:srgbClr val="FFFFFF"/>
                </a:solidFill>
              </a:rPr>
              <a:t>Thank you</a:t>
            </a:r>
            <a:endParaRPr sz="2100" i="1">
              <a:solidFill>
                <a:srgbClr val="FFFFFF"/>
              </a:solidFill>
            </a:endParaRPr>
          </a:p>
        </p:txBody>
      </p:sp>
      <p:pic>
        <p:nvPicPr>
          <p:cNvPr id="1701" name="Google Shape;1701;p209"/>
          <p:cNvPicPr preferRelativeResize="0"/>
          <p:nvPr/>
        </p:nvPicPr>
        <p:blipFill>
          <a:blip r:embed="rId3">
            <a:alphaModFix/>
          </a:blip>
          <a:stretch>
            <a:fillRect/>
          </a:stretch>
        </p:blipFill>
        <p:spPr>
          <a:xfrm rot="5400000">
            <a:off x="4350680" y="-1446510"/>
            <a:ext cx="29562" cy="5786100"/>
          </a:xfrm>
          <a:prstGeom prst="rect">
            <a:avLst/>
          </a:prstGeom>
          <a:noFill/>
          <a:ln>
            <a:noFill/>
          </a:ln>
        </p:spPr>
      </p:pic>
      <p:pic>
        <p:nvPicPr>
          <p:cNvPr id="1702" name="Google Shape;1702;p209"/>
          <p:cNvPicPr preferRelativeResize="0"/>
          <p:nvPr/>
        </p:nvPicPr>
        <p:blipFill>
          <a:blip r:embed="rId3">
            <a:alphaModFix/>
          </a:blip>
          <a:stretch>
            <a:fillRect/>
          </a:stretch>
        </p:blipFill>
        <p:spPr>
          <a:xfrm rot="5400000">
            <a:off x="4350680" y="-206535"/>
            <a:ext cx="29562" cy="5786100"/>
          </a:xfrm>
          <a:prstGeom prst="rect">
            <a:avLst/>
          </a:prstGeom>
          <a:noFill/>
          <a:ln>
            <a:noFill/>
          </a:ln>
        </p:spPr>
      </p:pic>
      <p:pic>
        <p:nvPicPr>
          <p:cNvPr id="1703" name="Google Shape;1703;p209" descr="A picture containing drawing&#10;&#10;Description automatically generated"/>
          <p:cNvPicPr preferRelativeResize="0"/>
          <p:nvPr/>
        </p:nvPicPr>
        <p:blipFill rotWithShape="1">
          <a:blip r:embed="rId4">
            <a:alphaModFix/>
          </a:blip>
          <a:srcRect/>
          <a:stretch/>
        </p:blipFill>
        <p:spPr>
          <a:xfrm>
            <a:off x="889346" y="4793994"/>
            <a:ext cx="971552" cy="235459"/>
          </a:xfrm>
          <a:prstGeom prst="rect">
            <a:avLst/>
          </a:prstGeom>
          <a:noFill/>
          <a:ln>
            <a:noFill/>
          </a:ln>
        </p:spPr>
      </p:pic>
      <p:pic>
        <p:nvPicPr>
          <p:cNvPr id="1705" name="Google Shape;1705;p209"/>
          <p:cNvPicPr preferRelativeResize="0"/>
          <p:nvPr/>
        </p:nvPicPr>
        <p:blipFill rotWithShape="1">
          <a:blip r:embed="rId5">
            <a:alphaModFix/>
          </a:blip>
          <a:srcRect t="25321" b="36363"/>
          <a:stretch/>
        </p:blipFill>
        <p:spPr>
          <a:xfrm>
            <a:off x="43400" y="4847475"/>
            <a:ext cx="795516" cy="235451"/>
          </a:xfrm>
          <a:prstGeom prst="rect">
            <a:avLst/>
          </a:prstGeom>
          <a:noFill/>
          <a:ln>
            <a:noFill/>
          </a:ln>
        </p:spPr>
      </p:pic>
      <p:sp>
        <p:nvSpPr>
          <p:cNvPr id="2" name="Google Shape;1700;p209">
            <a:extLst>
              <a:ext uri="{FF2B5EF4-FFF2-40B4-BE49-F238E27FC236}">
                <a16:creationId xmlns:a16="http://schemas.microsoft.com/office/drawing/2014/main" id="{18871C05-312A-8063-D289-E2A1B3468123}"/>
              </a:ext>
            </a:extLst>
          </p:cNvPr>
          <p:cNvSpPr txBox="1"/>
          <p:nvPr/>
        </p:nvSpPr>
        <p:spPr>
          <a:xfrm>
            <a:off x="1375122" y="2838171"/>
            <a:ext cx="5901382" cy="459300"/>
          </a:xfrm>
          <a:prstGeom prst="rect">
            <a:avLst/>
          </a:prstGeom>
          <a:noFill/>
          <a:ln>
            <a:noFill/>
          </a:ln>
        </p:spPr>
        <p:txBody>
          <a:bodyPr spcFirstLastPara="1" wrap="square" lIns="68575" tIns="68575" rIns="68575" bIns="68575" anchor="t" anchorCtr="0">
            <a:noAutofit/>
          </a:bodyPr>
          <a:lstStyle/>
          <a:p>
            <a:pPr marL="0" lvl="0" indent="0" algn="ctr" rtl="0">
              <a:spcBef>
                <a:spcPts val="0"/>
              </a:spcBef>
              <a:spcAft>
                <a:spcPts val="0"/>
              </a:spcAft>
              <a:buNone/>
            </a:pPr>
            <a:r>
              <a:rPr lang="en-US" sz="1600" i="1" dirty="0">
                <a:solidFill>
                  <a:srgbClr val="FFFFFF"/>
                </a:solidFill>
              </a:rPr>
              <a:t>For further information, please refer to the CONQUEST website</a:t>
            </a:r>
          </a:p>
          <a:p>
            <a:pPr marL="0" lvl="0" indent="0" algn="ctr" rtl="0">
              <a:spcBef>
                <a:spcPts val="0"/>
              </a:spcBef>
              <a:spcAft>
                <a:spcPts val="0"/>
              </a:spcAft>
              <a:buNone/>
            </a:pPr>
            <a:r>
              <a:rPr lang="en-US" sz="1600" i="1" dirty="0">
                <a:solidFill>
                  <a:srgbClr val="FFFFFF"/>
                </a:solidFill>
              </a:rPr>
              <a:t> </a:t>
            </a:r>
          </a:p>
          <a:p>
            <a:pPr marL="0" lvl="0" indent="0" algn="ctr" rtl="0">
              <a:spcBef>
                <a:spcPts val="0"/>
              </a:spcBef>
              <a:spcAft>
                <a:spcPts val="0"/>
              </a:spcAft>
              <a:buNone/>
            </a:pPr>
            <a:r>
              <a:rPr lang="en-SG" sz="1600" i="1" dirty="0">
                <a:solidFill>
                  <a:schemeClr val="bg1"/>
                </a:solidFill>
                <a:hlinkClick r:id="rId6">
                  <a:extLst>
                    <a:ext uri="{A12FA001-AC4F-418D-AE19-62706E023703}">
                      <ahyp:hlinkClr xmlns:ahyp="http://schemas.microsoft.com/office/drawing/2018/hyperlinkcolor" val="tx"/>
                    </a:ext>
                  </a:extLst>
                </a:hlinkClick>
              </a:rPr>
              <a:t>https://conquest.care/</a:t>
            </a:r>
            <a:r>
              <a:rPr lang="en-US" sz="1600" i="1" dirty="0">
                <a:solidFill>
                  <a:schemeClr val="bg1"/>
                </a:solidFill>
              </a:rPr>
              <a:t> </a:t>
            </a:r>
            <a:endParaRPr sz="1600" i="1" dirty="0">
              <a:solidFill>
                <a:schemeClr val="bg1"/>
              </a:solidFill>
            </a:endParaRPr>
          </a:p>
        </p:txBody>
      </p:sp>
      <p:pic>
        <p:nvPicPr>
          <p:cNvPr id="3" name="Google Shape;1928;p212" descr="A picture containing drawing&#10;&#10;Description automatically generated">
            <a:extLst>
              <a:ext uri="{FF2B5EF4-FFF2-40B4-BE49-F238E27FC236}">
                <a16:creationId xmlns:a16="http://schemas.microsoft.com/office/drawing/2014/main" id="{40896417-E7F5-87E1-7773-8B5C0C3AF5AC}"/>
              </a:ext>
            </a:extLst>
          </p:cNvPr>
          <p:cNvPicPr preferRelativeResize="0"/>
          <p:nvPr/>
        </p:nvPicPr>
        <p:blipFill rotWithShape="1">
          <a:blip r:embed="rId7">
            <a:alphaModFix/>
          </a:blip>
          <a:srcRect/>
          <a:stretch/>
        </p:blipFill>
        <p:spPr>
          <a:xfrm>
            <a:off x="1911328" y="4819695"/>
            <a:ext cx="537815" cy="29100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34"/>
        <p:cNvGrpSpPr/>
        <p:nvPr/>
      </p:nvGrpSpPr>
      <p:grpSpPr>
        <a:xfrm>
          <a:off x="0" y="0"/>
          <a:ext cx="0" cy="0"/>
          <a:chOff x="0" y="0"/>
          <a:chExt cx="0" cy="0"/>
        </a:xfrm>
      </p:grpSpPr>
      <p:sp>
        <p:nvSpPr>
          <p:cNvPr id="1835" name="Google Shape;1835;p218"/>
          <p:cNvSpPr/>
          <p:nvPr/>
        </p:nvSpPr>
        <p:spPr>
          <a:xfrm>
            <a:off x="0" y="0"/>
            <a:ext cx="9144000" cy="55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836" name="Google Shape;1836;p218"/>
          <p:cNvSpPr txBox="1"/>
          <p:nvPr/>
        </p:nvSpPr>
        <p:spPr>
          <a:xfrm>
            <a:off x="87425" y="92625"/>
            <a:ext cx="9087000" cy="3849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FFFFFF"/>
              </a:buClr>
              <a:buSzPts val="1600"/>
              <a:buFont typeface="Arial"/>
              <a:buNone/>
            </a:pPr>
            <a:r>
              <a:rPr lang="en-GB" sz="1600" b="1" i="0" u="none" strike="noStrike" cap="none" dirty="0">
                <a:solidFill>
                  <a:srgbClr val="FFFFFF"/>
                </a:solidFill>
                <a:latin typeface="Arial"/>
                <a:ea typeface="Arial"/>
                <a:cs typeface="Arial"/>
                <a:sym typeface="Arial"/>
              </a:rPr>
              <a:t>CONQUEST Quality Improvement Programme</a:t>
            </a:r>
            <a:r>
              <a:rPr lang="en-GB" sz="1600" b="1" i="0" u="none" strike="noStrike" cap="none">
                <a:solidFill>
                  <a:srgbClr val="FFFFFF"/>
                </a:solidFill>
                <a:latin typeface="Arial"/>
                <a:ea typeface="Arial"/>
                <a:cs typeface="Arial"/>
                <a:sym typeface="Arial"/>
              </a:rPr>
              <a:t>  </a:t>
            </a:r>
            <a:endParaRPr sz="1100" b="0" i="0" u="none" strike="noStrike" cap="none" dirty="0">
              <a:solidFill>
                <a:schemeClr val="dk1"/>
              </a:solidFill>
              <a:latin typeface="Arial"/>
              <a:ea typeface="Arial"/>
              <a:cs typeface="Arial"/>
              <a:sym typeface="Arial"/>
            </a:endParaRPr>
          </a:p>
        </p:txBody>
      </p:sp>
      <p:sp>
        <p:nvSpPr>
          <p:cNvPr id="1837" name="Google Shape;1837;p218"/>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839" name="Google Shape;1839;p218"/>
          <p:cNvSpPr txBox="1"/>
          <p:nvPr/>
        </p:nvSpPr>
        <p:spPr>
          <a:xfrm>
            <a:off x="5247736" y="4615576"/>
            <a:ext cx="3926700" cy="2154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GB" sz="800">
                <a:solidFill>
                  <a:schemeClr val="dk2"/>
                </a:solidFill>
              </a:rPr>
              <a:t>Adapted from </a:t>
            </a:r>
            <a:r>
              <a:rPr lang="en-GB" sz="800" b="0" i="0" u="none" strike="noStrike" cap="none">
                <a:solidFill>
                  <a:schemeClr val="dk2"/>
                </a:solidFill>
                <a:latin typeface="Arial"/>
                <a:ea typeface="Arial"/>
                <a:cs typeface="Arial"/>
                <a:sym typeface="Arial"/>
              </a:rPr>
              <a:t>Pullen R et al. </a:t>
            </a:r>
            <a:r>
              <a:rPr lang="en-GB" sz="800" b="0" i="0" u="none" strike="noStrike" cap="none">
                <a:solidFill>
                  <a:schemeClr val="dk2"/>
                </a:solidFill>
                <a:latin typeface="arial"/>
                <a:ea typeface="arial"/>
                <a:cs typeface="arial"/>
                <a:sym typeface="arial"/>
              </a:rPr>
              <a:t>Int J Chron Obstruct Pulmon Dis </a:t>
            </a:r>
            <a:r>
              <a:rPr lang="en-GB" sz="800" b="0" i="0" u="none" strike="noStrike" cap="none">
                <a:solidFill>
                  <a:schemeClr val="dk2"/>
                </a:solidFill>
                <a:latin typeface="Arial"/>
                <a:ea typeface="Arial"/>
                <a:cs typeface="Arial"/>
                <a:sym typeface="Arial"/>
              </a:rPr>
              <a:t>2021:16 2301–2322</a:t>
            </a:r>
            <a:endParaRPr sz="800" b="0" i="0" u="none" strike="noStrike" cap="none">
              <a:solidFill>
                <a:schemeClr val="dk2"/>
              </a:solidFill>
              <a:latin typeface="Arial"/>
              <a:ea typeface="Arial"/>
              <a:cs typeface="Arial"/>
              <a:sym typeface="Arial"/>
            </a:endParaRPr>
          </a:p>
        </p:txBody>
      </p:sp>
      <p:pic>
        <p:nvPicPr>
          <p:cNvPr id="3" name="Google Shape;1106;p176">
            <a:extLst>
              <a:ext uri="{FF2B5EF4-FFF2-40B4-BE49-F238E27FC236}">
                <a16:creationId xmlns:a16="http://schemas.microsoft.com/office/drawing/2014/main" id="{4B2793EE-19A3-66E9-A285-18B9BD3362EA}"/>
              </a:ext>
            </a:extLst>
          </p:cNvPr>
          <p:cNvPicPr preferRelativeResize="0"/>
          <p:nvPr/>
        </p:nvPicPr>
        <p:blipFill rotWithShape="1">
          <a:blip r:embed="rId3">
            <a:alphaModFix/>
          </a:blip>
          <a:srcRect t="34909" b="45536"/>
          <a:stretch/>
        </p:blipFill>
        <p:spPr>
          <a:xfrm>
            <a:off x="1928628" y="662549"/>
            <a:ext cx="5404594" cy="816612"/>
          </a:xfrm>
          <a:prstGeom prst="rect">
            <a:avLst/>
          </a:prstGeom>
          <a:noFill/>
          <a:ln>
            <a:noFill/>
          </a:ln>
        </p:spPr>
      </p:pic>
      <p:sp>
        <p:nvSpPr>
          <p:cNvPr id="4" name="Rectangle: Rounded Corners 3">
            <a:extLst>
              <a:ext uri="{FF2B5EF4-FFF2-40B4-BE49-F238E27FC236}">
                <a16:creationId xmlns:a16="http://schemas.microsoft.com/office/drawing/2014/main" id="{FF275754-8659-CDA6-DDB3-ADF705CAA94C}"/>
              </a:ext>
            </a:extLst>
          </p:cNvPr>
          <p:cNvSpPr/>
          <p:nvPr/>
        </p:nvSpPr>
        <p:spPr>
          <a:xfrm>
            <a:off x="5712373" y="2571742"/>
            <a:ext cx="1962588" cy="1882727"/>
          </a:xfrm>
          <a:prstGeom prst="roundRect">
            <a:avLst>
              <a:gd name="adj" fmla="val 3965"/>
            </a:avLst>
          </a:prstGeom>
          <a:noFill/>
          <a:ln w="158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tIns="621000" rtlCol="0" anchor="t" anchorCtr="0">
            <a:noAutofit/>
          </a:bodyPr>
          <a:lstStyle/>
          <a:p>
            <a:pPr algn="ctr" defTabSz="685800">
              <a:buClrTx/>
            </a:pPr>
            <a:endParaRPr lang="en-GB" sz="1050" kern="1200" dirty="0">
              <a:solidFill>
                <a:srgbClr val="3F4444"/>
              </a:solidFill>
            </a:endParaRPr>
          </a:p>
          <a:p>
            <a:pPr algn="ctr" defTabSz="685800">
              <a:buClrTx/>
            </a:pPr>
            <a:r>
              <a:rPr lang="en-GB" sz="1050" kern="1200" dirty="0">
                <a:solidFill>
                  <a:srgbClr val="3F4444"/>
                </a:solidFill>
              </a:rPr>
              <a:t>Provides a benchmark </a:t>
            </a:r>
          </a:p>
          <a:p>
            <a:pPr algn="ctr" defTabSz="685800">
              <a:buClrTx/>
            </a:pPr>
            <a:r>
              <a:rPr lang="en-GB" sz="1050" kern="1200" dirty="0">
                <a:solidFill>
                  <a:srgbClr val="3F4444"/>
                </a:solidFill>
              </a:rPr>
              <a:t>for improving the quality of care in modifiable high-risk COPD patients</a:t>
            </a:r>
          </a:p>
        </p:txBody>
      </p:sp>
      <p:sp>
        <p:nvSpPr>
          <p:cNvPr id="5" name="Rectangle: Rounded Corners 4">
            <a:extLst>
              <a:ext uri="{FF2B5EF4-FFF2-40B4-BE49-F238E27FC236}">
                <a16:creationId xmlns:a16="http://schemas.microsoft.com/office/drawing/2014/main" id="{B7532D96-A37A-CEF8-A21C-480F44C82AC4}"/>
              </a:ext>
            </a:extLst>
          </p:cNvPr>
          <p:cNvSpPr/>
          <p:nvPr/>
        </p:nvSpPr>
        <p:spPr>
          <a:xfrm>
            <a:off x="1478303" y="2571742"/>
            <a:ext cx="1962588" cy="540000"/>
          </a:xfrm>
          <a:prstGeom prst="roundRect">
            <a:avLst>
              <a:gd name="adj" fmla="val 125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402431" defTabSz="685800">
              <a:buClrTx/>
            </a:pPr>
            <a:endParaRPr lang="en-GB" sz="1350" b="1" kern="1200">
              <a:solidFill>
                <a:srgbClr val="FFFFFF"/>
              </a:solidFill>
              <a:latin typeface="Calibri"/>
            </a:endParaRPr>
          </a:p>
        </p:txBody>
      </p:sp>
      <p:sp>
        <p:nvSpPr>
          <p:cNvPr id="6" name="Rectangle: Rounded Corners 5">
            <a:extLst>
              <a:ext uri="{FF2B5EF4-FFF2-40B4-BE49-F238E27FC236}">
                <a16:creationId xmlns:a16="http://schemas.microsoft.com/office/drawing/2014/main" id="{28E92891-C655-E87E-6B59-1A01DE96EEDE}"/>
              </a:ext>
            </a:extLst>
          </p:cNvPr>
          <p:cNvSpPr/>
          <p:nvPr/>
        </p:nvSpPr>
        <p:spPr>
          <a:xfrm>
            <a:off x="1478303" y="2571742"/>
            <a:ext cx="1962588" cy="1882727"/>
          </a:xfrm>
          <a:prstGeom prst="roundRect">
            <a:avLst>
              <a:gd name="adj" fmla="val 3965"/>
            </a:avLst>
          </a:prstGeom>
          <a:noFill/>
          <a:ln w="158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tIns="621000" rtlCol="0" anchor="t" anchorCtr="0">
            <a:noAutofit/>
          </a:bodyPr>
          <a:lstStyle/>
          <a:p>
            <a:pPr algn="ctr" defTabSz="685800">
              <a:buClrTx/>
            </a:pPr>
            <a:endParaRPr lang="en-GB" sz="1050" kern="1200">
              <a:solidFill>
                <a:srgbClr val="3F4444"/>
              </a:solidFill>
            </a:endParaRPr>
          </a:p>
          <a:p>
            <a:pPr algn="ctr" defTabSz="685800">
              <a:buClrTx/>
            </a:pPr>
            <a:r>
              <a:rPr lang="en-GB" sz="1050" kern="1200">
                <a:solidFill>
                  <a:srgbClr val="3F4444"/>
                </a:solidFill>
              </a:rPr>
              <a:t>First-of-its-kind, collaborative, interventional COPD registry with an integrated quality improvement programme</a:t>
            </a:r>
          </a:p>
        </p:txBody>
      </p:sp>
      <p:sp>
        <p:nvSpPr>
          <p:cNvPr id="7" name="Oval 6">
            <a:extLst>
              <a:ext uri="{FF2B5EF4-FFF2-40B4-BE49-F238E27FC236}">
                <a16:creationId xmlns:a16="http://schemas.microsoft.com/office/drawing/2014/main" id="{D0F10EE3-C349-4C34-3EE7-DDBFA79AA44F}"/>
              </a:ext>
            </a:extLst>
          </p:cNvPr>
          <p:cNvSpPr/>
          <p:nvPr/>
        </p:nvSpPr>
        <p:spPr>
          <a:xfrm>
            <a:off x="2122097" y="2473797"/>
            <a:ext cx="675000" cy="675000"/>
          </a:xfrm>
          <a:prstGeom prst="ellipse">
            <a:avLst/>
          </a:prstGeom>
          <a:solidFill>
            <a:schemeClr val="bg1"/>
          </a:solidFill>
          <a:ln w="127000">
            <a:solidFill>
              <a:schemeClr val="accent3">
                <a:lumMod val="7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defTabSz="685800">
              <a:spcAft>
                <a:spcPts val="450"/>
              </a:spcAft>
              <a:buClrTx/>
            </a:pPr>
            <a:endParaRPr lang="en-GB" sz="2100" b="1" kern="1200">
              <a:solidFill>
                <a:srgbClr val="830051"/>
              </a:solidFill>
              <a:latin typeface="Calisto MT"/>
            </a:endParaRPr>
          </a:p>
        </p:txBody>
      </p:sp>
      <p:sp>
        <p:nvSpPr>
          <p:cNvPr id="8" name="Rectangle: Rounded Corners 7">
            <a:extLst>
              <a:ext uri="{FF2B5EF4-FFF2-40B4-BE49-F238E27FC236}">
                <a16:creationId xmlns:a16="http://schemas.microsoft.com/office/drawing/2014/main" id="{E4F51219-C968-2082-538A-7633C968AA72}"/>
              </a:ext>
            </a:extLst>
          </p:cNvPr>
          <p:cNvSpPr/>
          <p:nvPr/>
        </p:nvSpPr>
        <p:spPr>
          <a:xfrm>
            <a:off x="3595338" y="2571742"/>
            <a:ext cx="1962588" cy="540000"/>
          </a:xfrm>
          <a:prstGeom prst="roundRect">
            <a:avLst>
              <a:gd name="adj" fmla="val 13906"/>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402431" defTabSz="685800">
              <a:buClrTx/>
            </a:pPr>
            <a:endParaRPr lang="en-GB" sz="1350" b="1" kern="1200">
              <a:solidFill>
                <a:srgbClr val="FFFFFF"/>
              </a:solidFill>
              <a:latin typeface="Calibri"/>
            </a:endParaRPr>
          </a:p>
        </p:txBody>
      </p:sp>
      <p:sp>
        <p:nvSpPr>
          <p:cNvPr id="9" name="Rectangle: Rounded Corners 8">
            <a:extLst>
              <a:ext uri="{FF2B5EF4-FFF2-40B4-BE49-F238E27FC236}">
                <a16:creationId xmlns:a16="http://schemas.microsoft.com/office/drawing/2014/main" id="{CAE44CDA-ACDB-6B2B-5407-3E4AFFD537B5}"/>
              </a:ext>
            </a:extLst>
          </p:cNvPr>
          <p:cNvSpPr/>
          <p:nvPr/>
        </p:nvSpPr>
        <p:spPr>
          <a:xfrm>
            <a:off x="3595338" y="2571742"/>
            <a:ext cx="1962588" cy="1882727"/>
          </a:xfrm>
          <a:prstGeom prst="roundRect">
            <a:avLst>
              <a:gd name="adj" fmla="val 3965"/>
            </a:avLst>
          </a:pr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tIns="621000" rtlCol="0" anchor="t" anchorCtr="0">
            <a:noAutofit/>
          </a:bodyPr>
          <a:lstStyle/>
          <a:p>
            <a:pPr algn="ctr" defTabSz="685800">
              <a:buClrTx/>
            </a:pPr>
            <a:endParaRPr lang="en-GB" sz="1050" kern="1200">
              <a:solidFill>
                <a:srgbClr val="3F4444"/>
              </a:solidFill>
            </a:endParaRPr>
          </a:p>
          <a:p>
            <a:pPr algn="ctr" defTabSz="685800">
              <a:buClrTx/>
            </a:pPr>
            <a:r>
              <a:rPr lang="en-GB" sz="1050" kern="1200">
                <a:solidFill>
                  <a:srgbClr val="3F4444"/>
                </a:solidFill>
              </a:rPr>
              <a:t>Underpinned by </a:t>
            </a:r>
            <a:br>
              <a:rPr lang="en-GB" sz="1050" kern="1200">
                <a:solidFill>
                  <a:srgbClr val="3F4444"/>
                </a:solidFill>
              </a:rPr>
            </a:br>
            <a:r>
              <a:rPr lang="en-GB" sz="1050" kern="1200">
                <a:solidFill>
                  <a:srgbClr val="3F4444"/>
                </a:solidFill>
              </a:rPr>
              <a:t>evidence-based, expert‑developed and globally applicable quality standards</a:t>
            </a:r>
          </a:p>
        </p:txBody>
      </p:sp>
      <p:sp>
        <p:nvSpPr>
          <p:cNvPr id="10" name="Oval 9">
            <a:extLst>
              <a:ext uri="{FF2B5EF4-FFF2-40B4-BE49-F238E27FC236}">
                <a16:creationId xmlns:a16="http://schemas.microsoft.com/office/drawing/2014/main" id="{E514FE24-413E-89BB-3DFF-C7B48DC10244}"/>
              </a:ext>
            </a:extLst>
          </p:cNvPr>
          <p:cNvSpPr/>
          <p:nvPr/>
        </p:nvSpPr>
        <p:spPr>
          <a:xfrm>
            <a:off x="4239132" y="2473797"/>
            <a:ext cx="675000" cy="675000"/>
          </a:xfrm>
          <a:prstGeom prst="ellipse">
            <a:avLst/>
          </a:prstGeom>
          <a:solidFill>
            <a:schemeClr val="bg1"/>
          </a:solidFill>
          <a:ln w="127000">
            <a:solidFill>
              <a:schemeClr val="accent1">
                <a:lumMod val="60000"/>
                <a:lumOff val="4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defTabSz="685800">
              <a:spcAft>
                <a:spcPts val="450"/>
              </a:spcAft>
              <a:buClrTx/>
            </a:pPr>
            <a:endParaRPr lang="en-GB" sz="2100" b="1" kern="1200">
              <a:solidFill>
                <a:srgbClr val="830051"/>
              </a:solidFill>
              <a:latin typeface="Calisto MT"/>
            </a:endParaRPr>
          </a:p>
        </p:txBody>
      </p:sp>
      <p:sp>
        <p:nvSpPr>
          <p:cNvPr id="11" name="Rectangle: Rounded Corners 10">
            <a:extLst>
              <a:ext uri="{FF2B5EF4-FFF2-40B4-BE49-F238E27FC236}">
                <a16:creationId xmlns:a16="http://schemas.microsoft.com/office/drawing/2014/main" id="{28D8C971-FC3C-8AA6-2A73-FE2AA723C663}"/>
              </a:ext>
            </a:extLst>
          </p:cNvPr>
          <p:cNvSpPr/>
          <p:nvPr/>
        </p:nvSpPr>
        <p:spPr>
          <a:xfrm>
            <a:off x="5712373" y="2571742"/>
            <a:ext cx="1962588" cy="540000"/>
          </a:xfrm>
          <a:prstGeom prst="roundRect">
            <a:avLst>
              <a:gd name="adj" fmla="val 125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402431" defTabSz="685800">
              <a:buClrTx/>
            </a:pPr>
            <a:endParaRPr lang="en-GB" sz="1350" b="1" kern="1200">
              <a:solidFill>
                <a:srgbClr val="FFFFFF"/>
              </a:solidFill>
              <a:latin typeface="Calibri"/>
            </a:endParaRPr>
          </a:p>
        </p:txBody>
      </p:sp>
      <p:sp>
        <p:nvSpPr>
          <p:cNvPr id="12" name="Oval 11">
            <a:extLst>
              <a:ext uri="{FF2B5EF4-FFF2-40B4-BE49-F238E27FC236}">
                <a16:creationId xmlns:a16="http://schemas.microsoft.com/office/drawing/2014/main" id="{E68B20FA-5226-82DA-A90A-EC4F3860C74B}"/>
              </a:ext>
            </a:extLst>
          </p:cNvPr>
          <p:cNvSpPr/>
          <p:nvPr/>
        </p:nvSpPr>
        <p:spPr>
          <a:xfrm>
            <a:off x="6356167" y="2473797"/>
            <a:ext cx="675000" cy="675000"/>
          </a:xfrm>
          <a:prstGeom prst="ellipse">
            <a:avLst/>
          </a:prstGeom>
          <a:solidFill>
            <a:schemeClr val="bg1"/>
          </a:solidFill>
          <a:ln w="127000">
            <a:solidFill>
              <a:schemeClr val="accent6">
                <a:lumMod val="60000"/>
                <a:lumOff val="4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defTabSz="685800">
              <a:spcAft>
                <a:spcPts val="450"/>
              </a:spcAft>
              <a:buClrTx/>
            </a:pPr>
            <a:endParaRPr lang="en-GB" sz="2100" b="1" kern="1200">
              <a:solidFill>
                <a:srgbClr val="830051"/>
              </a:solidFill>
              <a:latin typeface="Calisto MT"/>
            </a:endParaRPr>
          </a:p>
        </p:txBody>
      </p:sp>
      <p:pic>
        <p:nvPicPr>
          <p:cNvPr id="13" name="Graphic 12">
            <a:extLst>
              <a:ext uri="{FF2B5EF4-FFF2-40B4-BE49-F238E27FC236}">
                <a16:creationId xmlns:a16="http://schemas.microsoft.com/office/drawing/2014/main" id="{A0FE819E-6147-2342-C3EC-6D8E15AE4DE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422630" y="2651055"/>
            <a:ext cx="328893" cy="328893"/>
          </a:xfrm>
          <a:prstGeom prst="rect">
            <a:avLst/>
          </a:prstGeom>
        </p:spPr>
      </p:pic>
      <p:pic>
        <p:nvPicPr>
          <p:cNvPr id="17" name="Graphic 16">
            <a:extLst>
              <a:ext uri="{FF2B5EF4-FFF2-40B4-BE49-F238E27FC236}">
                <a16:creationId xmlns:a16="http://schemas.microsoft.com/office/drawing/2014/main" id="{5BF171FB-0FDF-15F1-F079-1F889619229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462177" y="2610252"/>
            <a:ext cx="441040" cy="441040"/>
          </a:xfrm>
          <a:prstGeom prst="rect">
            <a:avLst/>
          </a:prstGeom>
        </p:spPr>
      </p:pic>
      <p:pic>
        <p:nvPicPr>
          <p:cNvPr id="18" name="Graphic 17">
            <a:extLst>
              <a:ext uri="{FF2B5EF4-FFF2-40B4-BE49-F238E27FC236}">
                <a16:creationId xmlns:a16="http://schemas.microsoft.com/office/drawing/2014/main" id="{ACD0426A-6EAE-4A38-7D98-AAFDEDE5C92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86002" y="2643155"/>
            <a:ext cx="359437" cy="359437"/>
          </a:xfrm>
          <a:prstGeom prst="rect">
            <a:avLst/>
          </a:prstGeom>
        </p:spPr>
      </p:pic>
      <p:sp>
        <p:nvSpPr>
          <p:cNvPr id="20" name="Rectangle: Rounded Corners 19">
            <a:extLst>
              <a:ext uri="{FF2B5EF4-FFF2-40B4-BE49-F238E27FC236}">
                <a16:creationId xmlns:a16="http://schemas.microsoft.com/office/drawing/2014/main" id="{EA0B27C4-AE80-348A-26E7-7836968AAE4A}"/>
              </a:ext>
            </a:extLst>
          </p:cNvPr>
          <p:cNvSpPr/>
          <p:nvPr/>
        </p:nvSpPr>
        <p:spPr>
          <a:xfrm>
            <a:off x="1469040" y="1656080"/>
            <a:ext cx="6205922" cy="5051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kern="1200" dirty="0">
                <a:solidFill>
                  <a:srgbClr val="002060"/>
                </a:solidFill>
              </a:rPr>
              <a:t>Vision to drive long-term positive change in the management of patients with </a:t>
            </a:r>
          </a:p>
          <a:p>
            <a:pPr algn="ctr"/>
            <a:r>
              <a:rPr lang="en-GB" sz="1200" kern="1200" dirty="0">
                <a:solidFill>
                  <a:srgbClr val="002060"/>
                </a:solidFill>
              </a:rPr>
              <a:t>modifiable high-risk COPD &amp; improve disease outcomes</a:t>
            </a:r>
          </a:p>
        </p:txBody>
      </p:sp>
      <p:sp>
        <p:nvSpPr>
          <p:cNvPr id="25" name="Half Frame 24">
            <a:extLst>
              <a:ext uri="{FF2B5EF4-FFF2-40B4-BE49-F238E27FC236}">
                <a16:creationId xmlns:a16="http://schemas.microsoft.com/office/drawing/2014/main" id="{AFFCCAFC-711C-F8C6-85A2-5D5DA66BCA22}"/>
              </a:ext>
            </a:extLst>
          </p:cNvPr>
          <p:cNvSpPr/>
          <p:nvPr/>
        </p:nvSpPr>
        <p:spPr>
          <a:xfrm rot="13500000">
            <a:off x="4466381" y="2065253"/>
            <a:ext cx="211241" cy="211241"/>
          </a:xfrm>
          <a:prstGeom prst="halfFrame">
            <a:avLst>
              <a:gd name="adj1" fmla="val 22584"/>
              <a:gd name="adj2" fmla="val 231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000000"/>
              </a:solidFill>
              <a:latin typeface="Calibri"/>
            </a:endParaRPr>
          </a:p>
        </p:txBody>
      </p:sp>
      <p:sp>
        <p:nvSpPr>
          <p:cNvPr id="26" name="Google Shape;1325;p189">
            <a:extLst>
              <a:ext uri="{FF2B5EF4-FFF2-40B4-BE49-F238E27FC236}">
                <a16:creationId xmlns:a16="http://schemas.microsoft.com/office/drawing/2014/main" id="{A459E119-D682-ED8D-5414-EB3DEFF6B507}"/>
              </a:ext>
            </a:extLst>
          </p:cNvPr>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pic>
        <p:nvPicPr>
          <p:cNvPr id="27" name="Google Shape;1326;p189">
            <a:extLst>
              <a:ext uri="{FF2B5EF4-FFF2-40B4-BE49-F238E27FC236}">
                <a16:creationId xmlns:a16="http://schemas.microsoft.com/office/drawing/2014/main" id="{738D642A-901D-AEF9-663B-C0FBF52BF856}"/>
              </a:ext>
            </a:extLst>
          </p:cNvPr>
          <p:cNvPicPr preferRelativeResize="0"/>
          <p:nvPr/>
        </p:nvPicPr>
        <p:blipFill rotWithShape="1">
          <a:blip r:embed="rId10">
            <a:alphaModFix/>
          </a:blip>
          <a:srcRect l="13701" t="35042" r="12909" b="37080"/>
          <a:stretch/>
        </p:blipFill>
        <p:spPr>
          <a:xfrm>
            <a:off x="3987703" y="4794578"/>
            <a:ext cx="1168590" cy="342902"/>
          </a:xfrm>
          <a:prstGeom prst="rect">
            <a:avLst/>
          </a:prstGeom>
          <a:noFill/>
          <a:ln>
            <a:noFill/>
          </a:ln>
        </p:spPr>
      </p:pic>
      <p:pic>
        <p:nvPicPr>
          <p:cNvPr id="28" name="Google Shape;1928;p212" descr="A picture containing drawing&#10;&#10;Description automatically generated">
            <a:extLst>
              <a:ext uri="{FF2B5EF4-FFF2-40B4-BE49-F238E27FC236}">
                <a16:creationId xmlns:a16="http://schemas.microsoft.com/office/drawing/2014/main" id="{C777CDF5-BA44-F651-7A0A-D7347792DB2E}"/>
              </a:ext>
            </a:extLst>
          </p:cNvPr>
          <p:cNvPicPr preferRelativeResize="0"/>
          <p:nvPr/>
        </p:nvPicPr>
        <p:blipFill rotWithShape="1">
          <a:blip r:embed="rId11">
            <a:alphaModFix/>
          </a:blip>
          <a:srcRect/>
          <a:stretch/>
        </p:blipFill>
        <p:spPr>
          <a:xfrm>
            <a:off x="75092" y="4852491"/>
            <a:ext cx="537815" cy="291009"/>
          </a:xfrm>
          <a:prstGeom prst="rect">
            <a:avLst/>
          </a:prstGeom>
          <a:noFill/>
          <a:ln>
            <a:noFill/>
          </a:ln>
        </p:spPr>
      </p:pic>
      <p:pic>
        <p:nvPicPr>
          <p:cNvPr id="29" name="Google Shape;1703;p209" descr="A picture containing drawing&#10;&#10;Description automatically generated">
            <a:extLst>
              <a:ext uri="{FF2B5EF4-FFF2-40B4-BE49-F238E27FC236}">
                <a16:creationId xmlns:a16="http://schemas.microsoft.com/office/drawing/2014/main" id="{C5789D1D-5A52-46E6-9786-0DAAA21A7367}"/>
              </a:ext>
            </a:extLst>
          </p:cNvPr>
          <p:cNvPicPr preferRelativeResize="0"/>
          <p:nvPr/>
        </p:nvPicPr>
        <p:blipFill rotWithShape="1">
          <a:blip r:embed="rId12">
            <a:alphaModFix/>
          </a:blip>
          <a:srcRect/>
          <a:stretch/>
        </p:blipFill>
        <p:spPr>
          <a:xfrm>
            <a:off x="8102436" y="4846918"/>
            <a:ext cx="971552" cy="23545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34"/>
        <p:cNvGrpSpPr/>
        <p:nvPr/>
      </p:nvGrpSpPr>
      <p:grpSpPr>
        <a:xfrm>
          <a:off x="0" y="0"/>
          <a:ext cx="0" cy="0"/>
          <a:chOff x="0" y="0"/>
          <a:chExt cx="0" cy="0"/>
        </a:xfrm>
      </p:grpSpPr>
      <p:sp>
        <p:nvSpPr>
          <p:cNvPr id="1835" name="Google Shape;1835;p218"/>
          <p:cNvSpPr/>
          <p:nvPr/>
        </p:nvSpPr>
        <p:spPr>
          <a:xfrm>
            <a:off x="0" y="0"/>
            <a:ext cx="9144000" cy="55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836" name="Google Shape;1836;p218"/>
          <p:cNvSpPr txBox="1"/>
          <p:nvPr/>
        </p:nvSpPr>
        <p:spPr>
          <a:xfrm>
            <a:off x="87425" y="92625"/>
            <a:ext cx="9087000" cy="3849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FFFFFF"/>
              </a:buClr>
              <a:buSzPts val="1600"/>
              <a:buFont typeface="Arial"/>
              <a:buNone/>
            </a:pPr>
            <a:r>
              <a:rPr lang="en-GB" sz="1600" b="1" i="0" u="none" strike="noStrike" cap="none" dirty="0">
                <a:solidFill>
                  <a:srgbClr val="FFFFFF"/>
                </a:solidFill>
                <a:latin typeface="Arial"/>
                <a:ea typeface="Arial"/>
                <a:cs typeface="Arial"/>
                <a:sym typeface="Arial"/>
              </a:rPr>
              <a:t>CONQUEST Quality Standards </a:t>
            </a:r>
            <a:r>
              <a:rPr lang="en-GB" sz="1600" b="1" dirty="0">
                <a:solidFill>
                  <a:srgbClr val="FFFFFF"/>
                </a:solidFill>
              </a:rPr>
              <a:t>: Specific to Modifiable High-risk Population</a:t>
            </a:r>
            <a:endParaRPr sz="1100" b="0" i="0" u="none" strike="noStrike" cap="none" dirty="0">
              <a:solidFill>
                <a:schemeClr val="dk1"/>
              </a:solidFill>
              <a:latin typeface="Arial"/>
              <a:ea typeface="Arial"/>
              <a:cs typeface="Arial"/>
              <a:sym typeface="Arial"/>
            </a:endParaRPr>
          </a:p>
        </p:txBody>
      </p:sp>
      <p:sp>
        <p:nvSpPr>
          <p:cNvPr id="1837" name="Google Shape;1837;p218"/>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839" name="Google Shape;1839;p218"/>
          <p:cNvSpPr txBox="1"/>
          <p:nvPr/>
        </p:nvSpPr>
        <p:spPr>
          <a:xfrm>
            <a:off x="5247736" y="4615576"/>
            <a:ext cx="3926700" cy="2154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GB" sz="800">
                <a:solidFill>
                  <a:schemeClr val="dk2"/>
                </a:solidFill>
              </a:rPr>
              <a:t>Adapted from </a:t>
            </a:r>
            <a:r>
              <a:rPr lang="en-GB" sz="800" b="0" i="0" u="none" strike="noStrike" cap="none">
                <a:solidFill>
                  <a:schemeClr val="dk2"/>
                </a:solidFill>
                <a:latin typeface="Arial"/>
                <a:ea typeface="Arial"/>
                <a:cs typeface="Arial"/>
                <a:sym typeface="Arial"/>
              </a:rPr>
              <a:t>Pullen R et al. </a:t>
            </a:r>
            <a:r>
              <a:rPr lang="en-GB" sz="800" b="0" i="0" u="none" strike="noStrike" cap="none">
                <a:solidFill>
                  <a:schemeClr val="dk2"/>
                </a:solidFill>
                <a:latin typeface="arial"/>
                <a:ea typeface="arial"/>
                <a:cs typeface="arial"/>
                <a:sym typeface="arial"/>
              </a:rPr>
              <a:t>Int J Chron Obstruct Pulmon Dis </a:t>
            </a:r>
            <a:r>
              <a:rPr lang="en-GB" sz="800" b="0" i="0" u="none" strike="noStrike" cap="none">
                <a:solidFill>
                  <a:schemeClr val="dk2"/>
                </a:solidFill>
                <a:latin typeface="Arial"/>
                <a:ea typeface="Arial"/>
                <a:cs typeface="Arial"/>
                <a:sym typeface="Arial"/>
              </a:rPr>
              <a:t>2021:16 2301–2322</a:t>
            </a:r>
            <a:endParaRPr sz="800" b="0" i="0" u="none" strike="noStrike" cap="none">
              <a:solidFill>
                <a:schemeClr val="dk2"/>
              </a:solidFill>
              <a:latin typeface="Arial"/>
              <a:ea typeface="Arial"/>
              <a:cs typeface="Arial"/>
              <a:sym typeface="Arial"/>
            </a:endParaRPr>
          </a:p>
        </p:txBody>
      </p:sp>
      <p:grpSp>
        <p:nvGrpSpPr>
          <p:cNvPr id="1840" name="Google Shape;1840;p218"/>
          <p:cNvGrpSpPr/>
          <p:nvPr/>
        </p:nvGrpSpPr>
        <p:grpSpPr>
          <a:xfrm>
            <a:off x="287585" y="931837"/>
            <a:ext cx="8619494" cy="3560348"/>
            <a:chOff x="262185" y="790055"/>
            <a:chExt cx="8619494" cy="3560348"/>
          </a:xfrm>
        </p:grpSpPr>
        <p:sp>
          <p:nvSpPr>
            <p:cNvPr id="1841" name="Google Shape;1841;p218"/>
            <p:cNvSpPr txBox="1"/>
            <p:nvPr/>
          </p:nvSpPr>
          <p:spPr>
            <a:xfrm>
              <a:off x="4125019" y="1920277"/>
              <a:ext cx="918000" cy="554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lt1"/>
                  </a:solidFill>
                  <a:latin typeface="Arial"/>
                  <a:ea typeface="Arial"/>
                  <a:cs typeface="Arial"/>
                  <a:sym typeface="Arial"/>
                </a:rPr>
                <a:t>CONQUEST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chemeClr val="lt1"/>
                  </a:solidFill>
                  <a:latin typeface="Arial"/>
                  <a:ea typeface="Arial"/>
                  <a:cs typeface="Arial"/>
                  <a:sym typeface="Arial"/>
                </a:rPr>
                <a:t>Quality Standards</a:t>
              </a:r>
              <a:endParaRPr sz="1400" b="0" i="0" u="none" strike="noStrike" cap="none">
                <a:solidFill>
                  <a:srgbClr val="000000"/>
                </a:solidFill>
                <a:latin typeface="Arial"/>
                <a:ea typeface="Arial"/>
                <a:cs typeface="Arial"/>
                <a:sym typeface="Arial"/>
              </a:endParaRPr>
            </a:p>
          </p:txBody>
        </p:sp>
        <p:grpSp>
          <p:nvGrpSpPr>
            <p:cNvPr id="1842" name="Google Shape;1842;p218"/>
            <p:cNvGrpSpPr/>
            <p:nvPr/>
          </p:nvGrpSpPr>
          <p:grpSpPr>
            <a:xfrm>
              <a:off x="262185" y="790055"/>
              <a:ext cx="8619494" cy="3560348"/>
              <a:chOff x="198179" y="979636"/>
              <a:chExt cx="8619494" cy="3560348"/>
            </a:xfrm>
          </p:grpSpPr>
          <p:sp>
            <p:nvSpPr>
              <p:cNvPr id="1843" name="Google Shape;1843;p218"/>
              <p:cNvSpPr txBox="1"/>
              <p:nvPr/>
            </p:nvSpPr>
            <p:spPr>
              <a:xfrm rot="2912788">
                <a:off x="2944325" y="2883589"/>
                <a:ext cx="1522630" cy="43103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lt1"/>
                    </a:solidFill>
                    <a:latin typeface="Arial"/>
                    <a:ea typeface="Arial"/>
                    <a:cs typeface="Arial"/>
                    <a:sym typeface="Arial"/>
                  </a:rPr>
                  <a:t>Quality Standard </a:t>
                </a:r>
                <a:br>
                  <a:rPr lang="en-GB" sz="1100" b="1" i="0" u="none" strike="noStrike" cap="none">
                    <a:solidFill>
                      <a:schemeClr val="lt1"/>
                    </a:solidFill>
                    <a:latin typeface="Arial"/>
                    <a:ea typeface="Arial"/>
                    <a:cs typeface="Arial"/>
                    <a:sym typeface="Arial"/>
                  </a:rPr>
                </a:br>
                <a:r>
                  <a:rPr lang="en-GB" sz="1100" b="1" i="0" u="none" strike="noStrike" cap="none">
                    <a:solidFill>
                      <a:schemeClr val="lt1"/>
                    </a:solidFill>
                    <a:latin typeface="Arial"/>
                    <a:ea typeface="Arial"/>
                    <a:cs typeface="Arial"/>
                    <a:sym typeface="Arial"/>
                  </a:rPr>
                  <a:t>4</a:t>
                </a:r>
                <a:endParaRPr sz="1100" b="1" i="0" u="none" strike="noStrike" cap="none">
                  <a:solidFill>
                    <a:schemeClr val="lt1"/>
                  </a:solidFill>
                  <a:latin typeface="Arial"/>
                  <a:ea typeface="Arial"/>
                  <a:cs typeface="Arial"/>
                  <a:sym typeface="Arial"/>
                </a:endParaRPr>
              </a:p>
            </p:txBody>
          </p:sp>
          <p:sp>
            <p:nvSpPr>
              <p:cNvPr id="1844" name="Google Shape;1844;p218"/>
              <p:cNvSpPr txBox="1"/>
              <p:nvPr/>
            </p:nvSpPr>
            <p:spPr>
              <a:xfrm rot="-2615702">
                <a:off x="4485724" y="2970168"/>
                <a:ext cx="1522717" cy="43096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lt1"/>
                    </a:solidFill>
                    <a:latin typeface="Arial"/>
                    <a:ea typeface="Arial"/>
                    <a:cs typeface="Arial"/>
                    <a:sym typeface="Arial"/>
                  </a:rPr>
                  <a:t>Quality Standard </a:t>
                </a:r>
                <a:br>
                  <a:rPr lang="en-GB" sz="1100" b="1" i="0" u="none" strike="noStrike" cap="none">
                    <a:solidFill>
                      <a:schemeClr val="lt1"/>
                    </a:solidFill>
                    <a:latin typeface="Arial"/>
                    <a:ea typeface="Arial"/>
                    <a:cs typeface="Arial"/>
                    <a:sym typeface="Arial"/>
                  </a:rPr>
                </a:br>
                <a:r>
                  <a:rPr lang="en-GB" sz="1100" b="1" i="0" u="none" strike="noStrike" cap="none">
                    <a:solidFill>
                      <a:schemeClr val="lt1"/>
                    </a:solidFill>
                    <a:latin typeface="Arial"/>
                    <a:ea typeface="Arial"/>
                    <a:cs typeface="Arial"/>
                    <a:sym typeface="Arial"/>
                  </a:rPr>
                  <a:t>3</a:t>
                </a:r>
                <a:endParaRPr sz="1100" b="1" i="0" u="none" strike="noStrike" cap="none">
                  <a:solidFill>
                    <a:schemeClr val="lt1"/>
                  </a:solidFill>
                  <a:latin typeface="Arial"/>
                  <a:ea typeface="Arial"/>
                  <a:cs typeface="Arial"/>
                  <a:sym typeface="Arial"/>
                </a:endParaRPr>
              </a:p>
            </p:txBody>
          </p:sp>
          <p:grpSp>
            <p:nvGrpSpPr>
              <p:cNvPr id="1845" name="Google Shape;1845;p218"/>
              <p:cNvGrpSpPr/>
              <p:nvPr/>
            </p:nvGrpSpPr>
            <p:grpSpPr>
              <a:xfrm>
                <a:off x="198179" y="979636"/>
                <a:ext cx="8619494" cy="3560348"/>
                <a:chOff x="198179" y="979636"/>
                <a:chExt cx="8619494" cy="3560348"/>
              </a:xfrm>
            </p:grpSpPr>
            <p:grpSp>
              <p:nvGrpSpPr>
                <p:cNvPr id="1846" name="Google Shape;1846;p218"/>
                <p:cNvGrpSpPr/>
                <p:nvPr/>
              </p:nvGrpSpPr>
              <p:grpSpPr>
                <a:xfrm>
                  <a:off x="3075902" y="982739"/>
                  <a:ext cx="2868488" cy="2822219"/>
                  <a:chOff x="2793266" y="1885735"/>
                  <a:chExt cx="3558035" cy="3557120"/>
                </a:xfrm>
              </p:grpSpPr>
              <p:sp>
                <p:nvSpPr>
                  <p:cNvPr id="1847" name="Google Shape;1847;p218"/>
                  <p:cNvSpPr/>
                  <p:nvPr/>
                </p:nvSpPr>
                <p:spPr>
                  <a:xfrm>
                    <a:off x="4168768" y="3706576"/>
                    <a:ext cx="2182534" cy="1733412"/>
                  </a:xfrm>
                  <a:custGeom>
                    <a:avLst/>
                    <a:gdLst/>
                    <a:ahLst/>
                    <a:cxnLst/>
                    <a:rect l="l" t="t" r="r" b="b"/>
                    <a:pathLst>
                      <a:path w="967" h="768" extrusionOk="0">
                        <a:moveTo>
                          <a:pt x="685" y="0"/>
                        </a:moveTo>
                        <a:cubicBezTo>
                          <a:pt x="685" y="23"/>
                          <a:pt x="685" y="23"/>
                          <a:pt x="685" y="23"/>
                        </a:cubicBezTo>
                        <a:cubicBezTo>
                          <a:pt x="782" y="23"/>
                          <a:pt x="782" y="23"/>
                          <a:pt x="782" y="23"/>
                        </a:cubicBezTo>
                        <a:cubicBezTo>
                          <a:pt x="583" y="162"/>
                          <a:pt x="583" y="162"/>
                          <a:pt x="583" y="162"/>
                        </a:cubicBezTo>
                        <a:cubicBezTo>
                          <a:pt x="383" y="23"/>
                          <a:pt x="383" y="23"/>
                          <a:pt x="383" y="23"/>
                        </a:cubicBezTo>
                        <a:cubicBezTo>
                          <a:pt x="480" y="23"/>
                          <a:pt x="480" y="23"/>
                          <a:pt x="480" y="23"/>
                        </a:cubicBezTo>
                        <a:cubicBezTo>
                          <a:pt x="480" y="0"/>
                          <a:pt x="480" y="0"/>
                          <a:pt x="480" y="0"/>
                        </a:cubicBezTo>
                        <a:cubicBezTo>
                          <a:pt x="198" y="0"/>
                          <a:pt x="198" y="0"/>
                          <a:pt x="198" y="0"/>
                        </a:cubicBezTo>
                        <a:cubicBezTo>
                          <a:pt x="198" y="282"/>
                          <a:pt x="198" y="282"/>
                          <a:pt x="198" y="282"/>
                        </a:cubicBezTo>
                        <a:cubicBezTo>
                          <a:pt x="137" y="282"/>
                          <a:pt x="137" y="282"/>
                          <a:pt x="137" y="282"/>
                        </a:cubicBezTo>
                        <a:cubicBezTo>
                          <a:pt x="137" y="184"/>
                          <a:pt x="137" y="184"/>
                          <a:pt x="137" y="184"/>
                        </a:cubicBezTo>
                        <a:cubicBezTo>
                          <a:pt x="0" y="384"/>
                          <a:pt x="0" y="384"/>
                          <a:pt x="0" y="384"/>
                        </a:cubicBezTo>
                        <a:cubicBezTo>
                          <a:pt x="137" y="584"/>
                          <a:pt x="137" y="584"/>
                          <a:pt x="137" y="584"/>
                        </a:cubicBezTo>
                        <a:cubicBezTo>
                          <a:pt x="137" y="486"/>
                          <a:pt x="137" y="486"/>
                          <a:pt x="137" y="486"/>
                        </a:cubicBezTo>
                        <a:cubicBezTo>
                          <a:pt x="198" y="486"/>
                          <a:pt x="198" y="486"/>
                          <a:pt x="198" y="486"/>
                        </a:cubicBezTo>
                        <a:cubicBezTo>
                          <a:pt x="198" y="768"/>
                          <a:pt x="198" y="768"/>
                          <a:pt x="198" y="768"/>
                        </a:cubicBezTo>
                        <a:cubicBezTo>
                          <a:pt x="618" y="758"/>
                          <a:pt x="957" y="420"/>
                          <a:pt x="967" y="0"/>
                        </a:cubicBezTo>
                        <a:cubicBezTo>
                          <a:pt x="685" y="0"/>
                          <a:pt x="685" y="0"/>
                          <a:pt x="685" y="0"/>
                        </a:cubicBezTo>
                        <a:close/>
                      </a:path>
                    </a:pathLst>
                  </a:custGeom>
                  <a:solidFill>
                    <a:srgbClr val="32A0B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8" name="Google Shape;1848;p218"/>
                  <p:cNvSpPr/>
                  <p:nvPr/>
                </p:nvSpPr>
                <p:spPr>
                  <a:xfrm>
                    <a:off x="2793266" y="1885735"/>
                    <a:ext cx="2182534" cy="1733412"/>
                  </a:xfrm>
                  <a:custGeom>
                    <a:avLst/>
                    <a:gdLst/>
                    <a:ahLst/>
                    <a:cxnLst/>
                    <a:rect l="l" t="t" r="r" b="b"/>
                    <a:pathLst>
                      <a:path w="967" h="768" extrusionOk="0">
                        <a:moveTo>
                          <a:pt x="283" y="768"/>
                        </a:moveTo>
                        <a:cubicBezTo>
                          <a:pt x="283" y="745"/>
                          <a:pt x="283" y="745"/>
                          <a:pt x="283" y="745"/>
                        </a:cubicBezTo>
                        <a:cubicBezTo>
                          <a:pt x="186" y="745"/>
                          <a:pt x="186" y="745"/>
                          <a:pt x="186" y="745"/>
                        </a:cubicBezTo>
                        <a:cubicBezTo>
                          <a:pt x="385" y="607"/>
                          <a:pt x="385" y="607"/>
                          <a:pt x="385" y="607"/>
                        </a:cubicBezTo>
                        <a:cubicBezTo>
                          <a:pt x="585" y="745"/>
                          <a:pt x="585" y="745"/>
                          <a:pt x="585" y="745"/>
                        </a:cubicBezTo>
                        <a:cubicBezTo>
                          <a:pt x="488" y="745"/>
                          <a:pt x="488" y="745"/>
                          <a:pt x="488" y="745"/>
                        </a:cubicBezTo>
                        <a:cubicBezTo>
                          <a:pt x="488" y="768"/>
                          <a:pt x="488" y="768"/>
                          <a:pt x="488" y="768"/>
                        </a:cubicBezTo>
                        <a:cubicBezTo>
                          <a:pt x="770" y="768"/>
                          <a:pt x="770" y="768"/>
                          <a:pt x="770" y="768"/>
                        </a:cubicBezTo>
                        <a:cubicBezTo>
                          <a:pt x="770" y="487"/>
                          <a:pt x="770" y="487"/>
                          <a:pt x="770" y="487"/>
                        </a:cubicBezTo>
                        <a:cubicBezTo>
                          <a:pt x="830" y="487"/>
                          <a:pt x="830" y="487"/>
                          <a:pt x="830" y="487"/>
                        </a:cubicBezTo>
                        <a:cubicBezTo>
                          <a:pt x="830" y="585"/>
                          <a:pt x="830" y="585"/>
                          <a:pt x="830" y="585"/>
                        </a:cubicBezTo>
                        <a:cubicBezTo>
                          <a:pt x="967" y="385"/>
                          <a:pt x="967" y="385"/>
                          <a:pt x="967" y="385"/>
                        </a:cubicBezTo>
                        <a:cubicBezTo>
                          <a:pt x="830" y="185"/>
                          <a:pt x="830" y="185"/>
                          <a:pt x="830" y="185"/>
                        </a:cubicBezTo>
                        <a:cubicBezTo>
                          <a:pt x="830" y="283"/>
                          <a:pt x="830" y="283"/>
                          <a:pt x="830" y="283"/>
                        </a:cubicBezTo>
                        <a:cubicBezTo>
                          <a:pt x="770" y="283"/>
                          <a:pt x="770" y="283"/>
                          <a:pt x="770" y="283"/>
                        </a:cubicBezTo>
                        <a:cubicBezTo>
                          <a:pt x="770" y="0"/>
                          <a:pt x="770" y="0"/>
                          <a:pt x="770" y="0"/>
                        </a:cubicBezTo>
                        <a:cubicBezTo>
                          <a:pt x="350" y="10"/>
                          <a:pt x="10" y="348"/>
                          <a:pt x="0" y="768"/>
                        </a:cubicBezTo>
                        <a:lnTo>
                          <a:pt x="283" y="768"/>
                        </a:lnTo>
                        <a:close/>
                      </a:path>
                    </a:pathLst>
                  </a:custGeom>
                  <a:solidFill>
                    <a:srgbClr val="9DDAE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9" name="Google Shape;1849;p218"/>
                  <p:cNvSpPr/>
                  <p:nvPr/>
                </p:nvSpPr>
                <p:spPr>
                  <a:xfrm>
                    <a:off x="2796130" y="3257455"/>
                    <a:ext cx="1733414" cy="2185400"/>
                  </a:xfrm>
                  <a:custGeom>
                    <a:avLst/>
                    <a:gdLst/>
                    <a:ahLst/>
                    <a:cxnLst/>
                    <a:rect l="l" t="t" r="r" b="b"/>
                    <a:pathLst>
                      <a:path w="768" h="968" extrusionOk="0">
                        <a:moveTo>
                          <a:pt x="282" y="198"/>
                        </a:moveTo>
                        <a:cubicBezTo>
                          <a:pt x="0" y="198"/>
                          <a:pt x="0" y="198"/>
                          <a:pt x="0" y="198"/>
                        </a:cubicBezTo>
                        <a:cubicBezTo>
                          <a:pt x="10" y="617"/>
                          <a:pt x="349" y="957"/>
                          <a:pt x="768" y="968"/>
                        </a:cubicBezTo>
                        <a:cubicBezTo>
                          <a:pt x="768" y="685"/>
                          <a:pt x="768" y="685"/>
                          <a:pt x="768" y="685"/>
                        </a:cubicBezTo>
                        <a:cubicBezTo>
                          <a:pt x="746" y="685"/>
                          <a:pt x="746" y="685"/>
                          <a:pt x="746" y="685"/>
                        </a:cubicBezTo>
                        <a:cubicBezTo>
                          <a:pt x="746" y="783"/>
                          <a:pt x="746" y="783"/>
                          <a:pt x="746" y="783"/>
                        </a:cubicBezTo>
                        <a:cubicBezTo>
                          <a:pt x="609" y="583"/>
                          <a:pt x="609" y="583"/>
                          <a:pt x="609" y="583"/>
                        </a:cubicBezTo>
                        <a:cubicBezTo>
                          <a:pt x="746" y="383"/>
                          <a:pt x="746" y="383"/>
                          <a:pt x="746" y="383"/>
                        </a:cubicBezTo>
                        <a:cubicBezTo>
                          <a:pt x="746" y="481"/>
                          <a:pt x="746" y="481"/>
                          <a:pt x="746" y="481"/>
                        </a:cubicBezTo>
                        <a:cubicBezTo>
                          <a:pt x="768" y="481"/>
                          <a:pt x="768" y="481"/>
                          <a:pt x="768" y="481"/>
                        </a:cubicBezTo>
                        <a:cubicBezTo>
                          <a:pt x="768" y="198"/>
                          <a:pt x="768" y="198"/>
                          <a:pt x="768" y="198"/>
                        </a:cubicBezTo>
                        <a:cubicBezTo>
                          <a:pt x="487" y="198"/>
                          <a:pt x="487" y="198"/>
                          <a:pt x="487" y="198"/>
                        </a:cubicBezTo>
                        <a:cubicBezTo>
                          <a:pt x="487" y="138"/>
                          <a:pt x="487" y="138"/>
                          <a:pt x="487" y="138"/>
                        </a:cubicBezTo>
                        <a:cubicBezTo>
                          <a:pt x="584" y="138"/>
                          <a:pt x="584" y="138"/>
                          <a:pt x="584" y="138"/>
                        </a:cubicBezTo>
                        <a:cubicBezTo>
                          <a:pt x="384" y="0"/>
                          <a:pt x="384" y="0"/>
                          <a:pt x="384" y="0"/>
                        </a:cubicBezTo>
                        <a:cubicBezTo>
                          <a:pt x="185" y="138"/>
                          <a:pt x="185" y="138"/>
                          <a:pt x="185" y="138"/>
                        </a:cubicBezTo>
                        <a:cubicBezTo>
                          <a:pt x="282" y="138"/>
                          <a:pt x="282" y="138"/>
                          <a:pt x="282" y="138"/>
                        </a:cubicBezTo>
                        <a:cubicBezTo>
                          <a:pt x="282" y="198"/>
                          <a:pt x="282" y="198"/>
                          <a:pt x="282" y="198"/>
                        </a:cubicBezTo>
                        <a:close/>
                      </a:path>
                    </a:pathLst>
                  </a:custGeom>
                  <a:solidFill>
                    <a:srgbClr val="216A75"/>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0" name="Google Shape;1850;p218"/>
                  <p:cNvSpPr/>
                  <p:nvPr/>
                </p:nvSpPr>
                <p:spPr>
                  <a:xfrm>
                    <a:off x="4616990" y="1888116"/>
                    <a:ext cx="1731503" cy="2184444"/>
                  </a:xfrm>
                  <a:custGeom>
                    <a:avLst/>
                    <a:gdLst/>
                    <a:ahLst/>
                    <a:cxnLst/>
                    <a:rect l="l" t="t" r="r" b="b"/>
                    <a:pathLst>
                      <a:path w="767" h="968" extrusionOk="0">
                        <a:moveTo>
                          <a:pt x="486" y="770"/>
                        </a:moveTo>
                        <a:cubicBezTo>
                          <a:pt x="767" y="770"/>
                          <a:pt x="767" y="770"/>
                          <a:pt x="767" y="770"/>
                        </a:cubicBezTo>
                        <a:cubicBezTo>
                          <a:pt x="757" y="350"/>
                          <a:pt x="419" y="11"/>
                          <a:pt x="0" y="0"/>
                        </a:cubicBezTo>
                        <a:cubicBezTo>
                          <a:pt x="0" y="282"/>
                          <a:pt x="0" y="282"/>
                          <a:pt x="0" y="282"/>
                        </a:cubicBezTo>
                        <a:cubicBezTo>
                          <a:pt x="21" y="282"/>
                          <a:pt x="21" y="282"/>
                          <a:pt x="21" y="282"/>
                        </a:cubicBezTo>
                        <a:cubicBezTo>
                          <a:pt x="21" y="184"/>
                          <a:pt x="21" y="184"/>
                          <a:pt x="21" y="184"/>
                        </a:cubicBezTo>
                        <a:cubicBezTo>
                          <a:pt x="158" y="384"/>
                          <a:pt x="158" y="384"/>
                          <a:pt x="158" y="384"/>
                        </a:cubicBezTo>
                        <a:cubicBezTo>
                          <a:pt x="21" y="584"/>
                          <a:pt x="21" y="584"/>
                          <a:pt x="21" y="584"/>
                        </a:cubicBezTo>
                        <a:cubicBezTo>
                          <a:pt x="21" y="486"/>
                          <a:pt x="21" y="486"/>
                          <a:pt x="21" y="486"/>
                        </a:cubicBezTo>
                        <a:cubicBezTo>
                          <a:pt x="0" y="486"/>
                          <a:pt x="0" y="486"/>
                          <a:pt x="0" y="486"/>
                        </a:cubicBezTo>
                        <a:cubicBezTo>
                          <a:pt x="0" y="770"/>
                          <a:pt x="0" y="770"/>
                          <a:pt x="0" y="770"/>
                        </a:cubicBezTo>
                        <a:cubicBezTo>
                          <a:pt x="281" y="770"/>
                          <a:pt x="281" y="770"/>
                          <a:pt x="281" y="770"/>
                        </a:cubicBezTo>
                        <a:cubicBezTo>
                          <a:pt x="281" y="829"/>
                          <a:pt x="281" y="829"/>
                          <a:pt x="281" y="829"/>
                        </a:cubicBezTo>
                        <a:cubicBezTo>
                          <a:pt x="184" y="829"/>
                          <a:pt x="184" y="829"/>
                          <a:pt x="184" y="829"/>
                        </a:cubicBezTo>
                        <a:cubicBezTo>
                          <a:pt x="384" y="968"/>
                          <a:pt x="384" y="968"/>
                          <a:pt x="384" y="968"/>
                        </a:cubicBezTo>
                        <a:cubicBezTo>
                          <a:pt x="583" y="829"/>
                          <a:pt x="583" y="829"/>
                          <a:pt x="583" y="829"/>
                        </a:cubicBezTo>
                        <a:cubicBezTo>
                          <a:pt x="486" y="829"/>
                          <a:pt x="486" y="829"/>
                          <a:pt x="486" y="829"/>
                        </a:cubicBezTo>
                        <a:cubicBezTo>
                          <a:pt x="486" y="770"/>
                          <a:pt x="486" y="770"/>
                          <a:pt x="486" y="770"/>
                        </a:cubicBezTo>
                        <a:close/>
                      </a:path>
                    </a:pathLst>
                  </a:custGeom>
                  <a:solidFill>
                    <a:srgbClr val="5EC2D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851" name="Google Shape;1851;p218"/>
                <p:cNvSpPr txBox="1"/>
                <p:nvPr/>
              </p:nvSpPr>
              <p:spPr>
                <a:xfrm rot="-2615702">
                  <a:off x="3053579" y="1445154"/>
                  <a:ext cx="1522717" cy="43096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lt1"/>
                      </a:solidFill>
                      <a:latin typeface="Arial"/>
                      <a:ea typeface="Arial"/>
                      <a:cs typeface="Arial"/>
                      <a:sym typeface="Arial"/>
                    </a:rPr>
                    <a:t>Quality Standard </a:t>
                  </a:r>
                  <a:br>
                    <a:rPr lang="en-GB" sz="1100" b="1" i="0" u="none" strike="noStrike" cap="none">
                      <a:solidFill>
                        <a:schemeClr val="lt1"/>
                      </a:solidFill>
                      <a:latin typeface="Arial"/>
                      <a:ea typeface="Arial"/>
                      <a:cs typeface="Arial"/>
                      <a:sym typeface="Arial"/>
                    </a:rPr>
                  </a:br>
                  <a:r>
                    <a:rPr lang="en-GB" sz="1100" b="1" i="0" u="none" strike="noStrike" cap="none">
                      <a:solidFill>
                        <a:schemeClr val="lt1"/>
                      </a:solidFill>
                      <a:latin typeface="Arial"/>
                      <a:ea typeface="Arial"/>
                      <a:cs typeface="Arial"/>
                      <a:sym typeface="Arial"/>
                    </a:rPr>
                    <a:t>1</a:t>
                  </a:r>
                  <a:endParaRPr sz="1100" b="1" i="0" u="none" strike="noStrike" cap="none">
                    <a:solidFill>
                      <a:schemeClr val="lt1"/>
                    </a:solidFill>
                    <a:latin typeface="Arial"/>
                    <a:ea typeface="Arial"/>
                    <a:cs typeface="Arial"/>
                    <a:sym typeface="Arial"/>
                  </a:endParaRPr>
                </a:p>
              </p:txBody>
            </p:sp>
            <p:sp>
              <p:nvSpPr>
                <p:cNvPr id="1852" name="Google Shape;1852;p218"/>
                <p:cNvSpPr txBox="1"/>
                <p:nvPr/>
              </p:nvSpPr>
              <p:spPr>
                <a:xfrm rot="2999699">
                  <a:off x="4457240" y="1544789"/>
                  <a:ext cx="1522739" cy="4309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chemeClr val="lt1"/>
                      </a:solidFill>
                      <a:latin typeface="Arial"/>
                      <a:ea typeface="Arial"/>
                      <a:cs typeface="Arial"/>
                      <a:sym typeface="Arial"/>
                    </a:rPr>
                    <a:t>Quality Standard </a:t>
                  </a:r>
                  <a:br>
                    <a:rPr lang="en-GB" sz="1100" b="1" i="0" u="none" strike="noStrike" cap="none">
                      <a:solidFill>
                        <a:schemeClr val="lt1"/>
                      </a:solidFill>
                      <a:latin typeface="Arial"/>
                      <a:ea typeface="Arial"/>
                      <a:cs typeface="Arial"/>
                      <a:sym typeface="Arial"/>
                    </a:rPr>
                  </a:br>
                  <a:r>
                    <a:rPr lang="en-GB" sz="1100" b="1" i="0" u="none" strike="noStrike" cap="none">
                      <a:solidFill>
                        <a:schemeClr val="lt1"/>
                      </a:solidFill>
                      <a:latin typeface="Arial"/>
                      <a:ea typeface="Arial"/>
                      <a:cs typeface="Arial"/>
                      <a:sym typeface="Arial"/>
                    </a:rPr>
                    <a:t>2</a:t>
                  </a:r>
                  <a:endParaRPr sz="1100" b="1" i="0" u="none" strike="noStrike" cap="none">
                    <a:solidFill>
                      <a:schemeClr val="lt1"/>
                    </a:solidFill>
                    <a:latin typeface="Arial"/>
                    <a:ea typeface="Arial"/>
                    <a:cs typeface="Arial"/>
                    <a:sym typeface="Arial"/>
                  </a:endParaRPr>
                </a:p>
              </p:txBody>
            </p:sp>
            <p:grpSp>
              <p:nvGrpSpPr>
                <p:cNvPr id="1853" name="Google Shape;1853;p218"/>
                <p:cNvGrpSpPr/>
                <p:nvPr/>
              </p:nvGrpSpPr>
              <p:grpSpPr>
                <a:xfrm>
                  <a:off x="198179" y="1276337"/>
                  <a:ext cx="8619494" cy="3263647"/>
                  <a:chOff x="198179" y="1276337"/>
                  <a:chExt cx="8619494" cy="3263647"/>
                </a:xfrm>
              </p:grpSpPr>
              <p:sp>
                <p:nvSpPr>
                  <p:cNvPr id="1854" name="Google Shape;1854;p218"/>
                  <p:cNvSpPr txBox="1"/>
                  <p:nvPr/>
                </p:nvSpPr>
                <p:spPr>
                  <a:xfrm>
                    <a:off x="202462" y="3317484"/>
                    <a:ext cx="2710800" cy="1222500"/>
                  </a:xfrm>
                  <a:prstGeom prst="rect">
                    <a:avLst/>
                  </a:prstGeom>
                  <a:noFill/>
                  <a:ln>
                    <a:noFill/>
                  </a:ln>
                </p:spPr>
                <p:txBody>
                  <a:bodyPr spcFirstLastPara="1" wrap="square" lIns="0" tIns="67500" rIns="0" bIns="0" anchor="t" anchorCtr="0">
                    <a:noAutofit/>
                  </a:bodyPr>
                  <a:lstStyle/>
                  <a:p>
                    <a:pPr marL="0" marR="0" lvl="0" indent="0" algn="ctr" rtl="0">
                      <a:lnSpc>
                        <a:spcPct val="100000"/>
                      </a:lnSpc>
                      <a:spcBef>
                        <a:spcPts val="0"/>
                      </a:spcBef>
                      <a:spcAft>
                        <a:spcPts val="0"/>
                      </a:spcAft>
                      <a:buClr>
                        <a:schemeClr val="dk1"/>
                      </a:buClr>
                      <a:buSzPts val="1200"/>
                      <a:buFont typeface="Arial"/>
                      <a:buNone/>
                    </a:pPr>
                    <a:r>
                      <a:rPr lang="en-GB" sz="1700" i="0" u="none" strike="noStrike" cap="none">
                        <a:solidFill>
                          <a:srgbClr val="073763"/>
                        </a:solidFill>
                      </a:rPr>
                      <a:t>Follow up</a:t>
                    </a:r>
                    <a:br>
                      <a:rPr lang="en-GB" sz="1700" i="0" u="none" strike="noStrike" cap="none">
                        <a:solidFill>
                          <a:srgbClr val="073763"/>
                        </a:solidFill>
                      </a:rPr>
                    </a:br>
                    <a:endParaRPr sz="1700" i="0" u="none" strike="noStrike" cap="none">
                      <a:solidFill>
                        <a:srgbClr val="073763"/>
                      </a:solidFill>
                    </a:endParaRPr>
                  </a:p>
                  <a:p>
                    <a:pPr marL="0" marR="0" lvl="0" indent="0" algn="ctr" rtl="0">
                      <a:lnSpc>
                        <a:spcPct val="100000"/>
                      </a:lnSpc>
                      <a:spcBef>
                        <a:spcPts val="0"/>
                      </a:spcBef>
                      <a:spcAft>
                        <a:spcPts val="0"/>
                      </a:spcAft>
                      <a:buClr>
                        <a:schemeClr val="dk1"/>
                      </a:buClr>
                      <a:buSzPts val="1000"/>
                      <a:buFont typeface="Arial"/>
                      <a:buNone/>
                    </a:pPr>
                    <a:endParaRPr sz="1700" i="0" u="none" strike="noStrike" cap="none">
                      <a:solidFill>
                        <a:srgbClr val="073763"/>
                      </a:solidFill>
                    </a:endParaRPr>
                  </a:p>
                  <a:p>
                    <a:pPr marL="0" marR="0" lvl="0" indent="0" algn="ctr" rtl="0">
                      <a:lnSpc>
                        <a:spcPct val="100000"/>
                      </a:lnSpc>
                      <a:spcBef>
                        <a:spcPts val="0"/>
                      </a:spcBef>
                      <a:spcAft>
                        <a:spcPts val="0"/>
                      </a:spcAft>
                      <a:buClr>
                        <a:schemeClr val="dk1"/>
                      </a:buClr>
                      <a:buSzPts val="1200"/>
                      <a:buFont typeface="Arial"/>
                      <a:buNone/>
                    </a:pPr>
                    <a:endParaRPr sz="1700" i="0" u="none" strike="noStrike" cap="none">
                      <a:solidFill>
                        <a:srgbClr val="073763"/>
                      </a:solidFill>
                    </a:endParaRPr>
                  </a:p>
                </p:txBody>
              </p:sp>
              <p:sp>
                <p:nvSpPr>
                  <p:cNvPr id="1855" name="Google Shape;1855;p218"/>
                  <p:cNvSpPr txBox="1"/>
                  <p:nvPr/>
                </p:nvSpPr>
                <p:spPr>
                  <a:xfrm>
                    <a:off x="198179" y="1375964"/>
                    <a:ext cx="2710500" cy="1288500"/>
                  </a:xfrm>
                  <a:prstGeom prst="rect">
                    <a:avLst/>
                  </a:prstGeom>
                  <a:noFill/>
                  <a:ln>
                    <a:noFill/>
                  </a:ln>
                </p:spPr>
                <p:txBody>
                  <a:bodyPr spcFirstLastPara="1" wrap="square" lIns="0" tIns="67500" rIns="0" bIns="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700" i="0" u="none" strike="noStrike" cap="none">
                        <a:solidFill>
                          <a:srgbClr val="073763"/>
                        </a:solidFill>
                      </a:rPr>
                      <a:t>Identification of target population</a:t>
                    </a:r>
                    <a:endParaRPr sz="1900" i="0" u="none" strike="noStrike" cap="none">
                      <a:solidFill>
                        <a:srgbClr val="073763"/>
                      </a:solidFill>
                    </a:endParaRPr>
                  </a:p>
                  <a:p>
                    <a:pPr marL="0" marR="0" lvl="0" indent="0" algn="l" rtl="0">
                      <a:lnSpc>
                        <a:spcPct val="100000"/>
                      </a:lnSpc>
                      <a:spcBef>
                        <a:spcPts val="0"/>
                      </a:spcBef>
                      <a:spcAft>
                        <a:spcPts val="0"/>
                      </a:spcAft>
                      <a:buClr>
                        <a:srgbClr val="000000"/>
                      </a:buClr>
                      <a:buSzPts val="1200"/>
                      <a:buFont typeface="Arial"/>
                      <a:buNone/>
                    </a:pPr>
                    <a:br>
                      <a:rPr lang="en-GB" sz="1200" i="0" u="none" strike="noStrike" cap="none">
                        <a:solidFill>
                          <a:srgbClr val="073763"/>
                        </a:solidFill>
                      </a:rPr>
                    </a:br>
                    <a:endParaRPr sz="1000" i="0" u="none" strike="noStrike" cap="none">
                      <a:solidFill>
                        <a:srgbClr val="073763"/>
                      </a:solidFill>
                    </a:endParaRPr>
                  </a:p>
                </p:txBody>
              </p:sp>
              <p:cxnSp>
                <p:nvCxnSpPr>
                  <p:cNvPr id="1856" name="Google Shape;1856;p218"/>
                  <p:cNvCxnSpPr/>
                  <p:nvPr/>
                </p:nvCxnSpPr>
                <p:spPr>
                  <a:xfrm rot="10800000" flipH="1">
                    <a:off x="229095" y="3232882"/>
                    <a:ext cx="3123600" cy="900"/>
                  </a:xfrm>
                  <a:prstGeom prst="straightConnector1">
                    <a:avLst/>
                  </a:prstGeom>
                  <a:noFill/>
                  <a:ln w="19050" cap="flat" cmpd="sng">
                    <a:solidFill>
                      <a:srgbClr val="969696"/>
                    </a:solidFill>
                    <a:prstDash val="dot"/>
                    <a:round/>
                    <a:headEnd type="none" w="sm" len="sm"/>
                    <a:tailEnd type="none" w="sm" len="sm"/>
                  </a:ln>
                </p:spPr>
              </p:cxnSp>
              <p:cxnSp>
                <p:nvCxnSpPr>
                  <p:cNvPr id="1857" name="Google Shape;1857;p218"/>
                  <p:cNvCxnSpPr/>
                  <p:nvPr/>
                </p:nvCxnSpPr>
                <p:spPr>
                  <a:xfrm rot="10800000" flipH="1">
                    <a:off x="252334" y="1276337"/>
                    <a:ext cx="3385200" cy="7200"/>
                  </a:xfrm>
                  <a:prstGeom prst="straightConnector1">
                    <a:avLst/>
                  </a:prstGeom>
                  <a:noFill/>
                  <a:ln w="19050" cap="flat" cmpd="sng">
                    <a:solidFill>
                      <a:srgbClr val="969696"/>
                    </a:solidFill>
                    <a:prstDash val="dot"/>
                    <a:round/>
                    <a:headEnd type="none" w="sm" len="sm"/>
                    <a:tailEnd type="none" w="sm" len="sm"/>
                  </a:ln>
                </p:spPr>
              </p:cxnSp>
              <p:sp>
                <p:nvSpPr>
                  <p:cNvPr id="1858" name="Google Shape;1858;p218"/>
                  <p:cNvSpPr txBox="1"/>
                  <p:nvPr/>
                </p:nvSpPr>
                <p:spPr>
                  <a:xfrm>
                    <a:off x="6037064" y="1355706"/>
                    <a:ext cx="2710800" cy="1452900"/>
                  </a:xfrm>
                  <a:prstGeom prst="rect">
                    <a:avLst/>
                  </a:prstGeom>
                  <a:noFill/>
                  <a:ln>
                    <a:noFill/>
                  </a:ln>
                </p:spPr>
                <p:txBody>
                  <a:bodyPr spcFirstLastPara="1" wrap="square" lIns="0" tIns="67500" rIns="0" bIns="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700" i="0" u="none" strike="noStrike" cap="none">
                        <a:solidFill>
                          <a:srgbClr val="073763"/>
                        </a:solidFill>
                      </a:rPr>
                      <a:t>Assessment of disease &amp; quantification of </a:t>
                    </a:r>
                    <a:endParaRPr sz="1700" i="0" u="none" strike="noStrike" cap="none">
                      <a:solidFill>
                        <a:srgbClr val="073763"/>
                      </a:solidFill>
                    </a:endParaRPr>
                  </a:p>
                  <a:p>
                    <a:pPr marL="0" marR="0" lvl="0" indent="0" algn="ctr" rtl="0">
                      <a:lnSpc>
                        <a:spcPct val="100000"/>
                      </a:lnSpc>
                      <a:spcBef>
                        <a:spcPts val="0"/>
                      </a:spcBef>
                      <a:spcAft>
                        <a:spcPts val="0"/>
                      </a:spcAft>
                      <a:buClr>
                        <a:srgbClr val="000000"/>
                      </a:buClr>
                      <a:buSzPts val="1200"/>
                      <a:buFont typeface="Arial"/>
                      <a:buNone/>
                    </a:pPr>
                    <a:r>
                      <a:rPr lang="en-GB" sz="1700" i="0" u="none" strike="noStrike" cap="none">
                        <a:solidFill>
                          <a:srgbClr val="073763"/>
                        </a:solidFill>
                      </a:rPr>
                      <a:t>future risk</a:t>
                    </a:r>
                    <a:br>
                      <a:rPr lang="en-GB" sz="1700" i="0" u="none" strike="noStrike" cap="none">
                        <a:solidFill>
                          <a:srgbClr val="073763"/>
                        </a:solidFill>
                      </a:rPr>
                    </a:br>
                    <a:endParaRPr sz="1700" i="0" u="none" strike="noStrike" cap="none">
                      <a:solidFill>
                        <a:srgbClr val="073763"/>
                      </a:solidFill>
                    </a:endParaRPr>
                  </a:p>
                  <a:p>
                    <a:pPr marL="2400300" marR="0" lvl="0" indent="152400" algn="ctr" rtl="0">
                      <a:lnSpc>
                        <a:spcPct val="100000"/>
                      </a:lnSpc>
                      <a:spcBef>
                        <a:spcPts val="0"/>
                      </a:spcBef>
                      <a:spcAft>
                        <a:spcPts val="0"/>
                      </a:spcAft>
                      <a:buClr>
                        <a:srgbClr val="000000"/>
                      </a:buClr>
                      <a:buSzPts val="1200"/>
                      <a:buFont typeface="Calibri"/>
                      <a:buNone/>
                    </a:pPr>
                    <a:endParaRPr sz="1700" i="0" u="none" strike="noStrike" cap="none">
                      <a:solidFill>
                        <a:srgbClr val="073763"/>
                      </a:solidFill>
                    </a:endParaRPr>
                  </a:p>
                </p:txBody>
              </p:sp>
              <p:cxnSp>
                <p:nvCxnSpPr>
                  <p:cNvPr id="1859" name="Google Shape;1859;p218"/>
                  <p:cNvCxnSpPr/>
                  <p:nvPr/>
                </p:nvCxnSpPr>
                <p:spPr>
                  <a:xfrm>
                    <a:off x="5610073" y="3233782"/>
                    <a:ext cx="3207600" cy="0"/>
                  </a:xfrm>
                  <a:prstGeom prst="straightConnector1">
                    <a:avLst/>
                  </a:prstGeom>
                  <a:noFill/>
                  <a:ln w="19050" cap="flat" cmpd="sng">
                    <a:solidFill>
                      <a:srgbClr val="969696"/>
                    </a:solidFill>
                    <a:prstDash val="dot"/>
                    <a:round/>
                    <a:headEnd type="none" w="sm" len="sm"/>
                    <a:tailEnd type="none" w="sm" len="sm"/>
                  </a:ln>
                </p:spPr>
              </p:cxnSp>
              <p:sp>
                <p:nvSpPr>
                  <p:cNvPr id="1860" name="Google Shape;1860;p218"/>
                  <p:cNvSpPr txBox="1"/>
                  <p:nvPr/>
                </p:nvSpPr>
                <p:spPr>
                  <a:xfrm>
                    <a:off x="6099955" y="3317484"/>
                    <a:ext cx="2710800" cy="1037700"/>
                  </a:xfrm>
                  <a:prstGeom prst="rect">
                    <a:avLst/>
                  </a:prstGeom>
                  <a:noFill/>
                  <a:ln>
                    <a:noFill/>
                  </a:ln>
                </p:spPr>
                <p:txBody>
                  <a:bodyPr spcFirstLastPara="1" wrap="square" lIns="0" tIns="67500" rIns="0" bIns="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700" i="0" u="none" strike="noStrike" cap="none">
                        <a:solidFill>
                          <a:srgbClr val="073763"/>
                        </a:solidFill>
                      </a:rPr>
                      <a:t>Non-pharmacological and pharmacological </a:t>
                    </a:r>
                    <a:r>
                      <a:rPr lang="en-GB" sz="1700">
                        <a:solidFill>
                          <a:srgbClr val="073763"/>
                        </a:solidFill>
                      </a:rPr>
                      <a:t>i</a:t>
                    </a:r>
                    <a:r>
                      <a:rPr lang="en-GB" sz="1700" i="0" u="none" strike="noStrike" cap="none">
                        <a:solidFill>
                          <a:srgbClr val="073763"/>
                        </a:solidFill>
                      </a:rPr>
                      <a:t>ntervention</a:t>
                    </a:r>
                    <a:endParaRPr sz="1700" i="0" u="none" strike="noStrike" cap="none">
                      <a:solidFill>
                        <a:srgbClr val="073763"/>
                      </a:solidFill>
                    </a:endParaRPr>
                  </a:p>
                  <a:p>
                    <a:pPr marL="0" marR="0" lvl="0" indent="0" algn="ctr" rtl="0">
                      <a:lnSpc>
                        <a:spcPct val="100000"/>
                      </a:lnSpc>
                      <a:spcBef>
                        <a:spcPts val="0"/>
                      </a:spcBef>
                      <a:spcAft>
                        <a:spcPts val="0"/>
                      </a:spcAft>
                      <a:buClr>
                        <a:schemeClr val="dk1"/>
                      </a:buClr>
                      <a:buSzPts val="1200"/>
                      <a:buFont typeface="Arial"/>
                      <a:buNone/>
                    </a:pPr>
                    <a:endParaRPr sz="1700" i="0" u="none" strike="noStrike" cap="none">
                      <a:solidFill>
                        <a:srgbClr val="073763"/>
                      </a:solidFill>
                    </a:endParaRPr>
                  </a:p>
                  <a:p>
                    <a:pPr marL="0" marR="0" lvl="0" indent="0" algn="ctr" rtl="0">
                      <a:lnSpc>
                        <a:spcPct val="100000"/>
                      </a:lnSpc>
                      <a:spcBef>
                        <a:spcPts val="0"/>
                      </a:spcBef>
                      <a:spcAft>
                        <a:spcPts val="0"/>
                      </a:spcAft>
                      <a:buClr>
                        <a:schemeClr val="dk1"/>
                      </a:buClr>
                      <a:buSzPts val="1500"/>
                      <a:buFont typeface="Arial"/>
                      <a:buNone/>
                    </a:pPr>
                    <a:endParaRPr sz="1700" i="0" u="none" strike="noStrike" cap="none">
                      <a:solidFill>
                        <a:srgbClr val="073763"/>
                      </a:solidFill>
                    </a:endParaRPr>
                  </a:p>
                </p:txBody>
              </p:sp>
            </p:grpSp>
          </p:grpSp>
        </p:grpSp>
      </p:grpSp>
      <p:grpSp>
        <p:nvGrpSpPr>
          <p:cNvPr id="1861" name="Google Shape;1861;p218"/>
          <p:cNvGrpSpPr/>
          <p:nvPr/>
        </p:nvGrpSpPr>
        <p:grpSpPr>
          <a:xfrm>
            <a:off x="3554257" y="1200800"/>
            <a:ext cx="5320393" cy="2653022"/>
            <a:chOff x="3554107" y="1017793"/>
            <a:chExt cx="5320393" cy="2653022"/>
          </a:xfrm>
        </p:grpSpPr>
        <p:grpSp>
          <p:nvGrpSpPr>
            <p:cNvPr id="1862" name="Google Shape;1862;p218"/>
            <p:cNvGrpSpPr/>
            <p:nvPr/>
          </p:nvGrpSpPr>
          <p:grpSpPr>
            <a:xfrm>
              <a:off x="3554107" y="1017793"/>
              <a:ext cx="5320393" cy="2653022"/>
              <a:chOff x="3490101" y="1207374"/>
              <a:chExt cx="5320393" cy="2653022"/>
            </a:xfrm>
          </p:grpSpPr>
          <p:cxnSp>
            <p:nvCxnSpPr>
              <p:cNvPr id="1865" name="Google Shape;1865;p218"/>
              <p:cNvCxnSpPr/>
              <p:nvPr/>
            </p:nvCxnSpPr>
            <p:spPr>
              <a:xfrm rot="10800000" flipH="1">
                <a:off x="5409994" y="1207374"/>
                <a:ext cx="3400500" cy="2400"/>
              </a:xfrm>
              <a:prstGeom prst="straightConnector1">
                <a:avLst/>
              </a:prstGeom>
              <a:noFill/>
              <a:ln w="19050" cap="flat" cmpd="sng">
                <a:solidFill>
                  <a:srgbClr val="969696"/>
                </a:solidFill>
                <a:prstDash val="dot"/>
                <a:round/>
                <a:headEnd type="none" w="sm" len="sm"/>
                <a:tailEnd type="none" w="sm" len="sm"/>
              </a:ln>
            </p:spPr>
          </p:cxnSp>
          <p:sp>
            <p:nvSpPr>
              <p:cNvPr id="1866" name="Google Shape;1866;p218"/>
              <p:cNvSpPr txBox="1"/>
              <p:nvPr/>
            </p:nvSpPr>
            <p:spPr>
              <a:xfrm rot="2912788">
                <a:off x="2944303" y="2883564"/>
                <a:ext cx="1522630" cy="43103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rial"/>
                    <a:ea typeface="Arial"/>
                    <a:cs typeface="Arial"/>
                    <a:sym typeface="Arial"/>
                  </a:rPr>
                  <a:t>Quality Standard </a:t>
                </a:r>
                <a:br>
                  <a:rPr lang="en-GB" sz="1100" b="1" i="0" u="none" strike="noStrike" cap="none">
                    <a:solidFill>
                      <a:srgbClr val="FFFFFF"/>
                    </a:solidFill>
                    <a:latin typeface="Arial"/>
                    <a:ea typeface="Arial"/>
                    <a:cs typeface="Arial"/>
                    <a:sym typeface="Arial"/>
                  </a:rPr>
                </a:br>
                <a:r>
                  <a:rPr lang="en-GB" sz="1100" b="1" i="0" u="none" strike="noStrike" cap="none">
                    <a:solidFill>
                      <a:srgbClr val="FFFFFF"/>
                    </a:solidFill>
                    <a:latin typeface="Arial"/>
                    <a:ea typeface="Arial"/>
                    <a:cs typeface="Arial"/>
                    <a:sym typeface="Arial"/>
                  </a:rPr>
                  <a:t>4</a:t>
                </a:r>
                <a:endParaRPr sz="1100" b="1" i="0" u="none" strike="noStrike" cap="none">
                  <a:solidFill>
                    <a:srgbClr val="FFFFFF"/>
                  </a:solidFill>
                  <a:latin typeface="Arial"/>
                  <a:ea typeface="Arial"/>
                  <a:cs typeface="Arial"/>
                  <a:sym typeface="Arial"/>
                </a:endParaRPr>
              </a:p>
            </p:txBody>
          </p:sp>
          <p:sp>
            <p:nvSpPr>
              <p:cNvPr id="1867" name="Google Shape;1867;p218"/>
              <p:cNvSpPr txBox="1"/>
              <p:nvPr/>
            </p:nvSpPr>
            <p:spPr>
              <a:xfrm rot="-2615702">
                <a:off x="4485786" y="2970109"/>
                <a:ext cx="1522717" cy="43096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rial"/>
                    <a:ea typeface="Arial"/>
                    <a:cs typeface="Arial"/>
                    <a:sym typeface="Arial"/>
                  </a:rPr>
                  <a:t>Quality Standard </a:t>
                </a:r>
                <a:br>
                  <a:rPr lang="en-GB" sz="1100" b="1" i="0" u="none" strike="noStrike" cap="none">
                    <a:solidFill>
                      <a:srgbClr val="FFFFFF"/>
                    </a:solidFill>
                    <a:latin typeface="Arial"/>
                    <a:ea typeface="Arial"/>
                    <a:cs typeface="Arial"/>
                    <a:sym typeface="Arial"/>
                  </a:rPr>
                </a:br>
                <a:r>
                  <a:rPr lang="en-GB" sz="1100" b="1" i="0" u="none" strike="noStrike" cap="none">
                    <a:solidFill>
                      <a:srgbClr val="FFFFFF"/>
                    </a:solidFill>
                    <a:latin typeface="Arial"/>
                    <a:ea typeface="Arial"/>
                    <a:cs typeface="Arial"/>
                    <a:sym typeface="Arial"/>
                  </a:rPr>
                  <a:t>3</a:t>
                </a:r>
                <a:endParaRPr sz="1100" b="1" i="0" u="none" strike="noStrike" cap="none">
                  <a:solidFill>
                    <a:srgbClr val="FFFFFF"/>
                  </a:solidFill>
                  <a:latin typeface="Arial"/>
                  <a:ea typeface="Arial"/>
                  <a:cs typeface="Arial"/>
                  <a:sym typeface="Arial"/>
                </a:endParaRPr>
              </a:p>
            </p:txBody>
          </p:sp>
        </p:grpSp>
        <p:sp>
          <p:nvSpPr>
            <p:cNvPr id="1868" name="Google Shape;1868;p218"/>
            <p:cNvSpPr/>
            <p:nvPr/>
          </p:nvSpPr>
          <p:spPr>
            <a:xfrm>
              <a:off x="4116378" y="1720483"/>
              <a:ext cx="917974" cy="905626"/>
            </a:xfrm>
            <a:custGeom>
              <a:avLst/>
              <a:gdLst/>
              <a:ahLst/>
              <a:cxnLst/>
              <a:rect l="l" t="t" r="r" b="b"/>
              <a:pathLst>
                <a:path w="780" h="763" extrusionOk="0">
                  <a:moveTo>
                    <a:pt x="776" y="381"/>
                  </a:moveTo>
                  <a:cubicBezTo>
                    <a:pt x="776" y="380"/>
                    <a:pt x="776" y="380"/>
                    <a:pt x="776" y="380"/>
                  </a:cubicBezTo>
                  <a:cubicBezTo>
                    <a:pt x="774" y="365"/>
                    <a:pt x="757" y="230"/>
                    <a:pt x="712" y="182"/>
                  </a:cubicBezTo>
                  <a:cubicBezTo>
                    <a:pt x="707" y="177"/>
                    <a:pt x="707" y="177"/>
                    <a:pt x="707" y="177"/>
                  </a:cubicBezTo>
                  <a:cubicBezTo>
                    <a:pt x="712" y="171"/>
                    <a:pt x="712" y="171"/>
                    <a:pt x="712" y="171"/>
                  </a:cubicBezTo>
                  <a:cubicBezTo>
                    <a:pt x="712" y="171"/>
                    <a:pt x="774" y="87"/>
                    <a:pt x="728" y="41"/>
                  </a:cubicBezTo>
                  <a:cubicBezTo>
                    <a:pt x="717" y="30"/>
                    <a:pt x="704" y="25"/>
                    <a:pt x="688" y="25"/>
                  </a:cubicBezTo>
                  <a:cubicBezTo>
                    <a:pt x="646" y="25"/>
                    <a:pt x="602" y="61"/>
                    <a:pt x="602" y="61"/>
                  </a:cubicBezTo>
                  <a:cubicBezTo>
                    <a:pt x="596" y="65"/>
                    <a:pt x="596" y="65"/>
                    <a:pt x="596" y="65"/>
                  </a:cubicBezTo>
                  <a:cubicBezTo>
                    <a:pt x="591" y="61"/>
                    <a:pt x="591" y="61"/>
                    <a:pt x="591" y="61"/>
                  </a:cubicBezTo>
                  <a:cubicBezTo>
                    <a:pt x="591" y="60"/>
                    <a:pt x="518" y="0"/>
                    <a:pt x="388" y="0"/>
                  </a:cubicBezTo>
                  <a:cubicBezTo>
                    <a:pt x="258" y="0"/>
                    <a:pt x="183" y="54"/>
                    <a:pt x="183" y="55"/>
                  </a:cubicBezTo>
                  <a:cubicBezTo>
                    <a:pt x="178" y="58"/>
                    <a:pt x="178" y="58"/>
                    <a:pt x="178" y="58"/>
                  </a:cubicBezTo>
                  <a:cubicBezTo>
                    <a:pt x="173" y="54"/>
                    <a:pt x="173" y="54"/>
                    <a:pt x="173" y="54"/>
                  </a:cubicBezTo>
                  <a:cubicBezTo>
                    <a:pt x="172" y="54"/>
                    <a:pt x="133" y="21"/>
                    <a:pt x="93" y="21"/>
                  </a:cubicBezTo>
                  <a:cubicBezTo>
                    <a:pt x="75" y="21"/>
                    <a:pt x="60" y="28"/>
                    <a:pt x="48" y="40"/>
                  </a:cubicBezTo>
                  <a:cubicBezTo>
                    <a:pt x="0" y="88"/>
                    <a:pt x="61" y="159"/>
                    <a:pt x="64" y="162"/>
                  </a:cubicBezTo>
                  <a:cubicBezTo>
                    <a:pt x="68" y="167"/>
                    <a:pt x="68" y="167"/>
                    <a:pt x="68" y="167"/>
                  </a:cubicBezTo>
                  <a:cubicBezTo>
                    <a:pt x="65" y="172"/>
                    <a:pt x="65" y="172"/>
                    <a:pt x="65" y="172"/>
                  </a:cubicBezTo>
                  <a:cubicBezTo>
                    <a:pt x="64" y="173"/>
                    <a:pt x="6" y="276"/>
                    <a:pt x="6" y="380"/>
                  </a:cubicBezTo>
                  <a:cubicBezTo>
                    <a:pt x="6" y="485"/>
                    <a:pt x="65" y="584"/>
                    <a:pt x="65" y="585"/>
                  </a:cubicBezTo>
                  <a:cubicBezTo>
                    <a:pt x="68" y="590"/>
                    <a:pt x="68" y="590"/>
                    <a:pt x="68" y="590"/>
                  </a:cubicBezTo>
                  <a:cubicBezTo>
                    <a:pt x="65" y="595"/>
                    <a:pt x="65" y="595"/>
                    <a:pt x="65" y="595"/>
                  </a:cubicBezTo>
                  <a:cubicBezTo>
                    <a:pt x="62" y="598"/>
                    <a:pt x="0" y="671"/>
                    <a:pt x="50" y="721"/>
                  </a:cubicBezTo>
                  <a:cubicBezTo>
                    <a:pt x="62" y="733"/>
                    <a:pt x="77" y="740"/>
                    <a:pt x="94" y="740"/>
                  </a:cubicBezTo>
                  <a:cubicBezTo>
                    <a:pt x="133" y="740"/>
                    <a:pt x="171" y="705"/>
                    <a:pt x="171" y="705"/>
                  </a:cubicBezTo>
                  <a:cubicBezTo>
                    <a:pt x="176" y="701"/>
                    <a:pt x="176" y="701"/>
                    <a:pt x="176" y="701"/>
                  </a:cubicBezTo>
                  <a:cubicBezTo>
                    <a:pt x="181" y="704"/>
                    <a:pt x="181" y="704"/>
                    <a:pt x="181" y="704"/>
                  </a:cubicBezTo>
                  <a:cubicBezTo>
                    <a:pt x="182" y="705"/>
                    <a:pt x="274" y="763"/>
                    <a:pt x="392" y="763"/>
                  </a:cubicBezTo>
                  <a:cubicBezTo>
                    <a:pt x="510" y="763"/>
                    <a:pt x="593" y="707"/>
                    <a:pt x="593" y="707"/>
                  </a:cubicBezTo>
                  <a:cubicBezTo>
                    <a:pt x="598" y="704"/>
                    <a:pt x="598" y="704"/>
                    <a:pt x="598" y="704"/>
                  </a:cubicBezTo>
                  <a:cubicBezTo>
                    <a:pt x="603" y="707"/>
                    <a:pt x="603" y="707"/>
                    <a:pt x="603" y="707"/>
                  </a:cubicBezTo>
                  <a:cubicBezTo>
                    <a:pt x="603" y="707"/>
                    <a:pt x="646" y="738"/>
                    <a:pt x="686" y="738"/>
                  </a:cubicBezTo>
                  <a:cubicBezTo>
                    <a:pt x="686" y="738"/>
                    <a:pt x="686" y="738"/>
                    <a:pt x="686" y="738"/>
                  </a:cubicBezTo>
                  <a:cubicBezTo>
                    <a:pt x="703" y="738"/>
                    <a:pt x="717" y="733"/>
                    <a:pt x="728" y="722"/>
                  </a:cubicBezTo>
                  <a:cubicBezTo>
                    <a:pt x="770" y="679"/>
                    <a:pt x="712" y="600"/>
                    <a:pt x="712" y="600"/>
                  </a:cubicBezTo>
                  <a:cubicBezTo>
                    <a:pt x="708" y="595"/>
                    <a:pt x="708" y="595"/>
                    <a:pt x="708" y="595"/>
                  </a:cubicBezTo>
                  <a:cubicBezTo>
                    <a:pt x="711" y="591"/>
                    <a:pt x="711" y="591"/>
                    <a:pt x="711" y="591"/>
                  </a:cubicBezTo>
                  <a:cubicBezTo>
                    <a:pt x="712" y="590"/>
                    <a:pt x="780" y="470"/>
                    <a:pt x="776" y="381"/>
                  </a:cubicBezTo>
                  <a:close/>
                </a:path>
              </a:pathLst>
            </a:custGeom>
            <a:solidFill>
              <a:srgbClr val="F6BB5C"/>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9" name="Google Shape;1869;p218"/>
            <p:cNvSpPr txBox="1"/>
            <p:nvPr/>
          </p:nvSpPr>
          <p:spPr>
            <a:xfrm>
              <a:off x="4125019" y="1920277"/>
              <a:ext cx="918000" cy="554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rial"/>
                  <a:ea typeface="Arial"/>
                  <a:cs typeface="Arial"/>
                  <a:sym typeface="Arial"/>
                </a:rPr>
                <a:t>CONQUEST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rial"/>
                  <a:ea typeface="Arial"/>
                  <a:cs typeface="Arial"/>
                  <a:sym typeface="Arial"/>
                </a:rPr>
                <a:t>Quality Standards</a:t>
              </a:r>
              <a:endParaRPr sz="1400" b="0" i="0" u="none" strike="noStrike" cap="none">
                <a:solidFill>
                  <a:srgbClr val="000000"/>
                </a:solidFill>
                <a:latin typeface="Arial"/>
                <a:ea typeface="Arial"/>
                <a:cs typeface="Arial"/>
                <a:sym typeface="Arial"/>
              </a:endParaRPr>
            </a:p>
          </p:txBody>
        </p:sp>
      </p:grpSp>
      <p:sp>
        <p:nvSpPr>
          <p:cNvPr id="2" name="Google Shape;1325;p189">
            <a:extLst>
              <a:ext uri="{FF2B5EF4-FFF2-40B4-BE49-F238E27FC236}">
                <a16:creationId xmlns:a16="http://schemas.microsoft.com/office/drawing/2014/main" id="{9FD41298-3DA7-6705-34BE-E5F1A23C032E}"/>
              </a:ext>
            </a:extLst>
          </p:cNvPr>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pic>
        <p:nvPicPr>
          <p:cNvPr id="3" name="Google Shape;1326;p189">
            <a:extLst>
              <a:ext uri="{FF2B5EF4-FFF2-40B4-BE49-F238E27FC236}">
                <a16:creationId xmlns:a16="http://schemas.microsoft.com/office/drawing/2014/main" id="{D1AC4FBA-0AF9-E301-3891-5CBF57E40F9D}"/>
              </a:ext>
            </a:extLst>
          </p:cNvPr>
          <p:cNvPicPr preferRelativeResize="0"/>
          <p:nvPr/>
        </p:nvPicPr>
        <p:blipFill rotWithShape="1">
          <a:blip r:embed="rId3">
            <a:alphaModFix/>
          </a:blip>
          <a:srcRect l="13701" t="35042" r="12909" b="37080"/>
          <a:stretch/>
        </p:blipFill>
        <p:spPr>
          <a:xfrm>
            <a:off x="3987703" y="4794578"/>
            <a:ext cx="1168590" cy="342902"/>
          </a:xfrm>
          <a:prstGeom prst="rect">
            <a:avLst/>
          </a:prstGeom>
          <a:noFill/>
          <a:ln>
            <a:noFill/>
          </a:ln>
        </p:spPr>
      </p:pic>
      <p:pic>
        <p:nvPicPr>
          <p:cNvPr id="4" name="Google Shape;1928;p212" descr="A picture containing drawing&#10;&#10;Description automatically generated">
            <a:extLst>
              <a:ext uri="{FF2B5EF4-FFF2-40B4-BE49-F238E27FC236}">
                <a16:creationId xmlns:a16="http://schemas.microsoft.com/office/drawing/2014/main" id="{259C2F25-464B-46A9-EE5B-61E978039904}"/>
              </a:ext>
            </a:extLst>
          </p:cNvPr>
          <p:cNvPicPr preferRelativeResize="0"/>
          <p:nvPr/>
        </p:nvPicPr>
        <p:blipFill rotWithShape="1">
          <a:blip r:embed="rId4">
            <a:alphaModFix/>
          </a:blip>
          <a:srcRect/>
          <a:stretch/>
        </p:blipFill>
        <p:spPr>
          <a:xfrm>
            <a:off x="75092" y="4852491"/>
            <a:ext cx="537815" cy="291009"/>
          </a:xfrm>
          <a:prstGeom prst="rect">
            <a:avLst/>
          </a:prstGeom>
          <a:noFill/>
          <a:ln>
            <a:noFill/>
          </a:ln>
        </p:spPr>
      </p:pic>
      <p:pic>
        <p:nvPicPr>
          <p:cNvPr id="5" name="Google Shape;1703;p209" descr="A picture containing drawing&#10;&#10;Description automatically generated">
            <a:extLst>
              <a:ext uri="{FF2B5EF4-FFF2-40B4-BE49-F238E27FC236}">
                <a16:creationId xmlns:a16="http://schemas.microsoft.com/office/drawing/2014/main" id="{61DB5CAE-A5D3-42C3-5627-A381DAA5A97F}"/>
              </a:ext>
            </a:extLst>
          </p:cNvPr>
          <p:cNvPicPr preferRelativeResize="0"/>
          <p:nvPr/>
        </p:nvPicPr>
        <p:blipFill rotWithShape="1">
          <a:blip r:embed="rId5">
            <a:alphaModFix/>
          </a:blip>
          <a:srcRect/>
          <a:stretch/>
        </p:blipFill>
        <p:spPr>
          <a:xfrm>
            <a:off x="8102436" y="4846918"/>
            <a:ext cx="971552" cy="235459"/>
          </a:xfrm>
          <a:prstGeom prst="rect">
            <a:avLst/>
          </a:prstGeom>
          <a:noFill/>
          <a:ln>
            <a:noFill/>
          </a:ln>
        </p:spPr>
      </p:pic>
    </p:spTree>
    <p:extLst>
      <p:ext uri="{BB962C8B-B14F-4D97-AF65-F5344CB8AC3E}">
        <p14:creationId xmlns:p14="http://schemas.microsoft.com/office/powerpoint/2010/main" val="3722102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4"/>
        <p:cNvGrpSpPr/>
        <p:nvPr/>
      </p:nvGrpSpPr>
      <p:grpSpPr>
        <a:xfrm>
          <a:off x="0" y="0"/>
          <a:ext cx="0" cy="0"/>
          <a:chOff x="0" y="0"/>
          <a:chExt cx="0" cy="0"/>
        </a:xfrm>
      </p:grpSpPr>
      <p:sp>
        <p:nvSpPr>
          <p:cNvPr id="1835" name="Google Shape;1835;p218"/>
          <p:cNvSpPr/>
          <p:nvPr/>
        </p:nvSpPr>
        <p:spPr>
          <a:xfrm>
            <a:off x="0" y="0"/>
            <a:ext cx="9144000" cy="55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836" name="Google Shape;1836;p218"/>
          <p:cNvSpPr txBox="1"/>
          <p:nvPr/>
        </p:nvSpPr>
        <p:spPr>
          <a:xfrm>
            <a:off x="87425" y="92625"/>
            <a:ext cx="9087000" cy="3849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FFFFFF"/>
              </a:buClr>
              <a:buSzPts val="1600"/>
              <a:buFont typeface="Arial"/>
              <a:buNone/>
            </a:pPr>
            <a:r>
              <a:rPr lang="en-GB" sz="1600" b="1" i="0" u="none" strike="noStrike" cap="none" dirty="0">
                <a:solidFill>
                  <a:srgbClr val="FFFFFF"/>
                </a:solidFill>
                <a:latin typeface="Arial"/>
                <a:ea typeface="Arial"/>
                <a:cs typeface="Arial"/>
                <a:sym typeface="Arial"/>
              </a:rPr>
              <a:t>CONQUEST and global quality standards populations</a:t>
            </a:r>
            <a:endParaRPr sz="1100" b="0" i="0" u="none" strike="noStrike" cap="none" dirty="0">
              <a:solidFill>
                <a:schemeClr val="dk1"/>
              </a:solidFill>
              <a:latin typeface="Arial"/>
              <a:ea typeface="Arial"/>
              <a:cs typeface="Arial"/>
              <a:sym typeface="Arial"/>
            </a:endParaRPr>
          </a:p>
        </p:txBody>
      </p:sp>
      <p:sp>
        <p:nvSpPr>
          <p:cNvPr id="1837" name="Google Shape;1837;p218"/>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 name="Rectangle: Rounded Corners 1">
            <a:extLst>
              <a:ext uri="{FF2B5EF4-FFF2-40B4-BE49-F238E27FC236}">
                <a16:creationId xmlns:a16="http://schemas.microsoft.com/office/drawing/2014/main" id="{0B177DF9-2719-82DB-6B78-3B8A306CF6E6}"/>
              </a:ext>
            </a:extLst>
          </p:cNvPr>
          <p:cNvSpPr/>
          <p:nvPr/>
        </p:nvSpPr>
        <p:spPr>
          <a:xfrm>
            <a:off x="359568" y="902347"/>
            <a:ext cx="8424863" cy="3495674"/>
          </a:xfrm>
          <a:prstGeom prst="roundRect">
            <a:avLst>
              <a:gd name="adj" fmla="val 0"/>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27000" bIns="27000" rtlCol="0" anchor="ctr" anchorCtr="0">
            <a:noAutofit/>
          </a:bodyPr>
          <a:lstStyle/>
          <a:p>
            <a:pPr algn="ctr" defTabSz="685800">
              <a:spcAft>
                <a:spcPts val="450"/>
              </a:spcAft>
              <a:buClrTx/>
              <a:defRPr/>
            </a:pPr>
            <a:endParaRPr lang="en-GB" sz="1200" kern="1200">
              <a:solidFill>
                <a:srgbClr val="830051"/>
              </a:solidFill>
              <a:latin typeface="Calibri"/>
            </a:endParaRPr>
          </a:p>
        </p:txBody>
      </p:sp>
      <p:sp>
        <p:nvSpPr>
          <p:cNvPr id="14" name="Oval 13">
            <a:extLst>
              <a:ext uri="{FF2B5EF4-FFF2-40B4-BE49-F238E27FC236}">
                <a16:creationId xmlns:a16="http://schemas.microsoft.com/office/drawing/2014/main" id="{5EA33962-F5FA-5A04-E475-9D50D53762FD}"/>
              </a:ext>
            </a:extLst>
          </p:cNvPr>
          <p:cNvSpPr/>
          <p:nvPr/>
        </p:nvSpPr>
        <p:spPr>
          <a:xfrm>
            <a:off x="3153863" y="1240312"/>
            <a:ext cx="2874988" cy="2874988"/>
          </a:xfrm>
          <a:prstGeom prst="ellipse">
            <a:avLst/>
          </a:prstGeom>
          <a:solidFill>
            <a:schemeClr val="bg1"/>
          </a:solidFill>
          <a:ln w="127000">
            <a:solidFill>
              <a:schemeClr val="bg2">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oAutofit/>
          </a:bodyPr>
          <a:lstStyle/>
          <a:p>
            <a:pPr algn="ctr" defTabSz="685800">
              <a:buClrTx/>
              <a:defRPr/>
            </a:pPr>
            <a:endParaRPr lang="en-GB" sz="1350" kern="1200">
              <a:solidFill>
                <a:srgbClr val="000000"/>
              </a:solidFill>
              <a:latin typeface="Calibri"/>
            </a:endParaRPr>
          </a:p>
        </p:txBody>
      </p:sp>
      <p:sp>
        <p:nvSpPr>
          <p:cNvPr id="15" name="Arc 14">
            <a:extLst>
              <a:ext uri="{FF2B5EF4-FFF2-40B4-BE49-F238E27FC236}">
                <a16:creationId xmlns:a16="http://schemas.microsoft.com/office/drawing/2014/main" id="{748542BF-EDF6-0F46-17FB-5954EFA62A4A}"/>
              </a:ext>
            </a:extLst>
          </p:cNvPr>
          <p:cNvSpPr/>
          <p:nvPr/>
        </p:nvSpPr>
        <p:spPr>
          <a:xfrm>
            <a:off x="2992448" y="1078897"/>
            <a:ext cx="3197817" cy="3197817"/>
          </a:xfrm>
          <a:prstGeom prst="arc">
            <a:avLst>
              <a:gd name="adj1" fmla="val 3894232"/>
              <a:gd name="adj2" fmla="val 17721527"/>
            </a:avLst>
          </a:prstGeom>
          <a:ln w="19050">
            <a:solidFill>
              <a:schemeClr val="bg2"/>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buClrTx/>
            </a:pPr>
            <a:endParaRPr lang="en-GB" sz="1350" kern="1200">
              <a:solidFill>
                <a:srgbClr val="000000"/>
              </a:solidFill>
              <a:latin typeface="Calibri"/>
            </a:endParaRPr>
          </a:p>
        </p:txBody>
      </p:sp>
      <p:grpSp>
        <p:nvGrpSpPr>
          <p:cNvPr id="16" name="Group 15">
            <a:extLst>
              <a:ext uri="{FF2B5EF4-FFF2-40B4-BE49-F238E27FC236}">
                <a16:creationId xmlns:a16="http://schemas.microsoft.com/office/drawing/2014/main" id="{47180829-3862-ACDC-68A6-059BE811E55B}"/>
              </a:ext>
            </a:extLst>
          </p:cNvPr>
          <p:cNvGrpSpPr/>
          <p:nvPr/>
        </p:nvGrpSpPr>
        <p:grpSpPr>
          <a:xfrm flipH="1">
            <a:off x="5424805" y="1013670"/>
            <a:ext cx="1110775" cy="1665389"/>
            <a:chOff x="3533684" y="1351558"/>
            <a:chExt cx="1481032" cy="2220517"/>
          </a:xfrm>
        </p:grpSpPr>
        <p:pic>
          <p:nvPicPr>
            <p:cNvPr id="19" name="Graphic 18">
              <a:extLst>
                <a:ext uri="{FF2B5EF4-FFF2-40B4-BE49-F238E27FC236}">
                  <a16:creationId xmlns:a16="http://schemas.microsoft.com/office/drawing/2014/main" id="{42CF4214-AEF3-5CBC-F06B-8E6C3DAD65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flipH="1">
              <a:off x="3659811" y="3179436"/>
              <a:ext cx="266512" cy="518765"/>
            </a:xfrm>
            <a:prstGeom prst="rect">
              <a:avLst/>
            </a:prstGeom>
          </p:spPr>
        </p:pic>
        <p:pic>
          <p:nvPicPr>
            <p:cNvPr id="21" name="Graphic 20">
              <a:extLst>
                <a:ext uri="{FF2B5EF4-FFF2-40B4-BE49-F238E27FC236}">
                  <a16:creationId xmlns:a16="http://schemas.microsoft.com/office/drawing/2014/main" id="{E1C17A06-967F-3886-D57D-1C928E5818E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7396369" flipH="1">
              <a:off x="3802980" y="2444815"/>
              <a:ext cx="266512" cy="518765"/>
            </a:xfrm>
            <a:prstGeom prst="rect">
              <a:avLst/>
            </a:prstGeom>
          </p:spPr>
        </p:pic>
        <p:pic>
          <p:nvPicPr>
            <p:cNvPr id="22" name="Graphic 21">
              <a:extLst>
                <a:ext uri="{FF2B5EF4-FFF2-40B4-BE49-F238E27FC236}">
                  <a16:creationId xmlns:a16="http://schemas.microsoft.com/office/drawing/2014/main" id="{C608F103-5228-707B-7797-921A9716560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6725560">
              <a:off x="3718783" y="2806976"/>
              <a:ext cx="208980" cy="518097"/>
            </a:xfrm>
            <a:prstGeom prst="rect">
              <a:avLst/>
            </a:prstGeom>
          </p:spPr>
        </p:pic>
        <p:pic>
          <p:nvPicPr>
            <p:cNvPr id="23" name="Graphic 22">
              <a:extLst>
                <a:ext uri="{FF2B5EF4-FFF2-40B4-BE49-F238E27FC236}">
                  <a16:creationId xmlns:a16="http://schemas.microsoft.com/office/drawing/2014/main" id="{9AB46CBA-E626-563B-6EEB-656C108E13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8309923">
              <a:off x="3996870" y="2087327"/>
              <a:ext cx="208980" cy="518097"/>
            </a:xfrm>
            <a:prstGeom prst="rect">
              <a:avLst/>
            </a:prstGeom>
          </p:spPr>
        </p:pic>
        <p:pic>
          <p:nvPicPr>
            <p:cNvPr id="24" name="Graphic 23">
              <a:extLst>
                <a:ext uri="{FF2B5EF4-FFF2-40B4-BE49-F238E27FC236}">
                  <a16:creationId xmlns:a16="http://schemas.microsoft.com/office/drawing/2014/main" id="{6CA94981-FAB2-7583-E543-34391AC0F99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8701020" flipH="1">
              <a:off x="4190854" y="1810633"/>
              <a:ext cx="266512" cy="518765"/>
            </a:xfrm>
            <a:prstGeom prst="rect">
              <a:avLst/>
            </a:prstGeom>
          </p:spPr>
        </p:pic>
        <p:pic>
          <p:nvPicPr>
            <p:cNvPr id="26" name="Graphic 25">
              <a:extLst>
                <a:ext uri="{FF2B5EF4-FFF2-40B4-BE49-F238E27FC236}">
                  <a16:creationId xmlns:a16="http://schemas.microsoft.com/office/drawing/2014/main" id="{4A49C75C-8851-5AF2-9733-5CE83841976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745481" flipH="1">
              <a:off x="4748203" y="1351558"/>
              <a:ext cx="266513" cy="518765"/>
            </a:xfrm>
            <a:prstGeom prst="rect">
              <a:avLst/>
            </a:prstGeom>
          </p:spPr>
        </p:pic>
        <p:pic>
          <p:nvPicPr>
            <p:cNvPr id="27" name="Graphic 26">
              <a:extLst>
                <a:ext uri="{FF2B5EF4-FFF2-40B4-BE49-F238E27FC236}">
                  <a16:creationId xmlns:a16="http://schemas.microsoft.com/office/drawing/2014/main" id="{CC0EFC69-2D0D-CF6B-DE1E-A1483B04E94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087919">
              <a:off x="4474967" y="1553534"/>
              <a:ext cx="208980" cy="518097"/>
            </a:xfrm>
            <a:prstGeom prst="rect">
              <a:avLst/>
            </a:prstGeom>
          </p:spPr>
        </p:pic>
      </p:grpSp>
      <p:sp>
        <p:nvSpPr>
          <p:cNvPr id="28" name="TextBox 27">
            <a:extLst>
              <a:ext uri="{FF2B5EF4-FFF2-40B4-BE49-F238E27FC236}">
                <a16:creationId xmlns:a16="http://schemas.microsoft.com/office/drawing/2014/main" id="{E3E97F87-FCDA-9AAC-511E-0EAF71F6ECD7}"/>
              </a:ext>
            </a:extLst>
          </p:cNvPr>
          <p:cNvSpPr txBox="1"/>
          <p:nvPr/>
        </p:nvSpPr>
        <p:spPr>
          <a:xfrm>
            <a:off x="399115" y="1218947"/>
            <a:ext cx="2477995" cy="1938992"/>
          </a:xfrm>
          <a:prstGeom prst="rect">
            <a:avLst/>
          </a:prstGeom>
          <a:noFill/>
        </p:spPr>
        <p:txBody>
          <a:bodyPr wrap="square">
            <a:spAutoFit/>
          </a:bodyPr>
          <a:lstStyle/>
          <a:p>
            <a:pPr algn="ctr" defTabSz="685800">
              <a:buClrTx/>
            </a:pPr>
            <a:r>
              <a:rPr lang="en-GB" sz="1800" b="1" kern="1200" dirty="0">
                <a:solidFill>
                  <a:srgbClr val="003865"/>
                </a:solidFill>
                <a:latin typeface="Calisto MT"/>
                <a:ea typeface="+mn-ea"/>
                <a:cs typeface="+mn-cs"/>
              </a:rPr>
              <a:t>Global quality standards positioning statements</a:t>
            </a:r>
            <a:r>
              <a:rPr lang="en-GB" sz="1800" b="1" kern="1200" baseline="30000" dirty="0">
                <a:solidFill>
                  <a:srgbClr val="003865"/>
                </a:solidFill>
                <a:latin typeface="Calisto MT"/>
                <a:ea typeface="+mn-ea"/>
                <a:cs typeface="+mn-cs"/>
              </a:rPr>
              <a:t>1</a:t>
            </a:r>
          </a:p>
          <a:p>
            <a:pPr algn="ctr" defTabSz="685800">
              <a:buClrTx/>
            </a:pPr>
            <a:endParaRPr lang="en-GB" sz="1800" b="1" kern="1200" dirty="0">
              <a:solidFill>
                <a:srgbClr val="003865"/>
              </a:solidFill>
              <a:latin typeface="Calisto MT"/>
              <a:ea typeface="+mn-ea"/>
              <a:cs typeface="+mn-cs"/>
            </a:endParaRPr>
          </a:p>
          <a:p>
            <a:pPr algn="ctr" defTabSz="685800">
              <a:buClrTx/>
            </a:pPr>
            <a:r>
              <a:rPr lang="en-GB" sz="1200" kern="1200" dirty="0">
                <a:solidFill>
                  <a:srgbClr val="0A375E"/>
                </a:solidFill>
                <a:latin typeface="+mn-lt"/>
                <a:ea typeface="+mn-ea"/>
                <a:cs typeface="+mn-cs"/>
              </a:rPr>
              <a:t>Set of overarching quality standards that outline core </a:t>
            </a:r>
          </a:p>
          <a:p>
            <a:pPr algn="ctr" defTabSz="685800">
              <a:buClrTx/>
            </a:pPr>
            <a:r>
              <a:rPr lang="en-GB" sz="1200" kern="1200" dirty="0">
                <a:solidFill>
                  <a:srgbClr val="0A375E"/>
                </a:solidFill>
                <a:latin typeface="+mn-lt"/>
                <a:ea typeface="+mn-ea"/>
                <a:cs typeface="+mn-cs"/>
              </a:rPr>
              <a:t>areas for improvements in </a:t>
            </a:r>
          </a:p>
          <a:p>
            <a:pPr algn="ctr" defTabSz="685800">
              <a:buClrTx/>
            </a:pPr>
            <a:r>
              <a:rPr lang="en-GB" sz="1200" kern="1200" dirty="0">
                <a:solidFill>
                  <a:srgbClr val="0A375E"/>
                </a:solidFill>
                <a:latin typeface="+mn-lt"/>
                <a:ea typeface="+mn-ea"/>
                <a:cs typeface="+mn-cs"/>
              </a:rPr>
              <a:t>patient care and management</a:t>
            </a:r>
          </a:p>
        </p:txBody>
      </p:sp>
      <p:sp>
        <p:nvSpPr>
          <p:cNvPr id="29" name="TextBox 28">
            <a:extLst>
              <a:ext uri="{FF2B5EF4-FFF2-40B4-BE49-F238E27FC236}">
                <a16:creationId xmlns:a16="http://schemas.microsoft.com/office/drawing/2014/main" id="{8F8D066E-C75F-D832-6B78-3020F2C9BC06}"/>
              </a:ext>
            </a:extLst>
          </p:cNvPr>
          <p:cNvSpPr txBox="1"/>
          <p:nvPr/>
        </p:nvSpPr>
        <p:spPr>
          <a:xfrm>
            <a:off x="6387728" y="3002671"/>
            <a:ext cx="2396703" cy="1200329"/>
          </a:xfrm>
          <a:prstGeom prst="rect">
            <a:avLst/>
          </a:prstGeom>
          <a:noFill/>
        </p:spPr>
        <p:txBody>
          <a:bodyPr wrap="square">
            <a:spAutoFit/>
          </a:bodyPr>
          <a:lstStyle/>
          <a:p>
            <a:pPr algn="ctr" defTabSz="685800">
              <a:buClrTx/>
            </a:pPr>
            <a:r>
              <a:rPr lang="en-GB" sz="1800" b="1" kern="1200" dirty="0">
                <a:solidFill>
                  <a:schemeClr val="accent6"/>
                </a:solidFill>
                <a:latin typeface="Calisto MT"/>
                <a:ea typeface="+mn-ea"/>
                <a:cs typeface="+mn-cs"/>
              </a:rPr>
              <a:t>CONQUEST</a:t>
            </a:r>
            <a:r>
              <a:rPr lang="en-GB" sz="1800" b="1" kern="1200" baseline="30000" dirty="0">
                <a:solidFill>
                  <a:schemeClr val="accent6"/>
                </a:solidFill>
                <a:latin typeface="Calisto MT"/>
                <a:ea typeface="+mn-ea"/>
                <a:cs typeface="+mn-cs"/>
              </a:rPr>
              <a:t>2</a:t>
            </a:r>
          </a:p>
          <a:p>
            <a:pPr algn="ctr" defTabSz="685800">
              <a:buClrTx/>
            </a:pPr>
            <a:endParaRPr lang="en-GB" sz="1800" b="1" kern="1200" dirty="0">
              <a:solidFill>
                <a:srgbClr val="F0AB00"/>
              </a:solidFill>
              <a:latin typeface="Calisto MT"/>
              <a:ea typeface="+mn-ea"/>
              <a:cs typeface="+mn-cs"/>
            </a:endParaRPr>
          </a:p>
          <a:p>
            <a:pPr algn="ctr" defTabSz="685800">
              <a:buClrTx/>
            </a:pPr>
            <a:r>
              <a:rPr lang="en-GB" sz="1200" kern="1200" dirty="0">
                <a:solidFill>
                  <a:srgbClr val="003865"/>
                </a:solidFill>
                <a:latin typeface="+mn-lt"/>
                <a:ea typeface="+mn-ea"/>
                <a:cs typeface="+mn-cs"/>
              </a:rPr>
              <a:t>Clear set of practical quality standards with guidance on how these can be implemented</a:t>
            </a:r>
          </a:p>
        </p:txBody>
      </p:sp>
      <p:sp>
        <p:nvSpPr>
          <p:cNvPr id="30" name="Arc 29">
            <a:extLst>
              <a:ext uri="{FF2B5EF4-FFF2-40B4-BE49-F238E27FC236}">
                <a16:creationId xmlns:a16="http://schemas.microsoft.com/office/drawing/2014/main" id="{FD6F25D3-BDE2-1B1B-14F0-8EA53A9233FF}"/>
              </a:ext>
            </a:extLst>
          </p:cNvPr>
          <p:cNvSpPr/>
          <p:nvPr/>
        </p:nvSpPr>
        <p:spPr>
          <a:xfrm>
            <a:off x="2989185" y="1078897"/>
            <a:ext cx="3197817" cy="3197817"/>
          </a:xfrm>
          <a:prstGeom prst="arc">
            <a:avLst>
              <a:gd name="adj1" fmla="val 6754324"/>
              <a:gd name="adj2" fmla="val 15069315"/>
            </a:avLst>
          </a:prstGeom>
          <a:ln w="174625">
            <a:solidFill>
              <a:srgbClr val="002060">
                <a:alpha val="60000"/>
              </a:srgb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buClrTx/>
            </a:pPr>
            <a:endParaRPr lang="en-GB" sz="1350" kern="1200">
              <a:solidFill>
                <a:srgbClr val="000000"/>
              </a:solidFill>
              <a:latin typeface="Calibri"/>
            </a:endParaRPr>
          </a:p>
        </p:txBody>
      </p:sp>
      <p:sp>
        <p:nvSpPr>
          <p:cNvPr id="31" name="TextBox 30">
            <a:extLst>
              <a:ext uri="{FF2B5EF4-FFF2-40B4-BE49-F238E27FC236}">
                <a16:creationId xmlns:a16="http://schemas.microsoft.com/office/drawing/2014/main" id="{C7BD87EB-1FB7-BFD4-9E91-35279EC86C00}"/>
              </a:ext>
            </a:extLst>
          </p:cNvPr>
          <p:cNvSpPr txBox="1"/>
          <p:nvPr/>
        </p:nvSpPr>
        <p:spPr>
          <a:xfrm>
            <a:off x="3413276" y="1491472"/>
            <a:ext cx="2393750" cy="2366091"/>
          </a:xfrm>
          <a:prstGeom prst="rect">
            <a:avLst/>
          </a:prstGeom>
          <a:noFill/>
        </p:spPr>
        <p:txBody>
          <a:bodyPr wrap="square" rtlCol="0">
            <a:prstTxWarp prst="textArchUp">
              <a:avLst>
                <a:gd name="adj" fmla="val 8737811"/>
              </a:avLst>
            </a:prstTxWarp>
            <a:spAutoFit/>
          </a:bodyPr>
          <a:lstStyle/>
          <a:p>
            <a:pPr defTabSz="685800">
              <a:lnSpc>
                <a:spcPct val="90000"/>
              </a:lnSpc>
              <a:spcAft>
                <a:spcPts val="450"/>
              </a:spcAft>
              <a:buClrTx/>
            </a:pPr>
            <a:r>
              <a:rPr lang="en-GB" sz="1200" b="1" kern="1200">
                <a:solidFill>
                  <a:srgbClr val="003865"/>
                </a:solidFill>
                <a:latin typeface="+mn-lt"/>
                <a:ea typeface="+mn-ea"/>
                <a:cs typeface="+mn-cs"/>
              </a:rPr>
              <a:t>Total COPD population </a:t>
            </a:r>
            <a:r>
              <a:rPr lang="en-GB" sz="1200" kern="1200">
                <a:solidFill>
                  <a:srgbClr val="003865"/>
                </a:solidFill>
                <a:latin typeface="+mn-lt"/>
                <a:ea typeface="+mn-ea"/>
                <a:cs typeface="+mn-cs"/>
              </a:rPr>
              <a:t>(diagnosed and undiagnosed)</a:t>
            </a:r>
          </a:p>
        </p:txBody>
      </p:sp>
      <p:sp>
        <p:nvSpPr>
          <p:cNvPr id="32" name="Oval 31">
            <a:extLst>
              <a:ext uri="{FF2B5EF4-FFF2-40B4-BE49-F238E27FC236}">
                <a16:creationId xmlns:a16="http://schemas.microsoft.com/office/drawing/2014/main" id="{D66CC1BF-9E03-3146-6507-11F4AD1A3F45}"/>
              </a:ext>
            </a:extLst>
          </p:cNvPr>
          <p:cNvSpPr/>
          <p:nvPr/>
        </p:nvSpPr>
        <p:spPr>
          <a:xfrm>
            <a:off x="3993978" y="2176618"/>
            <a:ext cx="1761653" cy="176165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Calibri"/>
            </a:endParaRPr>
          </a:p>
        </p:txBody>
      </p:sp>
      <p:sp>
        <p:nvSpPr>
          <p:cNvPr id="33" name="Oval 32">
            <a:extLst>
              <a:ext uri="{FF2B5EF4-FFF2-40B4-BE49-F238E27FC236}">
                <a16:creationId xmlns:a16="http://schemas.microsoft.com/office/drawing/2014/main" id="{BBA3E338-BB6B-353F-E32F-D693533BDB67}"/>
              </a:ext>
            </a:extLst>
          </p:cNvPr>
          <p:cNvSpPr/>
          <p:nvPr/>
        </p:nvSpPr>
        <p:spPr>
          <a:xfrm>
            <a:off x="4489494" y="2736793"/>
            <a:ext cx="1150762" cy="1150762"/>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Calibri"/>
            </a:endParaRPr>
          </a:p>
        </p:txBody>
      </p:sp>
      <p:sp>
        <p:nvSpPr>
          <p:cNvPr id="34" name="TextBox 33">
            <a:extLst>
              <a:ext uri="{FF2B5EF4-FFF2-40B4-BE49-F238E27FC236}">
                <a16:creationId xmlns:a16="http://schemas.microsoft.com/office/drawing/2014/main" id="{DCFE6669-B187-081E-3ADA-FDD0DD7F9854}"/>
              </a:ext>
            </a:extLst>
          </p:cNvPr>
          <p:cNvSpPr txBox="1"/>
          <p:nvPr/>
        </p:nvSpPr>
        <p:spPr>
          <a:xfrm rot="5964686">
            <a:off x="4259638" y="2352562"/>
            <a:ext cx="1264802" cy="1333373"/>
          </a:xfrm>
          <a:prstGeom prst="rect">
            <a:avLst/>
          </a:prstGeom>
          <a:noFill/>
        </p:spPr>
        <p:txBody>
          <a:bodyPr wrap="square" rtlCol="0">
            <a:prstTxWarp prst="textArchUp">
              <a:avLst>
                <a:gd name="adj" fmla="val 5794906"/>
              </a:avLst>
            </a:prstTxWarp>
            <a:spAutoFit/>
          </a:bodyPr>
          <a:lstStyle/>
          <a:p>
            <a:pPr defTabSz="685800">
              <a:lnSpc>
                <a:spcPct val="90000"/>
              </a:lnSpc>
              <a:spcAft>
                <a:spcPts val="450"/>
              </a:spcAft>
              <a:buClrTx/>
            </a:pPr>
            <a:r>
              <a:rPr lang="en-GB" b="1" kern="1200">
                <a:solidFill>
                  <a:srgbClr val="FFFFFF"/>
                </a:solidFill>
                <a:latin typeface="+mn-lt"/>
                <a:ea typeface="+mn-ea"/>
                <a:cs typeface="+mn-cs"/>
              </a:rPr>
              <a:t>MHR patients</a:t>
            </a:r>
          </a:p>
        </p:txBody>
      </p:sp>
      <p:sp>
        <p:nvSpPr>
          <p:cNvPr id="35" name="TextBox 34">
            <a:extLst>
              <a:ext uri="{FF2B5EF4-FFF2-40B4-BE49-F238E27FC236}">
                <a16:creationId xmlns:a16="http://schemas.microsoft.com/office/drawing/2014/main" id="{8F9D1936-CC95-FF22-6688-633B2071A12B}"/>
              </a:ext>
            </a:extLst>
          </p:cNvPr>
          <p:cNvSpPr txBox="1"/>
          <p:nvPr/>
        </p:nvSpPr>
        <p:spPr>
          <a:xfrm rot="19850193">
            <a:off x="4649464" y="2903409"/>
            <a:ext cx="829199" cy="841510"/>
          </a:xfrm>
          <a:prstGeom prst="rect">
            <a:avLst/>
          </a:prstGeom>
          <a:noFill/>
        </p:spPr>
        <p:txBody>
          <a:bodyPr wrap="square" rtlCol="0">
            <a:prstTxWarp prst="textArchUp">
              <a:avLst>
                <a:gd name="adj" fmla="val 6707811"/>
              </a:avLst>
            </a:prstTxWarp>
            <a:spAutoFit/>
          </a:bodyPr>
          <a:lstStyle/>
          <a:p>
            <a:pPr algn="ctr" defTabSz="685800">
              <a:lnSpc>
                <a:spcPts val="1425"/>
              </a:lnSpc>
              <a:buClrTx/>
            </a:pPr>
            <a:r>
              <a:rPr lang="en-GB" sz="1200" b="1" kern="1200">
                <a:solidFill>
                  <a:schemeClr val="accent6"/>
                </a:solidFill>
                <a:latin typeface="+mn-lt"/>
                <a:ea typeface="+mn-ea"/>
                <a:cs typeface="+mn-cs"/>
              </a:rPr>
              <a:t>MHR patients with EMRs</a:t>
            </a:r>
          </a:p>
        </p:txBody>
      </p:sp>
      <p:sp>
        <p:nvSpPr>
          <p:cNvPr id="36" name="Arc 35">
            <a:extLst>
              <a:ext uri="{FF2B5EF4-FFF2-40B4-BE49-F238E27FC236}">
                <a16:creationId xmlns:a16="http://schemas.microsoft.com/office/drawing/2014/main" id="{131334C5-68FB-8176-FEF8-401B1558DE10}"/>
              </a:ext>
            </a:extLst>
          </p:cNvPr>
          <p:cNvSpPr/>
          <p:nvPr/>
        </p:nvSpPr>
        <p:spPr>
          <a:xfrm rot="168105">
            <a:off x="3039716" y="1088122"/>
            <a:ext cx="3197817" cy="3197817"/>
          </a:xfrm>
          <a:prstGeom prst="arc">
            <a:avLst>
              <a:gd name="adj1" fmla="val 70491"/>
              <a:gd name="adj2" fmla="val 3522517"/>
            </a:avLst>
          </a:prstGeom>
          <a:ln w="174625">
            <a:solidFill>
              <a:schemeClr val="accent6">
                <a:alpha val="60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buClrTx/>
            </a:pPr>
            <a:endParaRPr lang="en-GB" sz="1350" kern="1200">
              <a:solidFill>
                <a:srgbClr val="000000"/>
              </a:solidFill>
              <a:latin typeface="Calibri"/>
            </a:endParaRPr>
          </a:p>
        </p:txBody>
      </p:sp>
      <p:sp>
        <p:nvSpPr>
          <p:cNvPr id="37" name="Text Placeholder 16">
            <a:extLst>
              <a:ext uri="{FF2B5EF4-FFF2-40B4-BE49-F238E27FC236}">
                <a16:creationId xmlns:a16="http://schemas.microsoft.com/office/drawing/2014/main" id="{40BE8930-D5B6-1052-05FA-8F7AF65E36D1}"/>
              </a:ext>
            </a:extLst>
          </p:cNvPr>
          <p:cNvSpPr txBox="1">
            <a:spLocks/>
          </p:cNvSpPr>
          <p:nvPr/>
        </p:nvSpPr>
        <p:spPr>
          <a:xfrm>
            <a:off x="369729" y="4445865"/>
            <a:ext cx="8424863" cy="34298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800" dirty="0"/>
              <a:t>EMR, electronic medical record; MHR, modifiable high risk </a:t>
            </a:r>
            <a:br>
              <a:rPr lang="en-GB" sz="800" dirty="0"/>
            </a:br>
            <a:r>
              <a:rPr lang="en-GB" sz="800" dirty="0"/>
              <a:t>1. </a:t>
            </a:r>
            <a:r>
              <a:rPr lang="en-GB" sz="800" dirty="0" err="1"/>
              <a:t>Bhutani</a:t>
            </a:r>
            <a:r>
              <a:rPr lang="en-GB" sz="800" dirty="0"/>
              <a:t> M, et al. Adv </a:t>
            </a:r>
            <a:r>
              <a:rPr lang="en-GB" sz="800" dirty="0" err="1"/>
              <a:t>Ther</a:t>
            </a:r>
            <a:r>
              <a:rPr lang="en-GB" sz="800" dirty="0"/>
              <a:t> 2022;39:2302–2322; 2. Pullen R, et al. Int J Chron Obstruct </a:t>
            </a:r>
            <a:r>
              <a:rPr lang="en-GB" sz="800" dirty="0" err="1"/>
              <a:t>Pulmon</a:t>
            </a:r>
            <a:r>
              <a:rPr lang="en-GB" sz="800" dirty="0"/>
              <a:t> Dis 2021;16:2301–2322</a:t>
            </a:r>
          </a:p>
        </p:txBody>
      </p:sp>
      <p:sp>
        <p:nvSpPr>
          <p:cNvPr id="39" name="Google Shape;1325;p189">
            <a:extLst>
              <a:ext uri="{FF2B5EF4-FFF2-40B4-BE49-F238E27FC236}">
                <a16:creationId xmlns:a16="http://schemas.microsoft.com/office/drawing/2014/main" id="{A412C194-8278-679C-E181-FAE138D2D93B}"/>
              </a:ext>
            </a:extLst>
          </p:cNvPr>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pic>
        <p:nvPicPr>
          <p:cNvPr id="40" name="Google Shape;1326;p189">
            <a:extLst>
              <a:ext uri="{FF2B5EF4-FFF2-40B4-BE49-F238E27FC236}">
                <a16:creationId xmlns:a16="http://schemas.microsoft.com/office/drawing/2014/main" id="{6C021FB2-8176-44EF-6123-88F7EFCE2E47}"/>
              </a:ext>
            </a:extLst>
          </p:cNvPr>
          <p:cNvPicPr preferRelativeResize="0"/>
          <p:nvPr/>
        </p:nvPicPr>
        <p:blipFill rotWithShape="1">
          <a:blip r:embed="rId7">
            <a:alphaModFix/>
          </a:blip>
          <a:srcRect l="13701" t="35042" r="12909" b="37080"/>
          <a:stretch/>
        </p:blipFill>
        <p:spPr>
          <a:xfrm>
            <a:off x="3987703" y="4794578"/>
            <a:ext cx="1168590" cy="342902"/>
          </a:xfrm>
          <a:prstGeom prst="rect">
            <a:avLst/>
          </a:prstGeom>
          <a:noFill/>
          <a:ln>
            <a:noFill/>
          </a:ln>
        </p:spPr>
      </p:pic>
      <p:pic>
        <p:nvPicPr>
          <p:cNvPr id="41" name="Google Shape;1928;p212" descr="A picture containing drawing&#10;&#10;Description automatically generated">
            <a:extLst>
              <a:ext uri="{FF2B5EF4-FFF2-40B4-BE49-F238E27FC236}">
                <a16:creationId xmlns:a16="http://schemas.microsoft.com/office/drawing/2014/main" id="{4C052A88-2CDB-8F38-EE8A-6F7FF9F7AE64}"/>
              </a:ext>
            </a:extLst>
          </p:cNvPr>
          <p:cNvPicPr preferRelativeResize="0"/>
          <p:nvPr/>
        </p:nvPicPr>
        <p:blipFill rotWithShape="1">
          <a:blip r:embed="rId8">
            <a:alphaModFix/>
          </a:blip>
          <a:srcRect/>
          <a:stretch/>
        </p:blipFill>
        <p:spPr>
          <a:xfrm>
            <a:off x="75092" y="4852491"/>
            <a:ext cx="537815" cy="291009"/>
          </a:xfrm>
          <a:prstGeom prst="rect">
            <a:avLst/>
          </a:prstGeom>
          <a:noFill/>
          <a:ln>
            <a:noFill/>
          </a:ln>
        </p:spPr>
      </p:pic>
      <p:pic>
        <p:nvPicPr>
          <p:cNvPr id="42" name="Google Shape;1703;p209" descr="A picture containing drawing&#10;&#10;Description automatically generated">
            <a:extLst>
              <a:ext uri="{FF2B5EF4-FFF2-40B4-BE49-F238E27FC236}">
                <a16:creationId xmlns:a16="http://schemas.microsoft.com/office/drawing/2014/main" id="{E7BE015D-2B49-11A0-155E-5D7969CBA009}"/>
              </a:ext>
            </a:extLst>
          </p:cNvPr>
          <p:cNvPicPr preferRelativeResize="0"/>
          <p:nvPr/>
        </p:nvPicPr>
        <p:blipFill rotWithShape="1">
          <a:blip r:embed="rId9">
            <a:alphaModFix/>
          </a:blip>
          <a:srcRect/>
          <a:stretch/>
        </p:blipFill>
        <p:spPr>
          <a:xfrm>
            <a:off x="8102436" y="4846918"/>
            <a:ext cx="971552" cy="235459"/>
          </a:xfrm>
          <a:prstGeom prst="rect">
            <a:avLst/>
          </a:prstGeom>
          <a:noFill/>
          <a:ln>
            <a:noFill/>
          </a:ln>
        </p:spPr>
      </p:pic>
    </p:spTree>
    <p:extLst>
      <p:ext uri="{BB962C8B-B14F-4D97-AF65-F5344CB8AC3E}">
        <p14:creationId xmlns:p14="http://schemas.microsoft.com/office/powerpoint/2010/main" val="291319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9"/>
        <p:cNvGrpSpPr/>
        <p:nvPr/>
      </p:nvGrpSpPr>
      <p:grpSpPr>
        <a:xfrm>
          <a:off x="0" y="0"/>
          <a:ext cx="0" cy="0"/>
          <a:chOff x="0" y="0"/>
          <a:chExt cx="0" cy="0"/>
        </a:xfrm>
      </p:grpSpPr>
      <p:sp>
        <p:nvSpPr>
          <p:cNvPr id="2" name="Title 1">
            <a:extLst>
              <a:ext uri="{FF2B5EF4-FFF2-40B4-BE49-F238E27FC236}">
                <a16:creationId xmlns:a16="http://schemas.microsoft.com/office/drawing/2014/main" id="{11E91A3B-DA9B-B5DD-93E8-6E80FB19397C}"/>
              </a:ext>
            </a:extLst>
          </p:cNvPr>
          <p:cNvSpPr>
            <a:spLocks noGrp="1"/>
          </p:cNvSpPr>
          <p:nvPr>
            <p:ph type="title" idx="4294967295"/>
          </p:nvPr>
        </p:nvSpPr>
        <p:spPr>
          <a:xfrm>
            <a:off x="-3" y="-45719"/>
            <a:ext cx="9144004" cy="590764"/>
          </a:xfrm>
          <a:prstGeom prst="rect">
            <a:avLst/>
          </a:prstGeom>
        </p:spPr>
        <p:txBody>
          <a:bodyPr anchor="ctr"/>
          <a:lstStyle/>
          <a:p>
            <a:r>
              <a:rPr lang="en-GB" sz="1600" b="1" dirty="0">
                <a:solidFill>
                  <a:srgbClr val="FFFFFF"/>
                </a:solidFill>
                <a:latin typeface="Arial"/>
                <a:ea typeface="Arial"/>
                <a:cs typeface="Arial"/>
                <a:sym typeface="Arial"/>
              </a:rPr>
              <a:t>Target populations</a:t>
            </a:r>
            <a:endParaRPr lang="en-US" sz="1600" b="1" dirty="0"/>
          </a:p>
        </p:txBody>
      </p:sp>
      <p:sp>
        <p:nvSpPr>
          <p:cNvPr id="36" name="Google Shape;1931;p212">
            <a:extLst>
              <a:ext uri="{FF2B5EF4-FFF2-40B4-BE49-F238E27FC236}">
                <a16:creationId xmlns:a16="http://schemas.microsoft.com/office/drawing/2014/main" id="{D3EFB34B-FB49-5ADF-97D2-C59AEC0850F0}"/>
              </a:ext>
            </a:extLst>
          </p:cNvPr>
          <p:cNvSpPr txBox="1">
            <a:spLocks/>
          </p:cNvSpPr>
          <p:nvPr/>
        </p:nvSpPr>
        <p:spPr>
          <a:xfrm>
            <a:off x="32595" y="4376072"/>
            <a:ext cx="8160476" cy="338554"/>
          </a:xfrm>
          <a:prstGeom prst="rect">
            <a:avLst/>
          </a:prstGeom>
          <a:noFill/>
          <a:ln>
            <a:noFill/>
          </a:ln>
        </p:spPr>
        <p:txBody>
          <a:bodyPr spcFirstLastPara="1" wrap="square" lIns="0" tIns="45720" rIns="0" bIns="45720" anchor="b" anchorCtr="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800" b="0" i="0" u="none" strike="noStrike" kern="0" cap="none" spc="0" normalizeH="0" baseline="0" noProof="0" dirty="0">
                <a:ln>
                  <a:noFill/>
                </a:ln>
                <a:solidFill>
                  <a:srgbClr val="424242"/>
                </a:solidFill>
                <a:effectLst/>
                <a:uLnTx/>
                <a:uFillTx/>
                <a:latin typeface="Arial" panose="020B0604020202020204" pitchFamily="34" charset="0"/>
                <a:ea typeface="+mn-ea"/>
                <a:cs typeface="Arial" panose="020B0604020202020204" pitchFamily="34" charset="0"/>
                <a:sym typeface="Arial"/>
              </a:rPr>
              <a:t>*W</a:t>
            </a:r>
            <a:r>
              <a:rPr kumimoji="0" lang="en-GB" sz="800" b="0" i="0" u="none" strike="noStrike" kern="1200" cap="none" spc="0" normalizeH="0" baseline="0" noProof="0" dirty="0">
                <a:ln>
                  <a:noFill/>
                </a:ln>
                <a:solidFill>
                  <a:srgbClr val="424242"/>
                </a:solidFill>
                <a:effectLst/>
                <a:uLnTx/>
                <a:uFillTx/>
                <a:latin typeface="Arial" panose="020B0604020202020204"/>
                <a:ea typeface="+mn-ea"/>
                <a:cs typeface="+mn-cs"/>
                <a:sym typeface="Arial"/>
              </a:rPr>
              <a:t>ith at least one exacerbation occurring in the last 12 months</a:t>
            </a:r>
          </a:p>
          <a:p>
            <a:pPr marL="0" marR="0" lvl="0" indent="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kumimoji="0" lang="en-GB" sz="800" b="0" i="0" u="none" strike="noStrike" kern="1200" cap="none" spc="0" normalizeH="0" baseline="0" noProof="0" dirty="0">
                <a:ln>
                  <a:noFill/>
                </a:ln>
                <a:solidFill>
                  <a:srgbClr val="424242"/>
                </a:solidFill>
                <a:effectLst/>
                <a:uLnTx/>
                <a:uFillTx/>
                <a:latin typeface="Arial" panose="020B0604020202020204"/>
                <a:ea typeface="+mn-ea"/>
                <a:cs typeface="+mn-cs"/>
                <a:sym typeface="Arial"/>
              </a:rPr>
              <a:t>1. Pullen R, et al. Int J Chron Obstruct </a:t>
            </a:r>
            <a:r>
              <a:rPr kumimoji="0" lang="en-GB" sz="800" b="0" i="0" u="none" strike="noStrike" kern="1200" cap="none" spc="0" normalizeH="0" baseline="0" noProof="0" dirty="0" err="1">
                <a:ln>
                  <a:noFill/>
                </a:ln>
                <a:solidFill>
                  <a:srgbClr val="424242"/>
                </a:solidFill>
                <a:effectLst/>
                <a:uLnTx/>
                <a:uFillTx/>
                <a:latin typeface="Arial" panose="020B0604020202020204"/>
                <a:ea typeface="+mn-ea"/>
                <a:cs typeface="+mn-cs"/>
                <a:sym typeface="Arial"/>
              </a:rPr>
              <a:t>Pulmon</a:t>
            </a:r>
            <a:r>
              <a:rPr kumimoji="0" lang="en-GB" sz="800" b="0" i="0" u="none" strike="noStrike" kern="1200" cap="none" spc="0" normalizeH="0" baseline="0" noProof="0" dirty="0">
                <a:ln>
                  <a:noFill/>
                </a:ln>
                <a:solidFill>
                  <a:srgbClr val="424242"/>
                </a:solidFill>
                <a:effectLst/>
                <a:uLnTx/>
                <a:uFillTx/>
                <a:latin typeface="Arial" panose="020B0604020202020204"/>
                <a:ea typeface="+mn-ea"/>
                <a:cs typeface="+mn-cs"/>
                <a:sym typeface="Arial"/>
              </a:rPr>
              <a:t> Dis 2021;16:2301–2322; 2. Alves L, et al. Patient </a:t>
            </a:r>
            <a:r>
              <a:rPr kumimoji="0" lang="en-GB" sz="800" b="0" i="0" u="none" strike="noStrike" kern="1200" cap="none" spc="0" normalizeH="0" baseline="0" noProof="0" dirty="0" err="1">
                <a:ln>
                  <a:noFill/>
                </a:ln>
                <a:solidFill>
                  <a:srgbClr val="424242"/>
                </a:solidFill>
                <a:effectLst/>
                <a:uLnTx/>
                <a:uFillTx/>
                <a:latin typeface="Arial" panose="020B0604020202020204"/>
                <a:ea typeface="+mn-ea"/>
                <a:cs typeface="+mn-cs"/>
                <a:sym typeface="Arial"/>
              </a:rPr>
              <a:t>Relat</a:t>
            </a:r>
            <a:r>
              <a:rPr kumimoji="0" lang="en-GB" sz="800" b="0" i="0" u="none" strike="noStrike" kern="1200" cap="none" spc="0" normalizeH="0" baseline="0" noProof="0" dirty="0">
                <a:ln>
                  <a:noFill/>
                </a:ln>
                <a:solidFill>
                  <a:srgbClr val="424242"/>
                </a:solidFill>
                <a:effectLst/>
                <a:uLnTx/>
                <a:uFillTx/>
                <a:latin typeface="Arial" panose="020B0604020202020204"/>
                <a:ea typeface="+mn-ea"/>
                <a:cs typeface="+mn-cs"/>
                <a:sym typeface="Arial"/>
              </a:rPr>
              <a:t> Outcome </a:t>
            </a:r>
            <a:r>
              <a:rPr kumimoji="0" lang="en-GB" sz="800" b="0" i="0" u="none" strike="noStrike" kern="1200" cap="none" spc="0" normalizeH="0" baseline="0" noProof="0" dirty="0" err="1">
                <a:ln>
                  <a:noFill/>
                </a:ln>
                <a:solidFill>
                  <a:srgbClr val="424242"/>
                </a:solidFill>
                <a:effectLst/>
                <a:uLnTx/>
                <a:uFillTx/>
                <a:latin typeface="Arial" panose="020B0604020202020204"/>
                <a:ea typeface="+mn-ea"/>
                <a:cs typeface="+mn-cs"/>
                <a:sym typeface="Arial"/>
              </a:rPr>
              <a:t>Meas</a:t>
            </a:r>
            <a:r>
              <a:rPr kumimoji="0" lang="en-GB" sz="800" b="0" i="0" u="none" strike="noStrike" kern="1200" cap="none" spc="0" normalizeH="0" baseline="0" noProof="0" dirty="0">
                <a:ln>
                  <a:noFill/>
                </a:ln>
                <a:solidFill>
                  <a:srgbClr val="424242"/>
                </a:solidFill>
                <a:effectLst/>
                <a:uLnTx/>
                <a:uFillTx/>
                <a:latin typeface="Arial" panose="020B0604020202020204"/>
                <a:ea typeface="+mn-ea"/>
                <a:cs typeface="+mn-cs"/>
                <a:sym typeface="Arial"/>
              </a:rPr>
              <a:t> 2022;13:53–68</a:t>
            </a:r>
            <a:endParaRPr kumimoji="0" lang="en-GB" sz="800" b="0" i="0" u="none" strike="noStrike" kern="1200" cap="none" spc="0" normalizeH="0" baseline="0" noProof="0" dirty="0">
              <a:ln>
                <a:noFill/>
              </a:ln>
              <a:solidFill>
                <a:srgbClr val="424242"/>
              </a:solidFill>
              <a:effectLst/>
              <a:uLnTx/>
              <a:uFillTx/>
              <a:latin typeface="Arial" panose="020B0604020202020204" pitchFamily="34" charset="0"/>
              <a:ea typeface="+mn-ea"/>
              <a:cs typeface="Arial" panose="020B0604020202020204" pitchFamily="34" charset="0"/>
              <a:sym typeface="Arial"/>
            </a:endParaRPr>
          </a:p>
        </p:txBody>
      </p:sp>
      <p:sp>
        <p:nvSpPr>
          <p:cNvPr id="37" name="Rectangle 36">
            <a:extLst>
              <a:ext uri="{FF2B5EF4-FFF2-40B4-BE49-F238E27FC236}">
                <a16:creationId xmlns:a16="http://schemas.microsoft.com/office/drawing/2014/main" id="{89390CCF-E7B7-CE44-EF75-1FF73CF19BBD}"/>
              </a:ext>
            </a:extLst>
          </p:cNvPr>
          <p:cNvSpPr/>
          <p:nvPr/>
        </p:nvSpPr>
        <p:spPr>
          <a:xfrm>
            <a:off x="317043" y="1499481"/>
            <a:ext cx="4089446" cy="2629618"/>
          </a:xfrm>
          <a:prstGeom prst="rect">
            <a:avLst/>
          </a:prstGeom>
          <a:solidFill>
            <a:schemeClr val="bg1"/>
          </a:solidFill>
          <a:ln>
            <a:noFill/>
          </a:ln>
          <a:effectLst>
            <a:innerShdw blurRad="131828">
              <a:schemeClr val="accent3"/>
            </a:innerShdw>
          </a:effectLst>
        </p:spPr>
        <p:style>
          <a:lnRef idx="2">
            <a:schemeClr val="accent1">
              <a:shade val="50000"/>
            </a:schemeClr>
          </a:lnRef>
          <a:fillRef idx="1">
            <a:schemeClr val="accent1"/>
          </a:fillRef>
          <a:effectRef idx="0">
            <a:schemeClr val="accent1"/>
          </a:effectRef>
          <a:fontRef idx="minor">
            <a:schemeClr val="lt1"/>
          </a:fontRef>
        </p:style>
        <p:txBody>
          <a:bodyPr lIns="182880" tIns="548640" rIns="91440" rtlCol="0" anchor="t"/>
          <a:lstStyle/>
          <a:p>
            <a:pPr marL="171450" marR="0" lvl="0" indent="-166688" algn="l" defTabSz="914400" rtl="0" eaLnBrk="1" fontAlgn="auto" latinLnBrk="0" hangingPunct="1">
              <a:lnSpc>
                <a:spcPct val="100000"/>
              </a:lnSpc>
              <a:spcBef>
                <a:spcPts val="0"/>
              </a:spcBef>
              <a:spcAft>
                <a:spcPts val="600"/>
              </a:spcAft>
              <a:buClr>
                <a:srgbClr val="FFAB3F"/>
              </a:buClr>
              <a:buSzPct val="100000"/>
              <a:buFont typeface="Arial" panose="020B0604020202020204" pitchFamily="34" charset="0"/>
              <a:buChar char="•"/>
              <a:tabLst/>
              <a:defRPr/>
            </a:pPr>
            <a:r>
              <a:rPr kumimoji="0" lang="en-GB" sz="1400" b="0" i="0" u="none" strike="noStrike" kern="0" cap="none" spc="0" normalizeH="0" baseline="0" noProof="0" dirty="0">
                <a:ln>
                  <a:noFill/>
                </a:ln>
                <a:solidFill>
                  <a:srgbClr val="424242"/>
                </a:solidFill>
                <a:effectLst/>
                <a:uLnTx/>
                <a:uFillTx/>
                <a:latin typeface="Arial" panose="020B0604020202020204"/>
                <a:ea typeface="+mn-ea"/>
                <a:cs typeface="+mn-cs"/>
                <a:sym typeface="Arial"/>
              </a:rPr>
              <a:t>Age ≥ 40</a:t>
            </a:r>
          </a:p>
          <a:p>
            <a:pPr marL="171450" marR="0" lvl="0" indent="-166688" algn="l" defTabSz="914400" rtl="0" eaLnBrk="1" fontAlgn="auto" latinLnBrk="0" hangingPunct="1">
              <a:lnSpc>
                <a:spcPct val="100000"/>
              </a:lnSpc>
              <a:spcBef>
                <a:spcPts val="0"/>
              </a:spcBef>
              <a:spcAft>
                <a:spcPts val="600"/>
              </a:spcAft>
              <a:buClr>
                <a:srgbClr val="FFAB3F"/>
              </a:buClr>
              <a:buSzPct val="100000"/>
              <a:buFont typeface="Arial" panose="020B0604020202020204" pitchFamily="34" charset="0"/>
              <a:buChar char="•"/>
              <a:tabLst/>
              <a:defRPr/>
            </a:pPr>
            <a:r>
              <a:rPr kumimoji="0" lang="en-GB" sz="1400" b="0" i="0" u="none" strike="noStrike" kern="0" cap="none" spc="0" normalizeH="0" baseline="0" noProof="0" dirty="0">
                <a:ln>
                  <a:noFill/>
                </a:ln>
                <a:solidFill>
                  <a:srgbClr val="424242"/>
                </a:solidFill>
                <a:effectLst/>
                <a:uLnTx/>
                <a:uFillTx/>
                <a:latin typeface="Arial" panose="020B0604020202020204"/>
                <a:ea typeface="+mn-ea"/>
                <a:cs typeface="+mn-cs"/>
                <a:sym typeface="Arial"/>
              </a:rPr>
              <a:t>Ex or current smoker with history of ≥ 10 </a:t>
            </a:r>
            <a:endParaRPr lang="en-GB" dirty="0">
              <a:solidFill>
                <a:srgbClr val="424242"/>
              </a:solidFill>
              <a:latin typeface="Arial" panose="020B0604020202020204"/>
            </a:endParaRPr>
          </a:p>
          <a:p>
            <a:pPr marL="3175" marR="0" lvl="0" indent="179388" algn="l" defTabSz="914400" rtl="0" eaLnBrk="1" fontAlgn="auto" latinLnBrk="0" hangingPunct="1">
              <a:lnSpc>
                <a:spcPct val="100000"/>
              </a:lnSpc>
              <a:spcBef>
                <a:spcPts val="0"/>
              </a:spcBef>
              <a:spcAft>
                <a:spcPts val="600"/>
              </a:spcAft>
              <a:buClr>
                <a:srgbClr val="FFAB3F"/>
              </a:buClr>
              <a:buSzPct val="100000"/>
              <a:tabLst/>
              <a:defRPr/>
            </a:pPr>
            <a:r>
              <a:rPr kumimoji="0" lang="en-GB" sz="1400" b="0" i="0" u="none" strike="noStrike" kern="0" cap="none" spc="0" normalizeH="0" baseline="0" noProof="0" dirty="0">
                <a:ln>
                  <a:noFill/>
                </a:ln>
                <a:solidFill>
                  <a:srgbClr val="424242"/>
                </a:solidFill>
                <a:effectLst/>
                <a:uLnTx/>
                <a:uFillTx/>
                <a:latin typeface="Arial" panose="020B0604020202020204"/>
                <a:ea typeface="+mn-ea"/>
                <a:cs typeface="+mn-cs"/>
                <a:sym typeface="Arial"/>
              </a:rPr>
              <a:t>pack-years or ≥ 10 years smoking duration</a:t>
            </a:r>
          </a:p>
          <a:p>
            <a:pPr marL="171450" indent="-166688">
              <a:spcAft>
                <a:spcPts val="600"/>
              </a:spcAft>
              <a:buClr>
                <a:srgbClr val="FFAB3F"/>
              </a:buClr>
              <a:buSzPct val="100000"/>
              <a:buFont typeface="Arial" panose="020B0604020202020204" pitchFamily="34" charset="0"/>
              <a:buChar char="•"/>
              <a:defRPr/>
            </a:pPr>
            <a:r>
              <a:rPr kumimoji="0" lang="en-GB" sz="1400" b="0" i="0" u="none" strike="noStrike" kern="0" cap="none" spc="0" normalizeH="0" baseline="0" noProof="0" dirty="0">
                <a:ln>
                  <a:noFill/>
                </a:ln>
                <a:solidFill>
                  <a:srgbClr val="424242"/>
                </a:solidFill>
                <a:effectLst/>
                <a:uLnTx/>
                <a:uFillTx/>
                <a:latin typeface="Arial" panose="020B0604020202020204"/>
                <a:ea typeface="+mn-ea"/>
                <a:cs typeface="+mn-cs"/>
                <a:sym typeface="Arial"/>
              </a:rPr>
              <a:t>≥ 2 moderate or ≥ 1 severe exacerbations of potential COPD in the last 24 months*</a:t>
            </a:r>
          </a:p>
          <a:p>
            <a:pPr marL="171450" marR="0" lvl="0" indent="-166688" algn="l" defTabSz="914400" rtl="0" eaLnBrk="1" fontAlgn="auto" latinLnBrk="0" hangingPunct="1">
              <a:lnSpc>
                <a:spcPct val="100000"/>
              </a:lnSpc>
              <a:spcBef>
                <a:spcPts val="0"/>
              </a:spcBef>
              <a:spcAft>
                <a:spcPts val="600"/>
              </a:spcAft>
              <a:buClr>
                <a:srgbClr val="FFAB3F"/>
              </a:buClr>
              <a:buSzPct val="100000"/>
              <a:buFont typeface="Arial" panose="020B0604020202020204" pitchFamily="34" charset="0"/>
              <a:buChar char="•"/>
              <a:tabLst/>
              <a:defRPr/>
            </a:pPr>
            <a:endParaRPr kumimoji="0" lang="en-GB" sz="1400" b="0" i="0" u="none" strike="noStrike" kern="0" cap="none" spc="0" normalizeH="0" baseline="30000" noProof="0" dirty="0">
              <a:ln>
                <a:noFill/>
              </a:ln>
              <a:solidFill>
                <a:srgbClr val="424242"/>
              </a:solidFill>
              <a:effectLst/>
              <a:uLnTx/>
              <a:uFillTx/>
              <a:latin typeface="Arial" panose="020B0604020202020204"/>
              <a:ea typeface="+mn-ea"/>
              <a:cs typeface="+mn-cs"/>
              <a:sym typeface="Arial"/>
            </a:endParaRPr>
          </a:p>
        </p:txBody>
      </p:sp>
      <p:sp>
        <p:nvSpPr>
          <p:cNvPr id="38" name="Round Same Side Corner Rectangle 37">
            <a:extLst>
              <a:ext uri="{FF2B5EF4-FFF2-40B4-BE49-F238E27FC236}">
                <a16:creationId xmlns:a16="http://schemas.microsoft.com/office/drawing/2014/main" id="{28411B4A-E51E-4FE8-19CF-A7D55B66F4F4}"/>
              </a:ext>
            </a:extLst>
          </p:cNvPr>
          <p:cNvSpPr/>
          <p:nvPr/>
        </p:nvSpPr>
        <p:spPr>
          <a:xfrm>
            <a:off x="317043" y="883397"/>
            <a:ext cx="4089446" cy="904357"/>
          </a:xfrm>
          <a:prstGeom prst="round2SameRect">
            <a:avLst>
              <a:gd name="adj1" fmla="val 21517"/>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panose="020B0604020202020204"/>
              <a:ea typeface="+mn-ea"/>
              <a:cs typeface="+mn-cs"/>
              <a:sym typeface="Arial"/>
            </a:endParaRPr>
          </a:p>
        </p:txBody>
      </p:sp>
      <p:sp>
        <p:nvSpPr>
          <p:cNvPr id="43" name="Google Shape;1881;p210">
            <a:extLst>
              <a:ext uri="{FF2B5EF4-FFF2-40B4-BE49-F238E27FC236}">
                <a16:creationId xmlns:a16="http://schemas.microsoft.com/office/drawing/2014/main" id="{C67448BB-FDB2-9729-DF1B-53ED255538C0}"/>
              </a:ext>
            </a:extLst>
          </p:cNvPr>
          <p:cNvSpPr txBox="1"/>
          <p:nvPr/>
        </p:nvSpPr>
        <p:spPr>
          <a:xfrm>
            <a:off x="1673621" y="883398"/>
            <a:ext cx="2695894" cy="854717"/>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latin typeface="Arial"/>
                <a:cs typeface="Arial"/>
                <a:sym typeface="Arial"/>
              </a:rPr>
              <a:t>Undiagnosed patients </a:t>
            </a:r>
            <a:br>
              <a:rPr kumimoji="0" lang="en-GB" sz="1400" b="1" i="0" u="none" strike="noStrike" kern="0" cap="none" spc="0" normalizeH="0" baseline="0" noProof="0" dirty="0">
                <a:ln>
                  <a:noFill/>
                </a:ln>
                <a:solidFill>
                  <a:srgbClr val="FFFFFF"/>
                </a:solidFill>
                <a:effectLst/>
                <a:uLnTx/>
                <a:uFillTx/>
                <a:latin typeface="Arial"/>
                <a:cs typeface="Arial"/>
                <a:sym typeface="Arial"/>
              </a:rPr>
            </a:br>
            <a:r>
              <a:rPr kumimoji="0" lang="en-GB" sz="1400" b="1" i="0" u="none" strike="noStrike" kern="0" cap="none" spc="0" normalizeH="0" baseline="0" noProof="0" dirty="0">
                <a:ln>
                  <a:noFill/>
                </a:ln>
                <a:solidFill>
                  <a:srgbClr val="FFFFFF"/>
                </a:solidFill>
                <a:effectLst/>
                <a:uLnTx/>
                <a:uFillTx/>
                <a:latin typeface="Arial"/>
                <a:cs typeface="Arial"/>
                <a:sym typeface="Arial"/>
              </a:rPr>
              <a:t>with potential modifiable high-risk COPD</a:t>
            </a:r>
            <a:r>
              <a:rPr kumimoji="0" lang="en-GB" sz="1400" b="1" i="0" u="none" strike="noStrike" kern="0" cap="none" spc="0" normalizeH="0" baseline="30000" noProof="0" dirty="0">
                <a:ln>
                  <a:noFill/>
                </a:ln>
                <a:solidFill>
                  <a:srgbClr val="FFFFFF"/>
                </a:solidFill>
                <a:effectLst/>
                <a:uLnTx/>
                <a:uFillTx/>
                <a:latin typeface="Arial"/>
                <a:cs typeface="Arial"/>
                <a:sym typeface="Arial"/>
              </a:rPr>
              <a:t>1,2</a:t>
            </a:r>
            <a:endParaRPr kumimoji="0" sz="1400" b="1" i="0" u="none" strike="noStrike" kern="0" cap="none" spc="0" normalizeH="0" baseline="30000" noProof="0" dirty="0">
              <a:ln>
                <a:noFill/>
              </a:ln>
              <a:solidFill>
                <a:srgbClr val="FFFFFF"/>
              </a:solidFill>
              <a:effectLst/>
              <a:uLnTx/>
              <a:uFillTx/>
              <a:latin typeface="Arial"/>
              <a:cs typeface="Arial"/>
              <a:sym typeface="Arial"/>
            </a:endParaRPr>
          </a:p>
        </p:txBody>
      </p:sp>
      <p:grpSp>
        <p:nvGrpSpPr>
          <p:cNvPr id="39" name="Group 38">
            <a:extLst>
              <a:ext uri="{FF2B5EF4-FFF2-40B4-BE49-F238E27FC236}">
                <a16:creationId xmlns:a16="http://schemas.microsoft.com/office/drawing/2014/main" id="{88BB73EE-D1D0-47FE-72E5-6C0A98F57B51}"/>
              </a:ext>
            </a:extLst>
          </p:cNvPr>
          <p:cNvGrpSpPr/>
          <p:nvPr/>
        </p:nvGrpSpPr>
        <p:grpSpPr>
          <a:xfrm>
            <a:off x="581359" y="870739"/>
            <a:ext cx="914400" cy="914400"/>
            <a:chOff x="952218" y="865795"/>
            <a:chExt cx="914400" cy="914400"/>
          </a:xfrm>
        </p:grpSpPr>
        <p:sp>
          <p:nvSpPr>
            <p:cNvPr id="40" name="Oval 39">
              <a:extLst>
                <a:ext uri="{FF2B5EF4-FFF2-40B4-BE49-F238E27FC236}">
                  <a16:creationId xmlns:a16="http://schemas.microsoft.com/office/drawing/2014/main" id="{2A1E4171-CAA1-5342-DA2C-10983EF4C4C7}"/>
                </a:ext>
              </a:extLst>
            </p:cNvPr>
            <p:cNvSpPr/>
            <p:nvPr/>
          </p:nvSpPr>
          <p:spPr>
            <a:xfrm>
              <a:off x="952218" y="865795"/>
              <a:ext cx="914400" cy="914400"/>
            </a:xfrm>
            <a:prstGeom prst="ellipse">
              <a:avLst/>
            </a:prstGeom>
            <a:solidFill>
              <a:schemeClr val="accent1"/>
            </a:solidFill>
            <a:ln w="114300">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panose="020B0604020202020204"/>
                <a:ea typeface="+mn-ea"/>
                <a:cs typeface="+mn-cs"/>
                <a:sym typeface="Arial"/>
              </a:endParaRPr>
            </a:p>
          </p:txBody>
        </p:sp>
        <p:sp>
          <p:nvSpPr>
            <p:cNvPr id="41" name="Oval 40">
              <a:extLst>
                <a:ext uri="{FF2B5EF4-FFF2-40B4-BE49-F238E27FC236}">
                  <a16:creationId xmlns:a16="http://schemas.microsoft.com/office/drawing/2014/main" id="{4E243A97-DB01-8972-8D1A-43852D6ECC4A}"/>
                </a:ext>
              </a:extLst>
            </p:cNvPr>
            <p:cNvSpPr/>
            <p:nvPr/>
          </p:nvSpPr>
          <p:spPr>
            <a:xfrm>
              <a:off x="997938" y="907596"/>
              <a:ext cx="822960" cy="822960"/>
            </a:xfrm>
            <a:prstGeom prst="ellipse">
              <a:avLst/>
            </a:prstGeom>
            <a:solidFill>
              <a:schemeClr val="bg1"/>
            </a:solidFill>
            <a:ln w="1143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panose="020B0604020202020204"/>
                <a:ea typeface="+mn-ea"/>
                <a:cs typeface="+mn-cs"/>
                <a:sym typeface="Arial"/>
              </a:endParaRPr>
            </a:p>
          </p:txBody>
        </p:sp>
      </p:grpSp>
      <p:grpSp>
        <p:nvGrpSpPr>
          <p:cNvPr id="1801" name="Group 1800">
            <a:extLst>
              <a:ext uri="{FF2B5EF4-FFF2-40B4-BE49-F238E27FC236}">
                <a16:creationId xmlns:a16="http://schemas.microsoft.com/office/drawing/2014/main" id="{0CF38501-1FAA-56FE-5FE8-CDD8D3E8F0EF}"/>
              </a:ext>
            </a:extLst>
          </p:cNvPr>
          <p:cNvGrpSpPr/>
          <p:nvPr/>
        </p:nvGrpSpPr>
        <p:grpSpPr>
          <a:xfrm>
            <a:off x="831734" y="1050731"/>
            <a:ext cx="424500" cy="594820"/>
            <a:chOff x="919276" y="1104001"/>
            <a:chExt cx="323301" cy="453018"/>
          </a:xfrm>
        </p:grpSpPr>
        <p:sp>
          <p:nvSpPr>
            <p:cNvPr id="14" name="Freeform 13">
              <a:extLst>
                <a:ext uri="{FF2B5EF4-FFF2-40B4-BE49-F238E27FC236}">
                  <a16:creationId xmlns:a16="http://schemas.microsoft.com/office/drawing/2014/main" id="{39AEE524-B63C-0032-9F21-EDE64517F1B2}"/>
                </a:ext>
              </a:extLst>
            </p:cNvPr>
            <p:cNvSpPr/>
            <p:nvPr/>
          </p:nvSpPr>
          <p:spPr>
            <a:xfrm>
              <a:off x="919276" y="1197721"/>
              <a:ext cx="114940" cy="295296"/>
            </a:xfrm>
            <a:custGeom>
              <a:avLst/>
              <a:gdLst>
                <a:gd name="connsiteX0" fmla="*/ 67313 w 114940"/>
                <a:gd name="connsiteY0" fmla="*/ 209411 h 295296"/>
                <a:gd name="connsiteX1" fmla="*/ 67313 w 114940"/>
                <a:gd name="connsiteY1" fmla="*/ 103729 h 295296"/>
                <a:gd name="connsiteX2" fmla="*/ 113936 w 114940"/>
                <a:gd name="connsiteY2" fmla="*/ 56929 h 295296"/>
                <a:gd name="connsiteX3" fmla="*/ 114940 w 114940"/>
                <a:gd name="connsiteY3" fmla="*/ 56929 h 295296"/>
                <a:gd name="connsiteX4" fmla="*/ 95938 w 114940"/>
                <a:gd name="connsiteY4" fmla="*/ 14599 h 295296"/>
                <a:gd name="connsiteX5" fmla="*/ 96700 w 114940"/>
                <a:gd name="connsiteY5" fmla="*/ 5330 h 295296"/>
                <a:gd name="connsiteX6" fmla="*/ 97858 w 114940"/>
                <a:gd name="connsiteY6" fmla="*/ 0 h 295296"/>
                <a:gd name="connsiteX7" fmla="*/ 83943 w 114940"/>
                <a:gd name="connsiteY7" fmla="*/ 5065 h 295296"/>
                <a:gd name="connsiteX8" fmla="*/ 33690 w 114940"/>
                <a:gd name="connsiteY8" fmla="*/ 5065 h 295296"/>
                <a:gd name="connsiteX9" fmla="*/ 0 w 114940"/>
                <a:gd name="connsiteY9" fmla="*/ 39009 h 295296"/>
                <a:gd name="connsiteX10" fmla="*/ 0 w 114940"/>
                <a:gd name="connsiteY10" fmla="*/ 144691 h 295296"/>
                <a:gd name="connsiteX11" fmla="*/ 28691 w 114940"/>
                <a:gd name="connsiteY11" fmla="*/ 178336 h 295296"/>
                <a:gd name="connsiteX12" fmla="*/ 28691 w 114940"/>
                <a:gd name="connsiteY12" fmla="*/ 268459 h 295296"/>
                <a:gd name="connsiteX13" fmla="*/ 48179 w 114940"/>
                <a:gd name="connsiteY13" fmla="*/ 295296 h 295296"/>
                <a:gd name="connsiteX14" fmla="*/ 95938 w 114940"/>
                <a:gd name="connsiteY14" fmla="*/ 295296 h 295296"/>
                <a:gd name="connsiteX15" fmla="*/ 96004 w 114940"/>
                <a:gd name="connsiteY15" fmla="*/ 294711 h 295296"/>
                <a:gd name="connsiteX16" fmla="*/ 96004 w 114940"/>
                <a:gd name="connsiteY16" fmla="*/ 252767 h 295296"/>
                <a:gd name="connsiteX17" fmla="*/ 67313 w 114940"/>
                <a:gd name="connsiteY17" fmla="*/ 209411 h 295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940" h="295296">
                  <a:moveTo>
                    <a:pt x="67313" y="209411"/>
                  </a:moveTo>
                  <a:lnTo>
                    <a:pt x="67313" y="103729"/>
                  </a:lnTo>
                  <a:cubicBezTo>
                    <a:pt x="67313" y="77730"/>
                    <a:pt x="87982" y="56929"/>
                    <a:pt x="113936" y="56929"/>
                  </a:cubicBezTo>
                  <a:lnTo>
                    <a:pt x="114940" y="56929"/>
                  </a:lnTo>
                  <a:cubicBezTo>
                    <a:pt x="103298" y="46998"/>
                    <a:pt x="95938" y="31350"/>
                    <a:pt x="95938" y="14599"/>
                  </a:cubicBezTo>
                  <a:cubicBezTo>
                    <a:pt x="95938" y="11476"/>
                    <a:pt x="96203" y="8320"/>
                    <a:pt x="96700" y="5330"/>
                  </a:cubicBezTo>
                  <a:cubicBezTo>
                    <a:pt x="96997" y="3498"/>
                    <a:pt x="97384" y="1777"/>
                    <a:pt x="97858" y="0"/>
                  </a:cubicBezTo>
                  <a:cubicBezTo>
                    <a:pt x="93521" y="2240"/>
                    <a:pt x="88854" y="3962"/>
                    <a:pt x="83943" y="5065"/>
                  </a:cubicBezTo>
                  <a:lnTo>
                    <a:pt x="33690" y="5065"/>
                  </a:lnTo>
                  <a:cubicBezTo>
                    <a:pt x="14897" y="5065"/>
                    <a:pt x="0" y="20227"/>
                    <a:pt x="0" y="39009"/>
                  </a:cubicBezTo>
                  <a:lnTo>
                    <a:pt x="0" y="144691"/>
                  </a:lnTo>
                  <a:cubicBezTo>
                    <a:pt x="0" y="161762"/>
                    <a:pt x="12138" y="175887"/>
                    <a:pt x="28691" y="178336"/>
                  </a:cubicBezTo>
                  <a:lnTo>
                    <a:pt x="28691" y="268459"/>
                  </a:lnTo>
                  <a:cubicBezTo>
                    <a:pt x="28691" y="282860"/>
                    <a:pt x="37375" y="295296"/>
                    <a:pt x="48179" y="295296"/>
                  </a:cubicBezTo>
                  <a:lnTo>
                    <a:pt x="95938" y="295296"/>
                  </a:lnTo>
                  <a:cubicBezTo>
                    <a:pt x="95938" y="295296"/>
                    <a:pt x="96004" y="294711"/>
                    <a:pt x="96004" y="294711"/>
                  </a:cubicBezTo>
                  <a:lnTo>
                    <a:pt x="96004" y="252767"/>
                  </a:lnTo>
                  <a:cubicBezTo>
                    <a:pt x="79452" y="245584"/>
                    <a:pt x="67313" y="228557"/>
                    <a:pt x="67313" y="209411"/>
                  </a:cubicBezTo>
                  <a:close/>
                </a:path>
              </a:pathLst>
            </a:custGeom>
            <a:noFill/>
            <a:ln w="12700"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Freeform 14">
              <a:extLst>
                <a:ext uri="{FF2B5EF4-FFF2-40B4-BE49-F238E27FC236}">
                  <a16:creationId xmlns:a16="http://schemas.microsoft.com/office/drawing/2014/main" id="{EF7306A2-6F82-25ED-DB9F-55B496099861}"/>
                </a:ext>
              </a:extLst>
            </p:cNvPr>
            <p:cNvSpPr/>
            <p:nvPr/>
          </p:nvSpPr>
          <p:spPr>
            <a:xfrm>
              <a:off x="1127692" y="1197688"/>
              <a:ext cx="114885" cy="295340"/>
            </a:xfrm>
            <a:custGeom>
              <a:avLst/>
              <a:gdLst>
                <a:gd name="connsiteX0" fmla="*/ 114885 w 114885"/>
                <a:gd name="connsiteY0" fmla="*/ 144735 h 295340"/>
                <a:gd name="connsiteX1" fmla="*/ 114885 w 114885"/>
                <a:gd name="connsiteY1" fmla="*/ 39053 h 295340"/>
                <a:gd name="connsiteX2" fmla="*/ 81217 w 114885"/>
                <a:gd name="connsiteY2" fmla="*/ 5109 h 295340"/>
                <a:gd name="connsiteX3" fmla="*/ 30997 w 114885"/>
                <a:gd name="connsiteY3" fmla="*/ 5109 h 295340"/>
                <a:gd name="connsiteX4" fmla="*/ 17082 w 114885"/>
                <a:gd name="connsiteY4" fmla="*/ 0 h 295340"/>
                <a:gd name="connsiteX5" fmla="*/ 18241 w 114885"/>
                <a:gd name="connsiteY5" fmla="*/ 5352 h 295340"/>
                <a:gd name="connsiteX6" fmla="*/ 19002 w 114885"/>
                <a:gd name="connsiteY6" fmla="*/ 14677 h 295340"/>
                <a:gd name="connsiteX7" fmla="*/ 0 w 114885"/>
                <a:gd name="connsiteY7" fmla="*/ 56974 h 295340"/>
                <a:gd name="connsiteX8" fmla="*/ 971 w 114885"/>
                <a:gd name="connsiteY8" fmla="*/ 56974 h 295340"/>
                <a:gd name="connsiteX9" fmla="*/ 47561 w 114885"/>
                <a:gd name="connsiteY9" fmla="*/ 103773 h 295340"/>
                <a:gd name="connsiteX10" fmla="*/ 47561 w 114885"/>
                <a:gd name="connsiteY10" fmla="*/ 209455 h 295340"/>
                <a:gd name="connsiteX11" fmla="*/ 18870 w 114885"/>
                <a:gd name="connsiteY11" fmla="*/ 252811 h 295340"/>
                <a:gd name="connsiteX12" fmla="*/ 18870 w 114885"/>
                <a:gd name="connsiteY12" fmla="*/ 294755 h 295340"/>
                <a:gd name="connsiteX13" fmla="*/ 18969 w 114885"/>
                <a:gd name="connsiteY13" fmla="*/ 295340 h 295340"/>
                <a:gd name="connsiteX14" fmla="*/ 66729 w 114885"/>
                <a:gd name="connsiteY14" fmla="*/ 295340 h 295340"/>
                <a:gd name="connsiteX15" fmla="*/ 86183 w 114885"/>
                <a:gd name="connsiteY15" fmla="*/ 268503 h 295340"/>
                <a:gd name="connsiteX16" fmla="*/ 86183 w 114885"/>
                <a:gd name="connsiteY16" fmla="*/ 178381 h 295340"/>
                <a:gd name="connsiteX17" fmla="*/ 114874 w 114885"/>
                <a:gd name="connsiteY17" fmla="*/ 144735 h 29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885" h="295340">
                  <a:moveTo>
                    <a:pt x="114885" y="144735"/>
                  </a:moveTo>
                  <a:lnTo>
                    <a:pt x="114885" y="39053"/>
                  </a:lnTo>
                  <a:cubicBezTo>
                    <a:pt x="114885" y="20260"/>
                    <a:pt x="100010" y="5109"/>
                    <a:pt x="81217" y="5109"/>
                  </a:cubicBezTo>
                  <a:lnTo>
                    <a:pt x="30997" y="5109"/>
                  </a:lnTo>
                  <a:cubicBezTo>
                    <a:pt x="26098" y="4006"/>
                    <a:pt x="21419" y="2240"/>
                    <a:pt x="17082" y="0"/>
                  </a:cubicBezTo>
                  <a:cubicBezTo>
                    <a:pt x="17557" y="1766"/>
                    <a:pt x="17943" y="3509"/>
                    <a:pt x="18241" y="5352"/>
                  </a:cubicBezTo>
                  <a:cubicBezTo>
                    <a:pt x="18737" y="8342"/>
                    <a:pt x="19002" y="11554"/>
                    <a:pt x="19002" y="14677"/>
                  </a:cubicBezTo>
                  <a:cubicBezTo>
                    <a:pt x="19002" y="31439"/>
                    <a:pt x="11653" y="47042"/>
                    <a:pt x="0" y="56974"/>
                  </a:cubicBezTo>
                  <a:lnTo>
                    <a:pt x="971" y="56974"/>
                  </a:lnTo>
                  <a:cubicBezTo>
                    <a:pt x="26914" y="56974"/>
                    <a:pt x="47561" y="77764"/>
                    <a:pt x="47561" y="103773"/>
                  </a:cubicBezTo>
                  <a:lnTo>
                    <a:pt x="47561" y="209455"/>
                  </a:lnTo>
                  <a:cubicBezTo>
                    <a:pt x="47561" y="228601"/>
                    <a:pt x="35422" y="245628"/>
                    <a:pt x="18870" y="252811"/>
                  </a:cubicBezTo>
                  <a:lnTo>
                    <a:pt x="18870" y="294755"/>
                  </a:lnTo>
                  <a:cubicBezTo>
                    <a:pt x="18870" y="294755"/>
                    <a:pt x="18947" y="295340"/>
                    <a:pt x="18969" y="295340"/>
                  </a:cubicBezTo>
                  <a:lnTo>
                    <a:pt x="66729" y="295340"/>
                  </a:lnTo>
                  <a:cubicBezTo>
                    <a:pt x="77532" y="295340"/>
                    <a:pt x="86183" y="282904"/>
                    <a:pt x="86183" y="268503"/>
                  </a:cubicBezTo>
                  <a:lnTo>
                    <a:pt x="86183" y="178381"/>
                  </a:lnTo>
                  <a:cubicBezTo>
                    <a:pt x="102736" y="175931"/>
                    <a:pt x="114874" y="161806"/>
                    <a:pt x="114874" y="144735"/>
                  </a:cubicBezTo>
                  <a:close/>
                </a:path>
              </a:pathLst>
            </a:custGeom>
            <a:noFill/>
            <a:ln w="12700"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Arial"/>
                <a:cs typeface="Arial"/>
                <a:sym typeface="Arial"/>
              </a:endParaRPr>
            </a:p>
          </p:txBody>
        </p:sp>
        <p:sp>
          <p:nvSpPr>
            <p:cNvPr id="22" name="Freeform 21">
              <a:extLst>
                <a:ext uri="{FF2B5EF4-FFF2-40B4-BE49-F238E27FC236}">
                  <a16:creationId xmlns:a16="http://schemas.microsoft.com/office/drawing/2014/main" id="{EF02FC60-AA8D-0512-BC9B-7E96C9242A5F}"/>
                </a:ext>
              </a:extLst>
            </p:cNvPr>
            <p:cNvSpPr/>
            <p:nvPr/>
          </p:nvSpPr>
          <p:spPr>
            <a:xfrm>
              <a:off x="1008097" y="1267892"/>
              <a:ext cx="145661" cy="289127"/>
            </a:xfrm>
            <a:custGeom>
              <a:avLst/>
              <a:gdLst>
                <a:gd name="connsiteX0" fmla="*/ 145662 w 145661"/>
                <a:gd name="connsiteY0" fmla="*/ 139239 h 289127"/>
                <a:gd name="connsiteX1" fmla="*/ 145662 w 145661"/>
                <a:gd name="connsiteY1" fmla="*/ 33557 h 289127"/>
                <a:gd name="connsiteX2" fmla="*/ 111211 w 145661"/>
                <a:gd name="connsiteY2" fmla="*/ 0 h 289127"/>
                <a:gd name="connsiteX3" fmla="*/ 34484 w 145661"/>
                <a:gd name="connsiteY3" fmla="*/ 0 h 289127"/>
                <a:gd name="connsiteX4" fmla="*/ 0 w 145661"/>
                <a:gd name="connsiteY4" fmla="*/ 33557 h 289127"/>
                <a:gd name="connsiteX5" fmla="*/ 0 w 145661"/>
                <a:gd name="connsiteY5" fmla="*/ 139239 h 289127"/>
                <a:gd name="connsiteX6" fmla="*/ 29794 w 145661"/>
                <a:gd name="connsiteY6" fmla="*/ 172885 h 289127"/>
                <a:gd name="connsiteX7" fmla="*/ 29794 w 145661"/>
                <a:gd name="connsiteY7" fmla="*/ 263008 h 289127"/>
                <a:gd name="connsiteX8" fmla="*/ 48962 w 145661"/>
                <a:gd name="connsiteY8" fmla="*/ 289128 h 289127"/>
                <a:gd name="connsiteX9" fmla="*/ 96722 w 145661"/>
                <a:gd name="connsiteY9" fmla="*/ 289128 h 289127"/>
                <a:gd name="connsiteX10" fmla="*/ 115867 w 145661"/>
                <a:gd name="connsiteY10" fmla="*/ 263008 h 289127"/>
                <a:gd name="connsiteX11" fmla="*/ 115867 w 145661"/>
                <a:gd name="connsiteY11" fmla="*/ 172885 h 289127"/>
                <a:gd name="connsiteX12" fmla="*/ 145662 w 145661"/>
                <a:gd name="connsiteY12" fmla="*/ 139239 h 28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661" h="289127">
                  <a:moveTo>
                    <a:pt x="145662" y="139239"/>
                  </a:moveTo>
                  <a:lnTo>
                    <a:pt x="145662" y="33557"/>
                  </a:lnTo>
                  <a:cubicBezTo>
                    <a:pt x="145662" y="14765"/>
                    <a:pt x="129992" y="0"/>
                    <a:pt x="111211" y="0"/>
                  </a:cubicBezTo>
                  <a:lnTo>
                    <a:pt x="34484" y="0"/>
                  </a:lnTo>
                  <a:cubicBezTo>
                    <a:pt x="15692" y="0"/>
                    <a:pt x="0" y="14765"/>
                    <a:pt x="0" y="33557"/>
                  </a:cubicBezTo>
                  <a:lnTo>
                    <a:pt x="0" y="139239"/>
                  </a:lnTo>
                  <a:cubicBezTo>
                    <a:pt x="0" y="156311"/>
                    <a:pt x="13242" y="170435"/>
                    <a:pt x="29794" y="172885"/>
                  </a:cubicBezTo>
                  <a:lnTo>
                    <a:pt x="29794" y="263008"/>
                  </a:lnTo>
                  <a:cubicBezTo>
                    <a:pt x="29794" y="277408"/>
                    <a:pt x="38170" y="289128"/>
                    <a:pt x="48962" y="289128"/>
                  </a:cubicBezTo>
                  <a:lnTo>
                    <a:pt x="96722" y="289128"/>
                  </a:lnTo>
                  <a:cubicBezTo>
                    <a:pt x="107525" y="289128"/>
                    <a:pt x="115867" y="277397"/>
                    <a:pt x="115867" y="263008"/>
                  </a:cubicBezTo>
                  <a:lnTo>
                    <a:pt x="115867" y="172885"/>
                  </a:lnTo>
                  <a:cubicBezTo>
                    <a:pt x="132420" y="170435"/>
                    <a:pt x="145662" y="156311"/>
                    <a:pt x="145662" y="139239"/>
                  </a:cubicBezTo>
                  <a:close/>
                </a:path>
              </a:pathLst>
            </a:custGeom>
            <a:noFill/>
            <a:ln w="12700"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Arial"/>
                <a:cs typeface="Arial"/>
                <a:sym typeface="Arial"/>
              </a:endParaRPr>
            </a:p>
          </p:txBody>
        </p:sp>
        <p:sp>
          <p:nvSpPr>
            <p:cNvPr id="23" name="Freeform 22">
              <a:extLst>
                <a:ext uri="{FF2B5EF4-FFF2-40B4-BE49-F238E27FC236}">
                  <a16:creationId xmlns:a16="http://schemas.microsoft.com/office/drawing/2014/main" id="{9B65F2EB-1FA3-FF9D-8A0A-35D7AB6D1B0D}"/>
                </a:ext>
              </a:extLst>
            </p:cNvPr>
            <p:cNvSpPr/>
            <p:nvPr/>
          </p:nvSpPr>
          <p:spPr>
            <a:xfrm rot="20749799">
              <a:off x="1037548" y="1168686"/>
              <a:ext cx="86867" cy="86867"/>
            </a:xfrm>
            <a:custGeom>
              <a:avLst/>
              <a:gdLst>
                <a:gd name="connsiteX0" fmla="*/ 86867 w 86867"/>
                <a:gd name="connsiteY0" fmla="*/ 43434 h 86867"/>
                <a:gd name="connsiteX1" fmla="*/ 43434 w 86867"/>
                <a:gd name="connsiteY1" fmla="*/ 86867 h 86867"/>
                <a:gd name="connsiteX2" fmla="*/ 0 w 86867"/>
                <a:gd name="connsiteY2" fmla="*/ 43434 h 86867"/>
                <a:gd name="connsiteX3" fmla="*/ 43434 w 86867"/>
                <a:gd name="connsiteY3" fmla="*/ 0 h 86867"/>
                <a:gd name="connsiteX4" fmla="*/ 86867 w 86867"/>
                <a:gd name="connsiteY4" fmla="*/ 43434 h 86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867" h="86867">
                  <a:moveTo>
                    <a:pt x="86867" y="43434"/>
                  </a:moveTo>
                  <a:cubicBezTo>
                    <a:pt x="86867" y="67421"/>
                    <a:pt x="67422" y="86867"/>
                    <a:pt x="43434" y="86867"/>
                  </a:cubicBezTo>
                  <a:cubicBezTo>
                    <a:pt x="19446" y="86867"/>
                    <a:pt x="0" y="67421"/>
                    <a:pt x="0" y="43434"/>
                  </a:cubicBezTo>
                  <a:cubicBezTo>
                    <a:pt x="0" y="19446"/>
                    <a:pt x="19446" y="0"/>
                    <a:pt x="43434" y="0"/>
                  </a:cubicBezTo>
                  <a:cubicBezTo>
                    <a:pt x="67422" y="0"/>
                    <a:pt x="86867" y="19446"/>
                    <a:pt x="86867" y="43434"/>
                  </a:cubicBezTo>
                  <a:close/>
                </a:path>
              </a:pathLst>
            </a:custGeom>
            <a:noFill/>
            <a:ln w="12700"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Arial"/>
                <a:cs typeface="Arial"/>
                <a:sym typeface="Arial"/>
              </a:endParaRPr>
            </a:p>
          </p:txBody>
        </p:sp>
        <p:sp>
          <p:nvSpPr>
            <p:cNvPr id="24" name="Freeform 23">
              <a:extLst>
                <a:ext uri="{FF2B5EF4-FFF2-40B4-BE49-F238E27FC236}">
                  <a16:creationId xmlns:a16="http://schemas.microsoft.com/office/drawing/2014/main" id="{03C00C84-0EC0-7AE4-0264-5E0BC9DE78B3}"/>
                </a:ext>
              </a:extLst>
            </p:cNvPr>
            <p:cNvSpPr/>
            <p:nvPr/>
          </p:nvSpPr>
          <p:spPr>
            <a:xfrm>
              <a:off x="1127130" y="1104001"/>
              <a:ext cx="86867" cy="86867"/>
            </a:xfrm>
            <a:custGeom>
              <a:avLst/>
              <a:gdLst>
                <a:gd name="connsiteX0" fmla="*/ 86867 w 86867"/>
                <a:gd name="connsiteY0" fmla="*/ 43434 h 86867"/>
                <a:gd name="connsiteX1" fmla="*/ 43434 w 86867"/>
                <a:gd name="connsiteY1" fmla="*/ 86867 h 86867"/>
                <a:gd name="connsiteX2" fmla="*/ 0 w 86867"/>
                <a:gd name="connsiteY2" fmla="*/ 43434 h 86867"/>
                <a:gd name="connsiteX3" fmla="*/ 43434 w 86867"/>
                <a:gd name="connsiteY3" fmla="*/ 0 h 86867"/>
                <a:gd name="connsiteX4" fmla="*/ 86867 w 86867"/>
                <a:gd name="connsiteY4" fmla="*/ 43434 h 86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867" h="86867">
                  <a:moveTo>
                    <a:pt x="86867" y="43434"/>
                  </a:moveTo>
                  <a:cubicBezTo>
                    <a:pt x="86867" y="67421"/>
                    <a:pt x="67421" y="86867"/>
                    <a:pt x="43434" y="86867"/>
                  </a:cubicBezTo>
                  <a:cubicBezTo>
                    <a:pt x="19446" y="86867"/>
                    <a:pt x="0" y="67421"/>
                    <a:pt x="0" y="43434"/>
                  </a:cubicBezTo>
                  <a:cubicBezTo>
                    <a:pt x="0" y="19446"/>
                    <a:pt x="19446" y="0"/>
                    <a:pt x="43434" y="0"/>
                  </a:cubicBezTo>
                  <a:cubicBezTo>
                    <a:pt x="67421" y="0"/>
                    <a:pt x="86867" y="19446"/>
                    <a:pt x="86867" y="43434"/>
                  </a:cubicBezTo>
                  <a:close/>
                </a:path>
              </a:pathLst>
            </a:custGeom>
            <a:noFill/>
            <a:ln w="12700"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Arial"/>
                <a:cs typeface="Arial"/>
                <a:sym typeface="Arial"/>
              </a:endParaRPr>
            </a:p>
          </p:txBody>
        </p:sp>
        <p:sp>
          <p:nvSpPr>
            <p:cNvPr id="25" name="Freeform 24">
              <a:extLst>
                <a:ext uri="{FF2B5EF4-FFF2-40B4-BE49-F238E27FC236}">
                  <a16:creationId xmlns:a16="http://schemas.microsoft.com/office/drawing/2014/main" id="{A51E4912-A0D7-AB98-FE22-415700F435E5}"/>
                </a:ext>
              </a:extLst>
            </p:cNvPr>
            <p:cNvSpPr/>
            <p:nvPr/>
          </p:nvSpPr>
          <p:spPr>
            <a:xfrm>
              <a:off x="947914" y="1104001"/>
              <a:ext cx="86867" cy="86867"/>
            </a:xfrm>
            <a:custGeom>
              <a:avLst/>
              <a:gdLst>
                <a:gd name="connsiteX0" fmla="*/ 86867 w 86867"/>
                <a:gd name="connsiteY0" fmla="*/ 43434 h 86867"/>
                <a:gd name="connsiteX1" fmla="*/ 43434 w 86867"/>
                <a:gd name="connsiteY1" fmla="*/ 86867 h 86867"/>
                <a:gd name="connsiteX2" fmla="*/ 0 w 86867"/>
                <a:gd name="connsiteY2" fmla="*/ 43434 h 86867"/>
                <a:gd name="connsiteX3" fmla="*/ 43434 w 86867"/>
                <a:gd name="connsiteY3" fmla="*/ 0 h 86867"/>
                <a:gd name="connsiteX4" fmla="*/ 86867 w 86867"/>
                <a:gd name="connsiteY4" fmla="*/ 43434 h 86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867" h="86867">
                  <a:moveTo>
                    <a:pt x="86867" y="43434"/>
                  </a:moveTo>
                  <a:cubicBezTo>
                    <a:pt x="86867" y="67421"/>
                    <a:pt x="67421" y="86867"/>
                    <a:pt x="43434" y="86867"/>
                  </a:cubicBezTo>
                  <a:cubicBezTo>
                    <a:pt x="19446" y="86867"/>
                    <a:pt x="0" y="67421"/>
                    <a:pt x="0" y="43434"/>
                  </a:cubicBezTo>
                  <a:cubicBezTo>
                    <a:pt x="0" y="19446"/>
                    <a:pt x="19446" y="0"/>
                    <a:pt x="43434" y="0"/>
                  </a:cubicBezTo>
                  <a:cubicBezTo>
                    <a:pt x="67421" y="0"/>
                    <a:pt x="86867" y="19446"/>
                    <a:pt x="86867" y="43434"/>
                  </a:cubicBezTo>
                  <a:close/>
                </a:path>
              </a:pathLst>
            </a:custGeom>
            <a:noFill/>
            <a:ln w="12700"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62" name="Google Shape;1883;p210">
            <a:extLst>
              <a:ext uri="{FF2B5EF4-FFF2-40B4-BE49-F238E27FC236}">
                <a16:creationId xmlns:a16="http://schemas.microsoft.com/office/drawing/2014/main" id="{B3A18168-BD24-4EA2-81D9-9ADF51584602}"/>
              </a:ext>
            </a:extLst>
          </p:cNvPr>
          <p:cNvSpPr/>
          <p:nvPr/>
        </p:nvSpPr>
        <p:spPr>
          <a:xfrm>
            <a:off x="119248" y="1139293"/>
            <a:ext cx="395586" cy="393461"/>
          </a:xfrm>
          <a:prstGeom prst="ellipse">
            <a:avLst/>
          </a:prstGeom>
          <a:solidFill>
            <a:schemeClr val="accent1"/>
          </a:solidFill>
          <a:ln w="12700">
            <a:solidFill>
              <a:schemeClr val="bg1"/>
            </a:solidFill>
          </a:ln>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FFFFFF"/>
                </a:solidFill>
                <a:effectLst/>
                <a:uLnTx/>
                <a:uFillTx/>
                <a:latin typeface="Arial"/>
                <a:cs typeface="Arial"/>
                <a:sym typeface="Arial"/>
              </a:rPr>
              <a:t>1</a:t>
            </a:r>
            <a:endParaRPr kumimoji="0" sz="1800" b="1" i="0" u="none" strike="noStrike" kern="0" cap="none" spc="0" normalizeH="0" baseline="0" noProof="0">
              <a:ln>
                <a:noFill/>
              </a:ln>
              <a:solidFill>
                <a:srgbClr val="FFFFFF"/>
              </a:solidFill>
              <a:effectLst/>
              <a:uLnTx/>
              <a:uFillTx/>
              <a:latin typeface="Arial"/>
              <a:cs typeface="Arial"/>
              <a:sym typeface="Arial"/>
            </a:endParaRPr>
          </a:p>
        </p:txBody>
      </p:sp>
      <p:sp>
        <p:nvSpPr>
          <p:cNvPr id="44" name="Rectangle 43">
            <a:extLst>
              <a:ext uri="{FF2B5EF4-FFF2-40B4-BE49-F238E27FC236}">
                <a16:creationId xmlns:a16="http://schemas.microsoft.com/office/drawing/2014/main" id="{40640E51-A5D7-AE7A-81E0-A4957CA276EA}"/>
              </a:ext>
            </a:extLst>
          </p:cNvPr>
          <p:cNvSpPr/>
          <p:nvPr/>
        </p:nvSpPr>
        <p:spPr>
          <a:xfrm>
            <a:off x="4786118" y="1489730"/>
            <a:ext cx="4089446" cy="2629618"/>
          </a:xfrm>
          <a:prstGeom prst="rect">
            <a:avLst/>
          </a:prstGeom>
          <a:solidFill>
            <a:schemeClr val="bg1"/>
          </a:solidFill>
          <a:ln>
            <a:noFill/>
          </a:ln>
          <a:effectLst>
            <a:innerShdw blurRad="131828">
              <a:schemeClr val="accent3"/>
            </a:innerShdw>
          </a:effectLst>
        </p:spPr>
        <p:style>
          <a:lnRef idx="2">
            <a:schemeClr val="accent1">
              <a:shade val="50000"/>
            </a:schemeClr>
          </a:lnRef>
          <a:fillRef idx="1">
            <a:schemeClr val="accent1"/>
          </a:fillRef>
          <a:effectRef idx="0">
            <a:schemeClr val="accent1"/>
          </a:effectRef>
          <a:fontRef idx="minor">
            <a:schemeClr val="lt1"/>
          </a:fontRef>
        </p:style>
        <p:txBody>
          <a:bodyPr lIns="182880" tIns="548640" rIns="91440" rtlCol="0" anchor="t"/>
          <a:lstStyle/>
          <a:p>
            <a:pPr marL="176213" marR="0" lvl="0" indent="-169863" algn="l" defTabSz="914400" rtl="0" eaLnBrk="1" fontAlgn="auto" latinLnBrk="0" hangingPunct="1">
              <a:lnSpc>
                <a:spcPct val="100000"/>
              </a:lnSpc>
              <a:spcBef>
                <a:spcPts val="0"/>
              </a:spcBef>
              <a:spcAft>
                <a:spcPts val="600"/>
              </a:spcAft>
              <a:buClr>
                <a:srgbClr val="065393"/>
              </a:buClr>
              <a:buSzPct val="100000"/>
              <a:buFont typeface="Arial" panose="020B0604020202020204" pitchFamily="34" charset="0"/>
              <a:buChar char="•"/>
              <a:tabLst/>
              <a:defRPr/>
            </a:pPr>
            <a:r>
              <a:rPr kumimoji="0" lang="en-GB" sz="1400" b="0" i="0" u="none" strike="noStrike" kern="0" cap="none" spc="0" normalizeH="0" baseline="0" noProof="0" dirty="0">
                <a:ln>
                  <a:noFill/>
                </a:ln>
                <a:solidFill>
                  <a:srgbClr val="424242"/>
                </a:solidFill>
                <a:effectLst/>
                <a:uLnTx/>
                <a:uFillTx/>
                <a:latin typeface="Arial" panose="020B0604020202020204"/>
                <a:ea typeface="+mn-ea"/>
                <a:cs typeface="+mn-cs"/>
                <a:sym typeface="Arial"/>
              </a:rPr>
              <a:t>Age ≥ 40</a:t>
            </a:r>
          </a:p>
          <a:p>
            <a:pPr marL="176213" marR="0" lvl="0" indent="-169863" algn="l" defTabSz="914400" rtl="0" eaLnBrk="1" fontAlgn="auto" latinLnBrk="0" hangingPunct="1">
              <a:lnSpc>
                <a:spcPct val="100000"/>
              </a:lnSpc>
              <a:spcBef>
                <a:spcPts val="0"/>
              </a:spcBef>
              <a:spcAft>
                <a:spcPts val="600"/>
              </a:spcAft>
              <a:buClr>
                <a:srgbClr val="065393"/>
              </a:buClr>
              <a:buSzPct val="100000"/>
              <a:buFont typeface="Arial" panose="020B0604020202020204" pitchFamily="34" charset="0"/>
              <a:buChar char="•"/>
              <a:tabLst/>
              <a:defRPr/>
            </a:pPr>
            <a:r>
              <a:rPr kumimoji="0" lang="en-GB" sz="1400" b="0" i="0" u="none" strike="noStrike" kern="0" cap="none" spc="0" normalizeH="0" baseline="0" noProof="0" dirty="0">
                <a:ln>
                  <a:noFill/>
                </a:ln>
                <a:solidFill>
                  <a:srgbClr val="424242"/>
                </a:solidFill>
                <a:effectLst/>
                <a:uLnTx/>
                <a:uFillTx/>
                <a:latin typeface="Arial" panose="020B0604020202020204"/>
                <a:ea typeface="+mn-ea"/>
                <a:cs typeface="+mn-cs"/>
                <a:sym typeface="Arial"/>
              </a:rPr>
              <a:t>≥ 2 moderate exacerbations or ≥ 1 severe COPD exacerbations in the last 24 months*</a:t>
            </a:r>
          </a:p>
          <a:p>
            <a:pPr marL="176213" marR="0" lvl="0" indent="-169863" algn="l" defTabSz="914400" rtl="0" eaLnBrk="1" fontAlgn="auto" latinLnBrk="0" hangingPunct="1">
              <a:lnSpc>
                <a:spcPct val="100000"/>
              </a:lnSpc>
              <a:spcBef>
                <a:spcPts val="0"/>
              </a:spcBef>
              <a:spcAft>
                <a:spcPts val="600"/>
              </a:spcAft>
              <a:buClr>
                <a:srgbClr val="065393"/>
              </a:buClr>
              <a:buSzPct val="100000"/>
              <a:buFont typeface="Arial" panose="020B0604020202020204" pitchFamily="34" charset="0"/>
              <a:buChar char="•"/>
              <a:tabLst/>
              <a:defRPr/>
            </a:pPr>
            <a:r>
              <a:rPr kumimoji="0" lang="en-GB" sz="1400" b="0" i="0" u="none" strike="noStrike" kern="0" cap="none" spc="0" normalizeH="0" baseline="0" noProof="0" dirty="0">
                <a:ln>
                  <a:noFill/>
                </a:ln>
                <a:solidFill>
                  <a:srgbClr val="424242"/>
                </a:solidFill>
                <a:effectLst/>
                <a:uLnTx/>
                <a:uFillTx/>
                <a:latin typeface="Arial" panose="020B0604020202020204"/>
                <a:ea typeface="+mn-ea"/>
                <a:cs typeface="+mn-cs"/>
                <a:sym typeface="Arial"/>
              </a:rPr>
              <a:t>Patients whose medical record indicates clearly that there is scope for management optimisation</a:t>
            </a:r>
            <a:endParaRPr kumimoji="0" lang="en-GB" sz="1200" b="0" i="0" u="none" strike="noStrike" kern="0" cap="none" spc="0" normalizeH="0" baseline="30000" noProof="0" dirty="0">
              <a:ln>
                <a:noFill/>
              </a:ln>
              <a:solidFill>
                <a:srgbClr val="424242"/>
              </a:solidFill>
              <a:effectLst/>
              <a:uLnTx/>
              <a:uFillTx/>
              <a:latin typeface="Arial" panose="020B0604020202020204"/>
              <a:ea typeface="+mn-ea"/>
              <a:cs typeface="+mn-cs"/>
              <a:sym typeface="Arial"/>
            </a:endParaRPr>
          </a:p>
        </p:txBody>
      </p:sp>
      <p:sp>
        <p:nvSpPr>
          <p:cNvPr id="45" name="Round Same Side Corner Rectangle 44">
            <a:extLst>
              <a:ext uri="{FF2B5EF4-FFF2-40B4-BE49-F238E27FC236}">
                <a16:creationId xmlns:a16="http://schemas.microsoft.com/office/drawing/2014/main" id="{D5029F51-68AF-D68D-C15F-914BF419E3B5}"/>
              </a:ext>
            </a:extLst>
          </p:cNvPr>
          <p:cNvSpPr/>
          <p:nvPr/>
        </p:nvSpPr>
        <p:spPr>
          <a:xfrm>
            <a:off x="4774487" y="873646"/>
            <a:ext cx="4123944" cy="873689"/>
          </a:xfrm>
          <a:prstGeom prst="round2SameRect">
            <a:avLst>
              <a:gd name="adj1" fmla="val 21517"/>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panose="020B0604020202020204"/>
              <a:ea typeface="+mn-ea"/>
              <a:cs typeface="+mn-cs"/>
              <a:sym typeface="Arial"/>
            </a:endParaRPr>
          </a:p>
        </p:txBody>
      </p:sp>
      <p:sp>
        <p:nvSpPr>
          <p:cNvPr id="46" name="Google Shape;1881;p210">
            <a:extLst>
              <a:ext uri="{FF2B5EF4-FFF2-40B4-BE49-F238E27FC236}">
                <a16:creationId xmlns:a16="http://schemas.microsoft.com/office/drawing/2014/main" id="{26B27428-2761-F2C6-C207-AD43DDE41F13}"/>
              </a:ext>
            </a:extLst>
          </p:cNvPr>
          <p:cNvSpPr txBox="1"/>
          <p:nvPr/>
        </p:nvSpPr>
        <p:spPr>
          <a:xfrm>
            <a:off x="6142697" y="873647"/>
            <a:ext cx="2309823" cy="87422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15000"/>
              </a:lnSpc>
              <a:spcBef>
                <a:spcPts val="0"/>
              </a:spcBef>
              <a:spcAft>
                <a:spcPts val="0"/>
              </a:spcAft>
              <a:buClrTx/>
              <a:buSzTx/>
              <a:buFont typeface="Arial"/>
              <a:buNone/>
              <a:tabLst/>
              <a:defRPr/>
            </a:pPr>
            <a:r>
              <a:rPr kumimoji="0" lang="en-GB" sz="1400" b="1" i="0" u="none" strike="noStrike" kern="0" cap="none" spc="0" normalizeH="0" baseline="0" noProof="0">
                <a:ln>
                  <a:noFill/>
                </a:ln>
                <a:solidFill>
                  <a:srgbClr val="FFFFFF"/>
                </a:solidFill>
                <a:effectLst/>
                <a:uLnTx/>
                <a:uFillTx/>
                <a:latin typeface="Arial"/>
                <a:cs typeface="Arial"/>
                <a:sym typeface="Arial"/>
              </a:rPr>
              <a:t>Patients with modifiable high-risk COPD</a:t>
            </a:r>
            <a:r>
              <a:rPr kumimoji="0" lang="en-GB" sz="1400" b="1" i="0" u="none" strike="noStrike" kern="0" cap="none" spc="0" normalizeH="0" baseline="30000" noProof="0">
                <a:ln>
                  <a:noFill/>
                </a:ln>
                <a:solidFill>
                  <a:srgbClr val="FFFFFF"/>
                </a:solidFill>
                <a:effectLst/>
                <a:uLnTx/>
                <a:uFillTx/>
                <a:latin typeface="Arial"/>
                <a:cs typeface="Arial"/>
                <a:sym typeface="Arial"/>
              </a:rPr>
              <a:t>1,2</a:t>
            </a:r>
            <a:endParaRPr kumimoji="0" lang="en-GB" sz="1400" b="1" i="0" u="none" strike="noStrike" kern="0" cap="none" spc="0" normalizeH="0" baseline="0" noProof="0">
              <a:ln>
                <a:noFill/>
              </a:ln>
              <a:solidFill>
                <a:srgbClr val="FFFFFF"/>
              </a:solidFill>
              <a:effectLst/>
              <a:uLnTx/>
              <a:uFillTx/>
              <a:latin typeface="Arial"/>
              <a:cs typeface="Arial"/>
              <a:sym typeface="Arial"/>
            </a:endParaRPr>
          </a:p>
        </p:txBody>
      </p:sp>
      <p:grpSp>
        <p:nvGrpSpPr>
          <p:cNvPr id="48" name="Group 47">
            <a:extLst>
              <a:ext uri="{FF2B5EF4-FFF2-40B4-BE49-F238E27FC236}">
                <a16:creationId xmlns:a16="http://schemas.microsoft.com/office/drawing/2014/main" id="{B253152B-60E2-0544-2ADB-3E3878EFD8DC}"/>
              </a:ext>
            </a:extLst>
          </p:cNvPr>
          <p:cNvGrpSpPr/>
          <p:nvPr/>
        </p:nvGrpSpPr>
        <p:grpSpPr>
          <a:xfrm>
            <a:off x="5130211" y="852436"/>
            <a:ext cx="914400" cy="914400"/>
            <a:chOff x="952218" y="865795"/>
            <a:chExt cx="914400" cy="914400"/>
          </a:xfrm>
        </p:grpSpPr>
        <p:sp>
          <p:nvSpPr>
            <p:cNvPr id="65" name="Oval 64">
              <a:extLst>
                <a:ext uri="{FF2B5EF4-FFF2-40B4-BE49-F238E27FC236}">
                  <a16:creationId xmlns:a16="http://schemas.microsoft.com/office/drawing/2014/main" id="{729A8C30-E1F3-DF4B-2D5E-BC1BF1D3B258}"/>
                </a:ext>
              </a:extLst>
            </p:cNvPr>
            <p:cNvSpPr/>
            <p:nvPr/>
          </p:nvSpPr>
          <p:spPr>
            <a:xfrm>
              <a:off x="952218" y="865795"/>
              <a:ext cx="914400" cy="914400"/>
            </a:xfrm>
            <a:prstGeom prst="ellipse">
              <a:avLst/>
            </a:prstGeom>
            <a:solidFill>
              <a:schemeClr val="accent1"/>
            </a:solidFill>
            <a:ln w="114300">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panose="020B0604020202020204"/>
                <a:ea typeface="+mn-ea"/>
                <a:cs typeface="+mn-cs"/>
                <a:sym typeface="Arial"/>
              </a:endParaRPr>
            </a:p>
          </p:txBody>
        </p:sp>
        <p:sp>
          <p:nvSpPr>
            <p:cNvPr id="66" name="Oval 65">
              <a:extLst>
                <a:ext uri="{FF2B5EF4-FFF2-40B4-BE49-F238E27FC236}">
                  <a16:creationId xmlns:a16="http://schemas.microsoft.com/office/drawing/2014/main" id="{621C91A6-EB0F-94C8-A8C7-0662F06F9A89}"/>
                </a:ext>
              </a:extLst>
            </p:cNvPr>
            <p:cNvSpPr/>
            <p:nvPr/>
          </p:nvSpPr>
          <p:spPr>
            <a:xfrm>
              <a:off x="997938" y="907596"/>
              <a:ext cx="822960" cy="822960"/>
            </a:xfrm>
            <a:prstGeom prst="ellipse">
              <a:avLst/>
            </a:prstGeom>
            <a:solidFill>
              <a:schemeClr val="bg1"/>
            </a:solidFill>
            <a:ln w="1143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panose="020B0604020202020204"/>
                <a:ea typeface="+mn-ea"/>
                <a:cs typeface="+mn-cs"/>
                <a:sym typeface="Arial"/>
              </a:endParaRPr>
            </a:p>
          </p:txBody>
        </p:sp>
      </p:grpSp>
      <p:sp>
        <p:nvSpPr>
          <p:cNvPr id="67" name="Google Shape;1883;p210">
            <a:extLst>
              <a:ext uri="{FF2B5EF4-FFF2-40B4-BE49-F238E27FC236}">
                <a16:creationId xmlns:a16="http://schemas.microsoft.com/office/drawing/2014/main" id="{9A402666-7F3F-1E3E-4C39-37F12D9123D4}"/>
              </a:ext>
            </a:extLst>
          </p:cNvPr>
          <p:cNvSpPr/>
          <p:nvPr/>
        </p:nvSpPr>
        <p:spPr>
          <a:xfrm>
            <a:off x="4630758" y="1138844"/>
            <a:ext cx="395586" cy="393461"/>
          </a:xfrm>
          <a:prstGeom prst="ellipse">
            <a:avLst/>
          </a:prstGeom>
          <a:solidFill>
            <a:schemeClr val="tx2"/>
          </a:solidFill>
          <a:ln w="12700">
            <a:solidFill>
              <a:schemeClr val="bg1"/>
            </a:solidFill>
          </a:ln>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FFFFFF"/>
                </a:solidFill>
                <a:effectLst/>
                <a:uLnTx/>
                <a:uFillTx/>
                <a:latin typeface="Arial"/>
                <a:cs typeface="Arial"/>
                <a:sym typeface="Arial"/>
              </a:rPr>
              <a:t>2</a:t>
            </a:r>
            <a:endParaRPr kumimoji="0" sz="1800" b="1" i="0" u="none" strike="noStrike" kern="0" cap="none" spc="0" normalizeH="0" baseline="0" noProof="0" dirty="0">
              <a:ln>
                <a:noFill/>
              </a:ln>
              <a:solidFill>
                <a:srgbClr val="FFFFFF"/>
              </a:solidFill>
              <a:effectLst/>
              <a:uLnTx/>
              <a:uFillTx/>
              <a:latin typeface="Arial"/>
              <a:cs typeface="Arial"/>
              <a:sym typeface="Arial"/>
            </a:endParaRPr>
          </a:p>
        </p:txBody>
      </p:sp>
      <p:pic>
        <p:nvPicPr>
          <p:cNvPr id="7" name="Graphic 6">
            <a:extLst>
              <a:ext uri="{FF2B5EF4-FFF2-40B4-BE49-F238E27FC236}">
                <a16:creationId xmlns:a16="http://schemas.microsoft.com/office/drawing/2014/main" id="{AC2B95FB-A12B-D3D1-F3E3-6B193332FA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95311" y="1006246"/>
            <a:ext cx="584200" cy="5334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4"/>
        <p:cNvGrpSpPr/>
        <p:nvPr/>
      </p:nvGrpSpPr>
      <p:grpSpPr>
        <a:xfrm>
          <a:off x="0" y="0"/>
          <a:ext cx="0" cy="0"/>
          <a:chOff x="0" y="0"/>
          <a:chExt cx="0" cy="0"/>
        </a:xfrm>
      </p:grpSpPr>
      <p:sp>
        <p:nvSpPr>
          <p:cNvPr id="1765" name="Google Shape;1765;p249"/>
          <p:cNvSpPr/>
          <p:nvPr/>
        </p:nvSpPr>
        <p:spPr>
          <a:xfrm>
            <a:off x="0" y="-11375"/>
            <a:ext cx="9144000" cy="55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22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1766" name="Google Shape;1766;p249"/>
          <p:cNvSpPr txBox="1"/>
          <p:nvPr/>
        </p:nvSpPr>
        <p:spPr>
          <a:xfrm>
            <a:off x="50547" y="71725"/>
            <a:ext cx="8046300" cy="384900"/>
          </a:xfrm>
          <a:prstGeom prst="rect">
            <a:avLst/>
          </a:prstGeom>
          <a:noFill/>
          <a:ln>
            <a:noFill/>
          </a:ln>
        </p:spPr>
        <p:txBody>
          <a:bodyPr spcFirstLastPara="1" wrap="square" lIns="68575" tIns="68575" rIns="68575" bIns="68575" anchor="t" anchorCtr="0">
            <a:spAutoFit/>
          </a:bodyPr>
          <a:lstStyle/>
          <a:p>
            <a:pPr marL="0" marR="0" lvl="0" indent="0" algn="l" defTabSz="914400" rtl="0" eaLnBrk="1" fontAlgn="auto" latinLnBrk="0" hangingPunct="1">
              <a:lnSpc>
                <a:spcPct val="100000"/>
              </a:lnSpc>
              <a:spcBef>
                <a:spcPts val="0"/>
              </a:spcBef>
              <a:spcAft>
                <a:spcPts val="0"/>
              </a:spcAft>
              <a:buClr>
                <a:srgbClr val="FFFFFF"/>
              </a:buClr>
              <a:buSzPts val="1600"/>
              <a:buFont typeface="Arial"/>
              <a:buNone/>
              <a:tabLst/>
              <a:defRPr/>
            </a:pPr>
            <a:r>
              <a:rPr kumimoji="0" lang="en-GB" sz="1600" b="1" i="0" u="none" strike="noStrike" kern="0" cap="none" spc="0" normalizeH="0" baseline="0" noProof="0" dirty="0">
                <a:ln>
                  <a:noFill/>
                </a:ln>
                <a:solidFill>
                  <a:srgbClr val="FFFFFF"/>
                </a:solidFill>
                <a:effectLst/>
                <a:uLnTx/>
                <a:uFillTx/>
                <a:latin typeface="Arial"/>
                <a:ea typeface="Arial"/>
                <a:cs typeface="Arial"/>
                <a:sym typeface="Arial"/>
              </a:rPr>
              <a:t> Impact of recurrent exacerbations </a:t>
            </a:r>
            <a:endParaRPr kumimoji="0" sz="1100" b="0" i="0" u="none" strike="noStrike" kern="0" cap="none" spc="0" normalizeH="0" baseline="0" noProof="0" dirty="0">
              <a:ln>
                <a:noFill/>
              </a:ln>
              <a:solidFill>
                <a:srgbClr val="000000"/>
              </a:solidFill>
              <a:effectLst/>
              <a:uLnTx/>
              <a:uFillTx/>
              <a:latin typeface="Arial"/>
              <a:ea typeface="Arial"/>
              <a:cs typeface="Arial"/>
              <a:sym typeface="Arial"/>
            </a:endParaRPr>
          </a:p>
        </p:txBody>
      </p:sp>
      <p:cxnSp>
        <p:nvCxnSpPr>
          <p:cNvPr id="1767" name="Google Shape;1767;p249"/>
          <p:cNvCxnSpPr/>
          <p:nvPr/>
        </p:nvCxnSpPr>
        <p:spPr>
          <a:xfrm flipH="1">
            <a:off x="3893335" y="4100983"/>
            <a:ext cx="639600" cy="194400"/>
          </a:xfrm>
          <a:prstGeom prst="straightConnector1">
            <a:avLst/>
          </a:prstGeom>
          <a:noFill/>
          <a:ln w="9525" cap="flat" cmpd="sng">
            <a:solidFill>
              <a:schemeClr val="lt1"/>
            </a:solidFill>
            <a:prstDash val="solid"/>
            <a:round/>
            <a:headEnd type="none" w="sm" len="sm"/>
            <a:tailEnd type="triangle" w="med" len="med"/>
          </a:ln>
        </p:spPr>
      </p:cxnSp>
      <p:grpSp>
        <p:nvGrpSpPr>
          <p:cNvPr id="1768" name="Google Shape;1768;p249"/>
          <p:cNvGrpSpPr/>
          <p:nvPr/>
        </p:nvGrpSpPr>
        <p:grpSpPr>
          <a:xfrm>
            <a:off x="2779899" y="1131309"/>
            <a:ext cx="3506284" cy="3498604"/>
            <a:chOff x="2902488" y="902232"/>
            <a:chExt cx="3339000" cy="3339000"/>
          </a:xfrm>
        </p:grpSpPr>
        <p:sp>
          <p:nvSpPr>
            <p:cNvPr id="1769" name="Google Shape;1769;p249"/>
            <p:cNvSpPr/>
            <p:nvPr/>
          </p:nvSpPr>
          <p:spPr>
            <a:xfrm rot="-5400000">
              <a:off x="2902488" y="902232"/>
              <a:ext cx="3339000" cy="3339000"/>
            </a:xfrm>
            <a:prstGeom prst="ellipse">
              <a:avLst/>
            </a:prstGeom>
            <a:noFill/>
            <a:ln w="19050" cap="flat" cmpd="sng">
              <a:solidFill>
                <a:schemeClr val="accent5"/>
              </a:solidFill>
              <a:prstDash val="dash"/>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70" name="Google Shape;1770;p249"/>
            <p:cNvSpPr/>
            <p:nvPr/>
          </p:nvSpPr>
          <p:spPr>
            <a:xfrm>
              <a:off x="3123738" y="1123632"/>
              <a:ext cx="2896500" cy="2896200"/>
            </a:xfrm>
            <a:prstGeom prst="ellipse">
              <a:avLst/>
            </a:prstGeom>
            <a:solidFill>
              <a:srgbClr val="83E3D9"/>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grpSp>
        <p:nvGrpSpPr>
          <p:cNvPr id="1771" name="Google Shape;1771;p249"/>
          <p:cNvGrpSpPr/>
          <p:nvPr/>
        </p:nvGrpSpPr>
        <p:grpSpPr>
          <a:xfrm>
            <a:off x="3579603" y="1929261"/>
            <a:ext cx="1906877" cy="1902700"/>
            <a:chOff x="3664038" y="1663782"/>
            <a:chExt cx="1815900" cy="1815900"/>
          </a:xfrm>
        </p:grpSpPr>
        <p:sp>
          <p:nvSpPr>
            <p:cNvPr id="1772" name="Google Shape;1772;p249"/>
            <p:cNvSpPr/>
            <p:nvPr/>
          </p:nvSpPr>
          <p:spPr>
            <a:xfrm>
              <a:off x="3664038" y="1663782"/>
              <a:ext cx="1815900" cy="1815900"/>
            </a:xfrm>
            <a:prstGeom prst="ellipse">
              <a:avLst/>
            </a:prstGeom>
            <a:solidFill>
              <a:srgbClr val="073763"/>
            </a:solidFill>
            <a:ln>
              <a:noFill/>
            </a:ln>
            <a:effectLst>
              <a:outerShdw blurRad="228600" dist="50800" dir="5400000" algn="tl" rotWithShape="0">
                <a:srgbClr val="000000">
                  <a:alpha val="54900"/>
                </a:srgbClr>
              </a:outerShdw>
            </a:effectLst>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73" name="Google Shape;1773;p249"/>
            <p:cNvSpPr txBox="1"/>
            <p:nvPr/>
          </p:nvSpPr>
          <p:spPr>
            <a:xfrm>
              <a:off x="3899988" y="2158482"/>
              <a:ext cx="1344000" cy="8265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15000"/>
                </a:lnSpc>
                <a:spcBef>
                  <a:spcPts val="0"/>
                </a:spcBef>
                <a:spcAft>
                  <a:spcPts val="0"/>
                </a:spcAft>
                <a:buClr>
                  <a:srgbClr val="000000"/>
                </a:buClr>
                <a:buSzTx/>
                <a:buFont typeface="Arial"/>
                <a:buNone/>
                <a:tabLst/>
                <a:defRPr/>
              </a:pPr>
              <a:endParaRPr kumimoji="0" sz="1400" b="1" i="0" u="none" strike="noStrike" kern="0" cap="none" spc="0" normalizeH="0" baseline="0" noProof="0">
                <a:ln>
                  <a:noFill/>
                </a:ln>
                <a:solidFill>
                  <a:srgbClr val="FFFFFF"/>
                </a:solidFill>
                <a:effectLst/>
                <a:uLnTx/>
                <a:uFillTx/>
                <a:latin typeface="Roboto"/>
                <a:ea typeface="Roboto"/>
                <a:cs typeface="Roboto"/>
                <a:sym typeface="Roboto"/>
              </a:endParaRPr>
            </a:p>
          </p:txBody>
        </p:sp>
      </p:grpSp>
      <p:grpSp>
        <p:nvGrpSpPr>
          <p:cNvPr id="1774" name="Google Shape;1774;p249"/>
          <p:cNvGrpSpPr/>
          <p:nvPr/>
        </p:nvGrpSpPr>
        <p:grpSpPr>
          <a:xfrm>
            <a:off x="3924875" y="635675"/>
            <a:ext cx="1216331" cy="1197635"/>
            <a:chOff x="2810656" y="837360"/>
            <a:chExt cx="1158300" cy="1143000"/>
          </a:xfrm>
        </p:grpSpPr>
        <p:sp>
          <p:nvSpPr>
            <p:cNvPr id="1775" name="Google Shape;1775;p249"/>
            <p:cNvSpPr/>
            <p:nvPr/>
          </p:nvSpPr>
          <p:spPr>
            <a:xfrm>
              <a:off x="2810656" y="837360"/>
              <a:ext cx="1158300" cy="1143000"/>
            </a:xfrm>
            <a:prstGeom prst="ellipse">
              <a:avLst/>
            </a:pr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76" name="Google Shape;1776;p249"/>
            <p:cNvSpPr txBox="1"/>
            <p:nvPr/>
          </p:nvSpPr>
          <p:spPr>
            <a:xfrm>
              <a:off x="2907539" y="1553265"/>
              <a:ext cx="964500" cy="2619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15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FFFFFF"/>
                  </a:solidFill>
                  <a:effectLst/>
                  <a:uLnTx/>
                  <a:uFillTx/>
                  <a:latin typeface="Arial"/>
                  <a:cs typeface="Arial"/>
                  <a:sym typeface="Arial"/>
                </a:rPr>
                <a:t>Future exacerbations</a:t>
              </a:r>
              <a:r>
                <a:rPr kumimoji="0" lang="en-GB" sz="900" b="0" i="0" u="none" strike="noStrike" kern="0" cap="none" spc="0" normalizeH="0" baseline="30000" noProof="0">
                  <a:ln>
                    <a:noFill/>
                  </a:ln>
                  <a:solidFill>
                    <a:srgbClr val="FFFFFF"/>
                  </a:solidFill>
                  <a:effectLst/>
                  <a:uLnTx/>
                  <a:uFillTx/>
                  <a:latin typeface="Arial"/>
                  <a:cs typeface="Arial"/>
                  <a:sym typeface="Arial"/>
                </a:rPr>
                <a:t>1</a:t>
              </a:r>
              <a:endParaRPr kumimoji="0" sz="900" b="0" i="0" u="none" strike="noStrike" kern="0" cap="none" spc="0" normalizeH="0" baseline="30000" noProof="0">
                <a:ln>
                  <a:noFill/>
                </a:ln>
                <a:solidFill>
                  <a:srgbClr val="FFFFFF"/>
                </a:solidFill>
                <a:effectLst/>
                <a:uLnTx/>
                <a:uFillTx/>
                <a:latin typeface="Arial"/>
                <a:cs typeface="Arial"/>
                <a:sym typeface="Arial"/>
              </a:endParaRPr>
            </a:p>
          </p:txBody>
        </p:sp>
      </p:grpSp>
      <p:grpSp>
        <p:nvGrpSpPr>
          <p:cNvPr id="1777" name="Google Shape;1777;p249"/>
          <p:cNvGrpSpPr/>
          <p:nvPr/>
        </p:nvGrpSpPr>
        <p:grpSpPr>
          <a:xfrm>
            <a:off x="2677000" y="3736825"/>
            <a:ext cx="1216331" cy="1197635"/>
            <a:chOff x="5124756" y="3234283"/>
            <a:chExt cx="1158300" cy="1143000"/>
          </a:xfrm>
        </p:grpSpPr>
        <p:sp>
          <p:nvSpPr>
            <p:cNvPr id="1778" name="Google Shape;1778;p249"/>
            <p:cNvSpPr/>
            <p:nvPr/>
          </p:nvSpPr>
          <p:spPr>
            <a:xfrm>
              <a:off x="5124756" y="3234283"/>
              <a:ext cx="1158300" cy="1143000"/>
            </a:xfrm>
            <a:prstGeom prst="ellipse">
              <a:avLst/>
            </a:pr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79" name="Google Shape;1779;p249"/>
            <p:cNvSpPr txBox="1"/>
            <p:nvPr/>
          </p:nvSpPr>
          <p:spPr>
            <a:xfrm>
              <a:off x="5293502" y="3890539"/>
              <a:ext cx="873900" cy="3672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15000"/>
                </a:lnSpc>
                <a:spcBef>
                  <a:spcPts val="0"/>
                </a:spcBef>
                <a:spcAft>
                  <a:spcPts val="0"/>
                </a:spcAft>
                <a:buClr>
                  <a:srgbClr val="000000"/>
                </a:buClr>
                <a:buSzTx/>
                <a:buFont typeface="Arial"/>
                <a:buNone/>
                <a:tabLst/>
                <a:defRPr/>
              </a:pPr>
              <a:r>
                <a:rPr kumimoji="0" lang="en-GB" sz="900" b="0" i="0" u="none" strike="noStrike" kern="0" cap="none" spc="0" normalizeH="0" baseline="0" noProof="0" dirty="0">
                  <a:ln>
                    <a:noFill/>
                  </a:ln>
                  <a:solidFill>
                    <a:srgbClr val="FFFFFF"/>
                  </a:solidFill>
                  <a:effectLst/>
                  <a:uLnTx/>
                  <a:uFillTx/>
                  <a:latin typeface="Arial"/>
                  <a:cs typeface="Arial"/>
                  <a:sym typeface="Arial"/>
                </a:rPr>
                <a:t>SCS burden</a:t>
              </a:r>
              <a:r>
                <a:rPr kumimoji="0" lang="en-GB" sz="900" b="0" i="0" u="none" strike="noStrike" kern="0" cap="none" spc="0" normalizeH="0" baseline="30000" noProof="0" dirty="0">
                  <a:ln>
                    <a:noFill/>
                  </a:ln>
                  <a:solidFill>
                    <a:srgbClr val="FFFFFF"/>
                  </a:solidFill>
                  <a:effectLst/>
                  <a:uLnTx/>
                  <a:uFillTx/>
                  <a:latin typeface="Arial"/>
                  <a:cs typeface="Arial"/>
                  <a:sym typeface="Arial"/>
                </a:rPr>
                <a:t>4</a:t>
              </a:r>
              <a:endParaRPr kumimoji="0" sz="900" b="0" i="0" u="none" strike="noStrike" kern="0" cap="none" spc="0" normalizeH="0" baseline="30000" noProof="0" dirty="0">
                <a:ln>
                  <a:noFill/>
                </a:ln>
                <a:solidFill>
                  <a:srgbClr val="FFFFFF"/>
                </a:solidFill>
                <a:effectLst/>
                <a:uLnTx/>
                <a:uFillTx/>
                <a:latin typeface="Arial"/>
                <a:cs typeface="Arial"/>
                <a:sym typeface="Arial"/>
              </a:endParaRPr>
            </a:p>
          </p:txBody>
        </p:sp>
      </p:grpSp>
      <p:grpSp>
        <p:nvGrpSpPr>
          <p:cNvPr id="1780" name="Google Shape;1780;p249"/>
          <p:cNvGrpSpPr/>
          <p:nvPr/>
        </p:nvGrpSpPr>
        <p:grpSpPr>
          <a:xfrm>
            <a:off x="2304975" y="1921551"/>
            <a:ext cx="1216331" cy="1201237"/>
            <a:chOff x="5124855" y="3234286"/>
            <a:chExt cx="1158300" cy="1146438"/>
          </a:xfrm>
        </p:grpSpPr>
        <p:sp>
          <p:nvSpPr>
            <p:cNvPr id="1781" name="Google Shape;1781;p249"/>
            <p:cNvSpPr/>
            <p:nvPr/>
          </p:nvSpPr>
          <p:spPr>
            <a:xfrm>
              <a:off x="5124855" y="3234286"/>
              <a:ext cx="1158300" cy="1143000"/>
            </a:xfrm>
            <a:prstGeom prst="ellipse">
              <a:avLst/>
            </a:pr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82" name="Google Shape;1782;p249"/>
            <p:cNvSpPr txBox="1"/>
            <p:nvPr/>
          </p:nvSpPr>
          <p:spPr>
            <a:xfrm>
              <a:off x="5241367" y="3854824"/>
              <a:ext cx="914700" cy="5259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15000"/>
                </a:lnSpc>
                <a:spcBef>
                  <a:spcPts val="0"/>
                </a:spcBef>
                <a:spcAft>
                  <a:spcPts val="0"/>
                </a:spcAft>
                <a:buClr>
                  <a:srgbClr val="000000"/>
                </a:buClr>
                <a:buSzTx/>
                <a:buFont typeface="Arial"/>
                <a:buNone/>
                <a:tabLst/>
                <a:defRPr/>
              </a:pPr>
              <a:r>
                <a:rPr kumimoji="0" lang="en-GB" sz="900" b="0" i="0" u="none" strike="noStrike" kern="0" cap="none" spc="0" normalizeH="0" baseline="0" noProof="0" dirty="0">
                  <a:ln>
                    <a:noFill/>
                  </a:ln>
                  <a:solidFill>
                    <a:srgbClr val="FFFFFF"/>
                  </a:solidFill>
                  <a:effectLst/>
                  <a:uLnTx/>
                  <a:uFillTx/>
                  <a:latin typeface="Arial"/>
                  <a:cs typeface="Arial"/>
                  <a:sym typeface="Arial"/>
                </a:rPr>
                <a:t>Cardiovascular events</a:t>
              </a:r>
              <a:r>
                <a:rPr kumimoji="0" lang="en-GB" sz="900" b="0" i="0" u="none" strike="noStrike" kern="0" cap="none" spc="0" normalizeH="0" baseline="30000" noProof="0" dirty="0">
                  <a:ln>
                    <a:noFill/>
                  </a:ln>
                  <a:solidFill>
                    <a:srgbClr val="FFFFFF"/>
                  </a:solidFill>
                  <a:effectLst/>
                  <a:uLnTx/>
                  <a:uFillTx/>
                  <a:latin typeface="Arial"/>
                  <a:cs typeface="Arial"/>
                  <a:sym typeface="Arial"/>
                </a:rPr>
                <a:t>5</a:t>
              </a:r>
              <a:r>
                <a:rPr kumimoji="0" lang="en-GB" sz="900" b="0" i="0" u="none" strike="noStrike" kern="0" cap="none" spc="0" normalizeH="0" baseline="0" noProof="0" dirty="0">
                  <a:ln>
                    <a:noFill/>
                  </a:ln>
                  <a:solidFill>
                    <a:srgbClr val="FFFFFF"/>
                  </a:solidFill>
                  <a:effectLst/>
                  <a:uLnTx/>
                  <a:uFillTx/>
                  <a:latin typeface="Arial"/>
                  <a:cs typeface="Arial"/>
                  <a:sym typeface="Arial"/>
                </a:rPr>
                <a:t> </a:t>
              </a:r>
              <a:endParaRPr kumimoji="0" sz="900" b="0" i="0" u="none" strike="noStrike" kern="0" cap="none" spc="0" normalizeH="0" baseline="0" noProof="0" dirty="0">
                <a:ln>
                  <a:noFill/>
                </a:ln>
                <a:solidFill>
                  <a:srgbClr val="FFFFFF"/>
                </a:solidFill>
                <a:effectLst/>
                <a:uLnTx/>
                <a:uFillTx/>
                <a:latin typeface="Arial"/>
                <a:cs typeface="Arial"/>
                <a:sym typeface="Arial"/>
              </a:endParaRPr>
            </a:p>
          </p:txBody>
        </p:sp>
      </p:grpSp>
      <p:grpSp>
        <p:nvGrpSpPr>
          <p:cNvPr id="1783" name="Google Shape;1783;p249"/>
          <p:cNvGrpSpPr/>
          <p:nvPr/>
        </p:nvGrpSpPr>
        <p:grpSpPr>
          <a:xfrm>
            <a:off x="5544776" y="1843600"/>
            <a:ext cx="1216331" cy="1197635"/>
            <a:chOff x="5161152" y="3159892"/>
            <a:chExt cx="1158300" cy="1143000"/>
          </a:xfrm>
        </p:grpSpPr>
        <p:sp>
          <p:nvSpPr>
            <p:cNvPr id="1784" name="Google Shape;1784;p249"/>
            <p:cNvSpPr/>
            <p:nvPr/>
          </p:nvSpPr>
          <p:spPr>
            <a:xfrm>
              <a:off x="5161152" y="3159892"/>
              <a:ext cx="1158300" cy="1143000"/>
            </a:xfrm>
            <a:prstGeom prst="ellipse">
              <a:avLst/>
            </a:pr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85" name="Google Shape;1785;p249"/>
            <p:cNvSpPr txBox="1"/>
            <p:nvPr/>
          </p:nvSpPr>
          <p:spPr>
            <a:xfrm>
              <a:off x="5288235" y="3716093"/>
              <a:ext cx="964500" cy="5259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15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FFFFFF"/>
                  </a:solidFill>
                  <a:effectLst/>
                  <a:uLnTx/>
                  <a:uFillTx/>
                  <a:latin typeface="Arial"/>
                  <a:cs typeface="Arial"/>
                  <a:sym typeface="Arial"/>
                </a:rPr>
                <a:t>Lung function</a:t>
              </a:r>
              <a:r>
                <a:rPr kumimoji="0" lang="en-GB" sz="900" b="0" i="0" u="none" strike="noStrike" kern="0" cap="none" spc="0" normalizeH="0" baseline="30000" noProof="0">
                  <a:ln>
                    <a:noFill/>
                  </a:ln>
                  <a:solidFill>
                    <a:srgbClr val="FFFFFF"/>
                  </a:solidFill>
                  <a:effectLst/>
                  <a:uLnTx/>
                  <a:uFillTx/>
                  <a:latin typeface="Arial"/>
                  <a:cs typeface="Arial"/>
                  <a:sym typeface="Arial"/>
                </a:rPr>
                <a:t>2</a:t>
              </a:r>
              <a:endParaRPr kumimoji="0" sz="900" b="0" i="0" u="none" strike="noStrike" kern="0" cap="none" spc="0" normalizeH="0" baseline="30000" noProof="0">
                <a:ln>
                  <a:noFill/>
                </a:ln>
                <a:solidFill>
                  <a:srgbClr val="FFFFFF"/>
                </a:solidFill>
                <a:effectLst/>
                <a:uLnTx/>
                <a:uFillTx/>
                <a:latin typeface="Arial"/>
                <a:cs typeface="Arial"/>
                <a:sym typeface="Arial"/>
              </a:endParaRPr>
            </a:p>
          </p:txBody>
        </p:sp>
      </p:grpSp>
      <p:grpSp>
        <p:nvGrpSpPr>
          <p:cNvPr id="1786" name="Google Shape;1786;p249"/>
          <p:cNvGrpSpPr/>
          <p:nvPr/>
        </p:nvGrpSpPr>
        <p:grpSpPr>
          <a:xfrm>
            <a:off x="5262533" y="3736840"/>
            <a:ext cx="1216281" cy="1197580"/>
            <a:chOff x="5214448" y="3234278"/>
            <a:chExt cx="1068600" cy="1068600"/>
          </a:xfrm>
        </p:grpSpPr>
        <p:sp>
          <p:nvSpPr>
            <p:cNvPr id="1787" name="Google Shape;1787;p249"/>
            <p:cNvSpPr/>
            <p:nvPr/>
          </p:nvSpPr>
          <p:spPr>
            <a:xfrm>
              <a:off x="5214448" y="3234278"/>
              <a:ext cx="1068600" cy="1068600"/>
            </a:xfrm>
            <a:prstGeom prst="ellipse">
              <a:avLst/>
            </a:prstGeom>
            <a:solidFill>
              <a:schemeClr val="accent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88" name="Google Shape;1788;p249"/>
            <p:cNvSpPr txBox="1"/>
            <p:nvPr/>
          </p:nvSpPr>
          <p:spPr>
            <a:xfrm>
              <a:off x="5367375" y="3402503"/>
              <a:ext cx="762600" cy="7323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15000"/>
                </a:lnSpc>
                <a:spcBef>
                  <a:spcPts val="0"/>
                </a:spcBef>
                <a:spcAft>
                  <a:spcPts val="0"/>
                </a:spcAft>
                <a:buClr>
                  <a:srgbClr val="000000"/>
                </a:buClr>
                <a:buSzTx/>
                <a:buFont typeface="Arial"/>
                <a:buNone/>
                <a:tabLst/>
                <a:defRPr/>
              </a:pPr>
              <a:r>
                <a:rPr kumimoji="0" lang="en-GB" sz="800" b="0" i="0" u="none" strike="noStrike" kern="0" cap="none" spc="0" normalizeH="0" baseline="0" noProof="0">
                  <a:ln>
                    <a:noFill/>
                  </a:ln>
                  <a:solidFill>
                    <a:srgbClr val="FFFFFF"/>
                  </a:solidFill>
                  <a:effectLst/>
                  <a:uLnTx/>
                  <a:uFillTx/>
                  <a:latin typeface="Roboto"/>
                  <a:ea typeface="Roboto"/>
                  <a:cs typeface="Roboto"/>
                  <a:sym typeface="Roboto"/>
                </a:rPr>
                <a:t> </a:t>
              </a:r>
              <a:endParaRPr kumimoji="0" sz="800" b="0" i="0" u="none" strike="noStrike" kern="0" cap="none" spc="0" normalizeH="0" baseline="0" noProof="0">
                <a:ln>
                  <a:noFill/>
                </a:ln>
                <a:solidFill>
                  <a:srgbClr val="FFFFFF"/>
                </a:solidFill>
                <a:effectLst/>
                <a:uLnTx/>
                <a:uFillTx/>
                <a:latin typeface="Roboto"/>
                <a:ea typeface="Roboto"/>
                <a:cs typeface="Roboto"/>
                <a:sym typeface="Roboto"/>
              </a:endParaRPr>
            </a:p>
          </p:txBody>
        </p:sp>
      </p:grpSp>
      <p:grpSp>
        <p:nvGrpSpPr>
          <p:cNvPr id="1789" name="Google Shape;1789;p249"/>
          <p:cNvGrpSpPr/>
          <p:nvPr/>
        </p:nvGrpSpPr>
        <p:grpSpPr>
          <a:xfrm>
            <a:off x="4117038" y="2283644"/>
            <a:ext cx="917526" cy="875304"/>
            <a:chOff x="2772178" y="1510597"/>
            <a:chExt cx="417152" cy="383015"/>
          </a:xfrm>
        </p:grpSpPr>
        <p:sp>
          <p:nvSpPr>
            <p:cNvPr id="1790" name="Google Shape;1790;p249"/>
            <p:cNvSpPr/>
            <p:nvPr/>
          </p:nvSpPr>
          <p:spPr>
            <a:xfrm>
              <a:off x="2821531" y="1510597"/>
              <a:ext cx="165449" cy="164306"/>
            </a:xfrm>
            <a:custGeom>
              <a:avLst/>
              <a:gdLst/>
              <a:ahLst/>
              <a:cxnLst/>
              <a:rect l="l" t="t" r="r" b="b"/>
              <a:pathLst>
                <a:path w="114300" h="114300" extrusionOk="0">
                  <a:moveTo>
                    <a:pt x="60389" y="120777"/>
                  </a:moveTo>
                  <a:cubicBezTo>
                    <a:pt x="27051" y="120777"/>
                    <a:pt x="0" y="93631"/>
                    <a:pt x="0" y="60389"/>
                  </a:cubicBezTo>
                  <a:cubicBezTo>
                    <a:pt x="0" y="27146"/>
                    <a:pt x="27146" y="0"/>
                    <a:pt x="60389" y="0"/>
                  </a:cubicBezTo>
                  <a:cubicBezTo>
                    <a:pt x="93631" y="0"/>
                    <a:pt x="120777" y="27146"/>
                    <a:pt x="120777" y="60389"/>
                  </a:cubicBezTo>
                  <a:cubicBezTo>
                    <a:pt x="120777" y="93631"/>
                    <a:pt x="93726" y="120777"/>
                    <a:pt x="60389" y="120777"/>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791" name="Google Shape;1791;p249"/>
            <p:cNvSpPr/>
            <p:nvPr/>
          </p:nvSpPr>
          <p:spPr>
            <a:xfrm>
              <a:off x="2772178" y="1688229"/>
              <a:ext cx="179237" cy="205383"/>
            </a:xfrm>
            <a:custGeom>
              <a:avLst/>
              <a:gdLst/>
              <a:ahLst/>
              <a:cxnLst/>
              <a:rect l="l" t="t" r="r" b="b"/>
              <a:pathLst>
                <a:path w="123825" h="142875" extrusionOk="0">
                  <a:moveTo>
                    <a:pt x="98679" y="150665"/>
                  </a:moveTo>
                  <a:lnTo>
                    <a:pt x="94679" y="149713"/>
                  </a:lnTo>
                  <a:cubicBezTo>
                    <a:pt x="58103" y="140855"/>
                    <a:pt x="26003" y="120852"/>
                    <a:pt x="1810" y="92086"/>
                  </a:cubicBezTo>
                  <a:lnTo>
                    <a:pt x="0" y="89896"/>
                  </a:lnTo>
                  <a:lnTo>
                    <a:pt x="1048" y="87229"/>
                  </a:lnTo>
                  <a:cubicBezTo>
                    <a:pt x="10954" y="62940"/>
                    <a:pt x="29337" y="20649"/>
                    <a:pt x="42005" y="9409"/>
                  </a:cubicBezTo>
                  <a:cubicBezTo>
                    <a:pt x="53721" y="-973"/>
                    <a:pt x="67628" y="-2782"/>
                    <a:pt x="82296" y="4076"/>
                  </a:cubicBezTo>
                  <a:cubicBezTo>
                    <a:pt x="86296" y="5980"/>
                    <a:pt x="90011" y="7124"/>
                    <a:pt x="94012" y="8362"/>
                  </a:cubicBezTo>
                  <a:cubicBezTo>
                    <a:pt x="100679" y="10457"/>
                    <a:pt x="107537" y="12553"/>
                    <a:pt x="116014" y="18077"/>
                  </a:cubicBezTo>
                  <a:cubicBezTo>
                    <a:pt x="132493" y="28745"/>
                    <a:pt x="130207" y="62750"/>
                    <a:pt x="121158" y="89896"/>
                  </a:cubicBezTo>
                  <a:lnTo>
                    <a:pt x="121158" y="89896"/>
                  </a:lnTo>
                  <a:cubicBezTo>
                    <a:pt x="114490" y="109898"/>
                    <a:pt x="105156" y="134187"/>
                    <a:pt x="100203" y="146855"/>
                  </a:cubicBezTo>
                  <a:lnTo>
                    <a:pt x="98679" y="150665"/>
                  </a:ln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792" name="Google Shape;1792;p249"/>
            <p:cNvSpPr/>
            <p:nvPr/>
          </p:nvSpPr>
          <p:spPr>
            <a:xfrm>
              <a:off x="2848340" y="1659770"/>
              <a:ext cx="193024" cy="205383"/>
            </a:xfrm>
            <a:custGeom>
              <a:avLst/>
              <a:gdLst/>
              <a:ahLst/>
              <a:cxnLst/>
              <a:rect l="l" t="t" r="r" b="b"/>
              <a:pathLst>
                <a:path w="133350" h="142875" extrusionOk="0">
                  <a:moveTo>
                    <a:pt x="90634" y="146158"/>
                  </a:moveTo>
                  <a:cubicBezTo>
                    <a:pt x="85300" y="146158"/>
                    <a:pt x="80251" y="144538"/>
                    <a:pt x="75870" y="141395"/>
                  </a:cubicBezTo>
                  <a:lnTo>
                    <a:pt x="10528" y="95104"/>
                  </a:lnTo>
                  <a:cubicBezTo>
                    <a:pt x="-806" y="87007"/>
                    <a:pt x="-3378" y="71196"/>
                    <a:pt x="4718" y="59861"/>
                  </a:cubicBezTo>
                  <a:cubicBezTo>
                    <a:pt x="12814" y="48622"/>
                    <a:pt x="28626" y="46050"/>
                    <a:pt x="39865" y="54146"/>
                  </a:cubicBezTo>
                  <a:lnTo>
                    <a:pt x="76251" y="80911"/>
                  </a:lnTo>
                  <a:lnTo>
                    <a:pt x="87490" y="20237"/>
                  </a:lnTo>
                  <a:cubicBezTo>
                    <a:pt x="88919" y="13570"/>
                    <a:pt x="92729" y="7855"/>
                    <a:pt x="98349" y="4140"/>
                  </a:cubicBezTo>
                  <a:cubicBezTo>
                    <a:pt x="103969" y="425"/>
                    <a:pt x="110731" y="-813"/>
                    <a:pt x="117304" y="520"/>
                  </a:cubicBezTo>
                  <a:cubicBezTo>
                    <a:pt x="123876" y="1854"/>
                    <a:pt x="129591" y="5759"/>
                    <a:pt x="133210" y="11379"/>
                  </a:cubicBezTo>
                  <a:cubicBezTo>
                    <a:pt x="136925" y="16999"/>
                    <a:pt x="138163" y="23761"/>
                    <a:pt x="136830" y="30334"/>
                  </a:cubicBezTo>
                  <a:lnTo>
                    <a:pt x="115208" y="126060"/>
                  </a:lnTo>
                  <a:cubicBezTo>
                    <a:pt x="113494" y="134347"/>
                    <a:pt x="107683" y="141205"/>
                    <a:pt x="99682" y="144348"/>
                  </a:cubicBezTo>
                  <a:cubicBezTo>
                    <a:pt x="96920" y="145586"/>
                    <a:pt x="93777" y="146158"/>
                    <a:pt x="90634" y="14615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1793" name="Google Shape;1793;p249"/>
            <p:cNvGrpSpPr/>
            <p:nvPr/>
          </p:nvGrpSpPr>
          <p:grpSpPr>
            <a:xfrm>
              <a:off x="3010011" y="1511163"/>
              <a:ext cx="179319" cy="206095"/>
              <a:chOff x="2543141" y="2327690"/>
              <a:chExt cx="123899" cy="143251"/>
            </a:xfrm>
          </p:grpSpPr>
          <p:sp>
            <p:nvSpPr>
              <p:cNvPr id="1794" name="Google Shape;1794;p249"/>
              <p:cNvSpPr/>
              <p:nvPr/>
            </p:nvSpPr>
            <p:spPr>
              <a:xfrm>
                <a:off x="2543215" y="2373820"/>
                <a:ext cx="123825" cy="38100"/>
              </a:xfrm>
              <a:custGeom>
                <a:avLst/>
                <a:gdLst/>
                <a:ahLst/>
                <a:cxnLst/>
                <a:rect l="l" t="t" r="r" b="b"/>
                <a:pathLst>
                  <a:path w="123825" h="38100" extrusionOk="0">
                    <a:moveTo>
                      <a:pt x="109497" y="41053"/>
                    </a:moveTo>
                    <a:cubicBezTo>
                      <a:pt x="109116" y="41053"/>
                      <a:pt x="108640" y="41053"/>
                      <a:pt x="108164" y="41053"/>
                    </a:cubicBezTo>
                    <a:cubicBezTo>
                      <a:pt x="92638" y="39910"/>
                      <a:pt x="5579" y="23717"/>
                      <a:pt x="1960" y="23051"/>
                    </a:cubicBezTo>
                    <a:cubicBezTo>
                      <a:pt x="626" y="22765"/>
                      <a:pt x="-231" y="21527"/>
                      <a:pt x="55" y="20288"/>
                    </a:cubicBezTo>
                    <a:cubicBezTo>
                      <a:pt x="341" y="19050"/>
                      <a:pt x="1579" y="18098"/>
                      <a:pt x="2817" y="18383"/>
                    </a:cubicBezTo>
                    <a:cubicBezTo>
                      <a:pt x="3674" y="18574"/>
                      <a:pt x="93209" y="35243"/>
                      <a:pt x="108545" y="36386"/>
                    </a:cubicBezTo>
                    <a:cubicBezTo>
                      <a:pt x="112355" y="36576"/>
                      <a:pt x="116069" y="35243"/>
                      <a:pt x="119022" y="32576"/>
                    </a:cubicBezTo>
                    <a:cubicBezTo>
                      <a:pt x="122356" y="29528"/>
                      <a:pt x="124261" y="25146"/>
                      <a:pt x="124261" y="20574"/>
                    </a:cubicBezTo>
                    <a:cubicBezTo>
                      <a:pt x="124261" y="11811"/>
                      <a:pt x="117117" y="4763"/>
                      <a:pt x="108449" y="4763"/>
                    </a:cubicBezTo>
                    <a:cubicBezTo>
                      <a:pt x="100544" y="4763"/>
                      <a:pt x="93781" y="10668"/>
                      <a:pt x="92733" y="18479"/>
                    </a:cubicBezTo>
                    <a:cubicBezTo>
                      <a:pt x="92543" y="19812"/>
                      <a:pt x="91304" y="20669"/>
                      <a:pt x="90066" y="20574"/>
                    </a:cubicBezTo>
                    <a:cubicBezTo>
                      <a:pt x="88733" y="20384"/>
                      <a:pt x="87875" y="19241"/>
                      <a:pt x="87971" y="17907"/>
                    </a:cubicBezTo>
                    <a:cubicBezTo>
                      <a:pt x="89304" y="7715"/>
                      <a:pt x="98067" y="0"/>
                      <a:pt x="108354" y="0"/>
                    </a:cubicBezTo>
                    <a:cubicBezTo>
                      <a:pt x="119689" y="0"/>
                      <a:pt x="128928" y="9239"/>
                      <a:pt x="128928" y="20574"/>
                    </a:cubicBezTo>
                    <a:cubicBezTo>
                      <a:pt x="128928" y="26480"/>
                      <a:pt x="126452" y="32099"/>
                      <a:pt x="122165" y="36100"/>
                    </a:cubicBezTo>
                    <a:cubicBezTo>
                      <a:pt x="118641" y="39243"/>
                      <a:pt x="114164" y="41053"/>
                      <a:pt x="109497" y="41053"/>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795" name="Google Shape;1795;p249"/>
              <p:cNvSpPr/>
              <p:nvPr/>
            </p:nvSpPr>
            <p:spPr>
              <a:xfrm>
                <a:off x="2543266" y="2327690"/>
                <a:ext cx="76200" cy="57150"/>
              </a:xfrm>
              <a:custGeom>
                <a:avLst/>
                <a:gdLst/>
                <a:ahLst/>
                <a:cxnLst/>
                <a:rect l="l" t="t" r="r" b="b"/>
                <a:pathLst>
                  <a:path w="76200" h="57150" extrusionOk="0">
                    <a:moveTo>
                      <a:pt x="2385" y="58608"/>
                    </a:moveTo>
                    <a:cubicBezTo>
                      <a:pt x="1337" y="58608"/>
                      <a:pt x="384" y="57941"/>
                      <a:pt x="99" y="56893"/>
                    </a:cubicBezTo>
                    <a:cubicBezTo>
                      <a:pt x="-282" y="55655"/>
                      <a:pt x="480" y="54322"/>
                      <a:pt x="1718" y="53941"/>
                    </a:cubicBezTo>
                    <a:cubicBezTo>
                      <a:pt x="37722" y="43844"/>
                      <a:pt x="60201" y="37177"/>
                      <a:pt x="66488" y="34700"/>
                    </a:cubicBezTo>
                    <a:cubicBezTo>
                      <a:pt x="70012" y="33271"/>
                      <a:pt x="72774" y="30414"/>
                      <a:pt x="74203" y="26699"/>
                    </a:cubicBezTo>
                    <a:cubicBezTo>
                      <a:pt x="75822" y="22508"/>
                      <a:pt x="75632" y="17746"/>
                      <a:pt x="73632" y="13650"/>
                    </a:cubicBezTo>
                    <a:cubicBezTo>
                      <a:pt x="71822" y="9840"/>
                      <a:pt x="68583" y="6982"/>
                      <a:pt x="64583" y="5554"/>
                    </a:cubicBezTo>
                    <a:cubicBezTo>
                      <a:pt x="60582" y="4125"/>
                      <a:pt x="56296" y="4411"/>
                      <a:pt x="52486" y="6220"/>
                    </a:cubicBezTo>
                    <a:cubicBezTo>
                      <a:pt x="45342" y="9649"/>
                      <a:pt x="41818" y="17936"/>
                      <a:pt x="44390" y="25461"/>
                    </a:cubicBezTo>
                    <a:cubicBezTo>
                      <a:pt x="44771" y="26699"/>
                      <a:pt x="44104" y="28033"/>
                      <a:pt x="42866" y="28509"/>
                    </a:cubicBezTo>
                    <a:cubicBezTo>
                      <a:pt x="41628" y="28890"/>
                      <a:pt x="40294" y="28223"/>
                      <a:pt x="39818" y="26985"/>
                    </a:cubicBezTo>
                    <a:cubicBezTo>
                      <a:pt x="36579" y="17174"/>
                      <a:pt x="41151" y="6506"/>
                      <a:pt x="50391" y="2029"/>
                    </a:cubicBezTo>
                    <a:cubicBezTo>
                      <a:pt x="55344" y="-352"/>
                      <a:pt x="60963" y="-638"/>
                      <a:pt x="66107" y="1172"/>
                    </a:cubicBezTo>
                    <a:cubicBezTo>
                      <a:pt x="71250" y="2982"/>
                      <a:pt x="75441" y="6697"/>
                      <a:pt x="77823" y="11650"/>
                    </a:cubicBezTo>
                    <a:cubicBezTo>
                      <a:pt x="80394" y="16888"/>
                      <a:pt x="80585" y="23080"/>
                      <a:pt x="78489" y="28509"/>
                    </a:cubicBezTo>
                    <a:cubicBezTo>
                      <a:pt x="76584" y="33462"/>
                      <a:pt x="72870" y="37272"/>
                      <a:pt x="68107" y="39177"/>
                    </a:cubicBezTo>
                    <a:cubicBezTo>
                      <a:pt x="61535" y="41844"/>
                      <a:pt x="39532" y="48321"/>
                      <a:pt x="2861" y="58608"/>
                    </a:cubicBezTo>
                    <a:cubicBezTo>
                      <a:pt x="2766" y="58513"/>
                      <a:pt x="2575" y="58608"/>
                      <a:pt x="2385" y="586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796" name="Google Shape;1796;p249"/>
              <p:cNvSpPr/>
              <p:nvPr/>
            </p:nvSpPr>
            <p:spPr>
              <a:xfrm>
                <a:off x="2543141" y="2404266"/>
                <a:ext cx="66675" cy="66675"/>
              </a:xfrm>
              <a:custGeom>
                <a:avLst/>
                <a:gdLst/>
                <a:ahLst/>
                <a:cxnLst/>
                <a:rect l="l" t="t" r="r" b="b"/>
                <a:pathLst>
                  <a:path w="66675" h="66675" extrusionOk="0">
                    <a:moveTo>
                      <a:pt x="52326" y="68233"/>
                    </a:moveTo>
                    <a:cubicBezTo>
                      <a:pt x="48135" y="68233"/>
                      <a:pt x="43849" y="66994"/>
                      <a:pt x="40229" y="64327"/>
                    </a:cubicBezTo>
                    <a:cubicBezTo>
                      <a:pt x="31942" y="58231"/>
                      <a:pt x="29275" y="46897"/>
                      <a:pt x="34228" y="37848"/>
                    </a:cubicBezTo>
                    <a:cubicBezTo>
                      <a:pt x="34895" y="36705"/>
                      <a:pt x="36324" y="36229"/>
                      <a:pt x="37467" y="36895"/>
                    </a:cubicBezTo>
                    <a:cubicBezTo>
                      <a:pt x="38610" y="37562"/>
                      <a:pt x="39086" y="38991"/>
                      <a:pt x="38419" y="40134"/>
                    </a:cubicBezTo>
                    <a:cubicBezTo>
                      <a:pt x="34609" y="47087"/>
                      <a:pt x="36610" y="55850"/>
                      <a:pt x="42991" y="60517"/>
                    </a:cubicBezTo>
                    <a:cubicBezTo>
                      <a:pt x="50040" y="65661"/>
                      <a:pt x="59946" y="64042"/>
                      <a:pt x="65089" y="56993"/>
                    </a:cubicBezTo>
                    <a:cubicBezTo>
                      <a:pt x="67756" y="53278"/>
                      <a:pt x="68804" y="48611"/>
                      <a:pt x="67947" y="44230"/>
                    </a:cubicBezTo>
                    <a:cubicBezTo>
                      <a:pt x="67185" y="40324"/>
                      <a:pt x="64994" y="36991"/>
                      <a:pt x="61756" y="34990"/>
                    </a:cubicBezTo>
                    <a:cubicBezTo>
                      <a:pt x="54326" y="30418"/>
                      <a:pt x="24894" y="15845"/>
                      <a:pt x="1367" y="4510"/>
                    </a:cubicBezTo>
                    <a:cubicBezTo>
                      <a:pt x="224" y="3939"/>
                      <a:pt x="-347" y="2510"/>
                      <a:pt x="224" y="1367"/>
                    </a:cubicBezTo>
                    <a:cubicBezTo>
                      <a:pt x="796" y="224"/>
                      <a:pt x="2224" y="-347"/>
                      <a:pt x="3367" y="224"/>
                    </a:cubicBezTo>
                    <a:cubicBezTo>
                      <a:pt x="26894" y="11654"/>
                      <a:pt x="56612" y="26227"/>
                      <a:pt x="64137" y="30895"/>
                    </a:cubicBezTo>
                    <a:cubicBezTo>
                      <a:pt x="68518" y="33657"/>
                      <a:pt x="71471" y="38038"/>
                      <a:pt x="72519" y="43277"/>
                    </a:cubicBezTo>
                    <a:cubicBezTo>
                      <a:pt x="73662" y="48992"/>
                      <a:pt x="72328" y="54993"/>
                      <a:pt x="68804" y="59755"/>
                    </a:cubicBezTo>
                    <a:cubicBezTo>
                      <a:pt x="64994" y="65280"/>
                      <a:pt x="58708" y="68233"/>
                      <a:pt x="52326" y="68233"/>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1797" name="Google Shape;1797;p249"/>
              <p:cNvGrpSpPr/>
              <p:nvPr/>
            </p:nvGrpSpPr>
            <p:grpSpPr>
              <a:xfrm>
                <a:off x="2577259" y="2371615"/>
                <a:ext cx="43435" cy="19430"/>
                <a:chOff x="2577259" y="2371615"/>
                <a:chExt cx="43435" cy="19430"/>
              </a:xfrm>
            </p:grpSpPr>
            <p:sp>
              <p:nvSpPr>
                <p:cNvPr id="1798" name="Google Shape;1798;p249"/>
                <p:cNvSpPr/>
                <p:nvPr/>
              </p:nvSpPr>
              <p:spPr>
                <a:xfrm>
                  <a:off x="2577259" y="2381520"/>
                  <a:ext cx="9525" cy="9525"/>
                </a:xfrm>
                <a:custGeom>
                  <a:avLst/>
                  <a:gdLst/>
                  <a:ahLst/>
                  <a:cxnLst/>
                  <a:rect l="l" t="t" r="r" b="b"/>
                  <a:pathLst>
                    <a:path w="9525" h="9525" extrusionOk="0">
                      <a:moveTo>
                        <a:pt x="4777" y="9921"/>
                      </a:moveTo>
                      <a:cubicBezTo>
                        <a:pt x="2777" y="9921"/>
                        <a:pt x="872" y="8587"/>
                        <a:pt x="205" y="6492"/>
                      </a:cubicBezTo>
                      <a:cubicBezTo>
                        <a:pt x="-557" y="4015"/>
                        <a:pt x="872" y="1348"/>
                        <a:pt x="3349" y="586"/>
                      </a:cubicBezTo>
                      <a:lnTo>
                        <a:pt x="4491" y="205"/>
                      </a:lnTo>
                      <a:cubicBezTo>
                        <a:pt x="7063" y="-557"/>
                        <a:pt x="9635" y="872"/>
                        <a:pt x="10397" y="3348"/>
                      </a:cubicBezTo>
                      <a:cubicBezTo>
                        <a:pt x="11159" y="5825"/>
                        <a:pt x="9730" y="8492"/>
                        <a:pt x="7254" y="9254"/>
                      </a:cubicBezTo>
                      <a:lnTo>
                        <a:pt x="6111" y="9635"/>
                      </a:lnTo>
                      <a:cubicBezTo>
                        <a:pt x="5730" y="9825"/>
                        <a:pt x="5254" y="9921"/>
                        <a:pt x="4777" y="992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799" name="Google Shape;1799;p249"/>
                <p:cNvSpPr/>
                <p:nvPr/>
              </p:nvSpPr>
              <p:spPr>
                <a:xfrm>
                  <a:off x="2593833" y="2376473"/>
                  <a:ext cx="9525" cy="9525"/>
                </a:xfrm>
                <a:custGeom>
                  <a:avLst/>
                  <a:gdLst/>
                  <a:ahLst/>
                  <a:cxnLst/>
                  <a:rect l="l" t="t" r="r" b="b"/>
                  <a:pathLst>
                    <a:path w="9525" h="9525" extrusionOk="0">
                      <a:moveTo>
                        <a:pt x="4777" y="10111"/>
                      </a:moveTo>
                      <a:cubicBezTo>
                        <a:pt x="2681" y="10111"/>
                        <a:pt x="776" y="8777"/>
                        <a:pt x="205" y="6682"/>
                      </a:cubicBezTo>
                      <a:cubicBezTo>
                        <a:pt x="-557" y="4110"/>
                        <a:pt x="871" y="1538"/>
                        <a:pt x="3443" y="776"/>
                      </a:cubicBezTo>
                      <a:lnTo>
                        <a:pt x="5348" y="205"/>
                      </a:lnTo>
                      <a:cubicBezTo>
                        <a:pt x="7920" y="-557"/>
                        <a:pt x="10492" y="871"/>
                        <a:pt x="11254" y="3443"/>
                      </a:cubicBezTo>
                      <a:cubicBezTo>
                        <a:pt x="12016" y="6015"/>
                        <a:pt x="10587" y="8587"/>
                        <a:pt x="8015" y="9349"/>
                      </a:cubicBezTo>
                      <a:lnTo>
                        <a:pt x="6110" y="9920"/>
                      </a:lnTo>
                      <a:cubicBezTo>
                        <a:pt x="5634" y="10015"/>
                        <a:pt x="5253" y="10111"/>
                        <a:pt x="4777" y="1011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800" name="Google Shape;1800;p249"/>
                <p:cNvSpPr/>
                <p:nvPr/>
              </p:nvSpPr>
              <p:spPr>
                <a:xfrm>
                  <a:off x="2611169" y="2371615"/>
                  <a:ext cx="9525" cy="9525"/>
                </a:xfrm>
                <a:custGeom>
                  <a:avLst/>
                  <a:gdLst/>
                  <a:ahLst/>
                  <a:cxnLst/>
                  <a:rect l="l" t="t" r="r" b="b"/>
                  <a:pathLst>
                    <a:path w="9525" h="9525" extrusionOk="0">
                      <a:moveTo>
                        <a:pt x="4777" y="9920"/>
                      </a:moveTo>
                      <a:cubicBezTo>
                        <a:pt x="2681" y="9920"/>
                        <a:pt x="776" y="8587"/>
                        <a:pt x="205" y="6491"/>
                      </a:cubicBezTo>
                      <a:cubicBezTo>
                        <a:pt x="-557" y="3919"/>
                        <a:pt x="871" y="1348"/>
                        <a:pt x="3443" y="586"/>
                      </a:cubicBezTo>
                      <a:lnTo>
                        <a:pt x="4586" y="205"/>
                      </a:lnTo>
                      <a:cubicBezTo>
                        <a:pt x="7158" y="-557"/>
                        <a:pt x="9730" y="871"/>
                        <a:pt x="10492" y="3443"/>
                      </a:cubicBezTo>
                      <a:cubicBezTo>
                        <a:pt x="11254" y="6015"/>
                        <a:pt x="9825" y="8587"/>
                        <a:pt x="7253" y="9349"/>
                      </a:cubicBezTo>
                      <a:lnTo>
                        <a:pt x="6110" y="9730"/>
                      </a:lnTo>
                      <a:cubicBezTo>
                        <a:pt x="5634" y="9825"/>
                        <a:pt x="5158" y="9920"/>
                        <a:pt x="4777" y="992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grpSp>
          <p:grpSp>
            <p:nvGrpSpPr>
              <p:cNvPr id="1801" name="Google Shape;1801;p249"/>
              <p:cNvGrpSpPr/>
              <p:nvPr/>
            </p:nvGrpSpPr>
            <p:grpSpPr>
              <a:xfrm>
                <a:off x="2575727" y="2407574"/>
                <a:ext cx="62924" cy="27242"/>
                <a:chOff x="2575727" y="2407574"/>
                <a:chExt cx="62924" cy="27242"/>
              </a:xfrm>
            </p:grpSpPr>
            <p:sp>
              <p:nvSpPr>
                <p:cNvPr id="1802" name="Google Shape;1802;p249"/>
                <p:cNvSpPr/>
                <p:nvPr/>
              </p:nvSpPr>
              <p:spPr>
                <a:xfrm>
                  <a:off x="2575727" y="2407574"/>
                  <a:ext cx="9525" cy="9525"/>
                </a:xfrm>
                <a:custGeom>
                  <a:avLst/>
                  <a:gdLst/>
                  <a:ahLst/>
                  <a:cxnLst/>
                  <a:rect l="l" t="t" r="r" b="b"/>
                  <a:pathLst>
                    <a:path w="9525" h="9525" extrusionOk="0">
                      <a:moveTo>
                        <a:pt x="5929" y="9965"/>
                      </a:moveTo>
                      <a:cubicBezTo>
                        <a:pt x="5453" y="9965"/>
                        <a:pt x="4976" y="9870"/>
                        <a:pt x="4405" y="9680"/>
                      </a:cubicBezTo>
                      <a:lnTo>
                        <a:pt x="3262" y="9299"/>
                      </a:lnTo>
                      <a:cubicBezTo>
                        <a:pt x="785" y="8441"/>
                        <a:pt x="-548" y="5774"/>
                        <a:pt x="214" y="3298"/>
                      </a:cubicBezTo>
                      <a:cubicBezTo>
                        <a:pt x="1071" y="821"/>
                        <a:pt x="3738" y="-607"/>
                        <a:pt x="6215" y="250"/>
                      </a:cubicBezTo>
                      <a:lnTo>
                        <a:pt x="7358" y="631"/>
                      </a:lnTo>
                      <a:cubicBezTo>
                        <a:pt x="9834" y="1488"/>
                        <a:pt x="11263" y="4155"/>
                        <a:pt x="10406" y="6632"/>
                      </a:cubicBezTo>
                      <a:cubicBezTo>
                        <a:pt x="9739" y="8727"/>
                        <a:pt x="7929" y="9965"/>
                        <a:pt x="5929" y="9965"/>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803" name="Google Shape;1803;p249"/>
                <p:cNvSpPr/>
                <p:nvPr/>
              </p:nvSpPr>
              <p:spPr>
                <a:xfrm>
                  <a:off x="2592931" y="2413421"/>
                  <a:ext cx="28575" cy="9525"/>
                </a:xfrm>
                <a:custGeom>
                  <a:avLst/>
                  <a:gdLst/>
                  <a:ahLst/>
                  <a:cxnLst/>
                  <a:rect l="l" t="t" r="r" b="b"/>
                  <a:pathLst>
                    <a:path w="28575" h="9525" extrusionOk="0">
                      <a:moveTo>
                        <a:pt x="24920" y="16121"/>
                      </a:moveTo>
                      <a:cubicBezTo>
                        <a:pt x="24443" y="16121"/>
                        <a:pt x="23967" y="16025"/>
                        <a:pt x="23396" y="15835"/>
                      </a:cubicBezTo>
                      <a:lnTo>
                        <a:pt x="21395" y="15168"/>
                      </a:lnTo>
                      <a:cubicBezTo>
                        <a:pt x="18919" y="14311"/>
                        <a:pt x="17585" y="11644"/>
                        <a:pt x="18347" y="9167"/>
                      </a:cubicBezTo>
                      <a:cubicBezTo>
                        <a:pt x="19205" y="6691"/>
                        <a:pt x="21872" y="5262"/>
                        <a:pt x="24348" y="6119"/>
                      </a:cubicBezTo>
                      <a:lnTo>
                        <a:pt x="26348" y="6786"/>
                      </a:lnTo>
                      <a:cubicBezTo>
                        <a:pt x="28825" y="7643"/>
                        <a:pt x="30158" y="10310"/>
                        <a:pt x="29396" y="12787"/>
                      </a:cubicBezTo>
                      <a:cubicBezTo>
                        <a:pt x="28825" y="14787"/>
                        <a:pt x="26920" y="16121"/>
                        <a:pt x="24920" y="16121"/>
                      </a:cubicBezTo>
                      <a:close/>
                      <a:moveTo>
                        <a:pt x="6822" y="10120"/>
                      </a:moveTo>
                      <a:cubicBezTo>
                        <a:pt x="6346" y="10120"/>
                        <a:pt x="5870" y="10025"/>
                        <a:pt x="5298" y="9929"/>
                      </a:cubicBezTo>
                      <a:lnTo>
                        <a:pt x="3298" y="9263"/>
                      </a:lnTo>
                      <a:cubicBezTo>
                        <a:pt x="821" y="8405"/>
                        <a:pt x="-607" y="5738"/>
                        <a:pt x="250" y="3262"/>
                      </a:cubicBezTo>
                      <a:cubicBezTo>
                        <a:pt x="1107" y="785"/>
                        <a:pt x="3774" y="-548"/>
                        <a:pt x="6251" y="214"/>
                      </a:cubicBezTo>
                      <a:lnTo>
                        <a:pt x="8251" y="881"/>
                      </a:lnTo>
                      <a:cubicBezTo>
                        <a:pt x="10727" y="1738"/>
                        <a:pt x="12156" y="4405"/>
                        <a:pt x="11299" y="6881"/>
                      </a:cubicBezTo>
                      <a:cubicBezTo>
                        <a:pt x="10727" y="8882"/>
                        <a:pt x="8822" y="10120"/>
                        <a:pt x="6822" y="1012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804" name="Google Shape;1804;p249"/>
                <p:cNvSpPr/>
                <p:nvPr/>
              </p:nvSpPr>
              <p:spPr>
                <a:xfrm>
                  <a:off x="2629126" y="2425291"/>
                  <a:ext cx="9525" cy="9525"/>
                </a:xfrm>
                <a:custGeom>
                  <a:avLst/>
                  <a:gdLst/>
                  <a:ahLst/>
                  <a:cxnLst/>
                  <a:rect l="l" t="t" r="r" b="b"/>
                  <a:pathLst>
                    <a:path w="9525" h="9525" extrusionOk="0">
                      <a:moveTo>
                        <a:pt x="5965" y="9965"/>
                      </a:moveTo>
                      <a:cubicBezTo>
                        <a:pt x="5489" y="9965"/>
                        <a:pt x="5012" y="9870"/>
                        <a:pt x="4441" y="9680"/>
                      </a:cubicBezTo>
                      <a:lnTo>
                        <a:pt x="3298" y="9299"/>
                      </a:lnTo>
                      <a:cubicBezTo>
                        <a:pt x="821" y="8441"/>
                        <a:pt x="-607" y="5774"/>
                        <a:pt x="250" y="3298"/>
                      </a:cubicBezTo>
                      <a:cubicBezTo>
                        <a:pt x="1107" y="821"/>
                        <a:pt x="3774" y="-607"/>
                        <a:pt x="6251" y="250"/>
                      </a:cubicBezTo>
                      <a:lnTo>
                        <a:pt x="7394" y="631"/>
                      </a:lnTo>
                      <a:cubicBezTo>
                        <a:pt x="9870" y="1488"/>
                        <a:pt x="11204" y="4155"/>
                        <a:pt x="10442" y="6632"/>
                      </a:cubicBezTo>
                      <a:cubicBezTo>
                        <a:pt x="9870" y="8632"/>
                        <a:pt x="7965" y="9965"/>
                        <a:pt x="5965" y="9965"/>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grpSp>
        </p:grpSp>
      </p:grpSp>
      <p:sp>
        <p:nvSpPr>
          <p:cNvPr id="1805" name="Google Shape;1805;p249"/>
          <p:cNvSpPr txBox="1"/>
          <p:nvPr/>
        </p:nvSpPr>
        <p:spPr>
          <a:xfrm>
            <a:off x="4065600" y="3173300"/>
            <a:ext cx="1012800" cy="4926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0" i="0" u="none" strike="noStrike" kern="0" cap="none" spc="0" normalizeH="0" baseline="0" noProof="0">
                <a:ln>
                  <a:noFill/>
                </a:ln>
                <a:solidFill>
                  <a:srgbClr val="FFFFFF"/>
                </a:solidFill>
                <a:effectLst/>
                <a:uLnTx/>
                <a:uFillTx/>
                <a:latin typeface="Arial"/>
                <a:cs typeface="Arial"/>
                <a:sym typeface="Arial"/>
              </a:rPr>
              <a:t>Recurrent exacerbations</a:t>
            </a:r>
            <a:endParaRPr kumimoji="0" sz="1000" b="0" i="0" u="none" strike="noStrike" kern="0" cap="none" spc="0" normalizeH="0" baseline="0" noProof="0">
              <a:ln>
                <a:noFill/>
              </a:ln>
              <a:solidFill>
                <a:srgbClr val="FFFFFF"/>
              </a:solidFill>
              <a:effectLst/>
              <a:uLnTx/>
              <a:uFillTx/>
              <a:latin typeface="Arial"/>
              <a:cs typeface="Arial"/>
              <a:sym typeface="Arial"/>
            </a:endParaRPr>
          </a:p>
        </p:txBody>
      </p:sp>
      <p:pic>
        <p:nvPicPr>
          <p:cNvPr id="1806" name="Google Shape;1806;p249"/>
          <p:cNvPicPr preferRelativeResize="0"/>
          <p:nvPr/>
        </p:nvPicPr>
        <p:blipFill>
          <a:blip r:embed="rId3">
            <a:alphaModFix/>
          </a:blip>
          <a:stretch>
            <a:fillRect/>
          </a:stretch>
        </p:blipFill>
        <p:spPr>
          <a:xfrm>
            <a:off x="2441750" y="2142225"/>
            <a:ext cx="492600" cy="492600"/>
          </a:xfrm>
          <a:prstGeom prst="rect">
            <a:avLst/>
          </a:prstGeom>
          <a:noFill/>
          <a:ln>
            <a:noFill/>
          </a:ln>
        </p:spPr>
      </p:pic>
      <p:pic>
        <p:nvPicPr>
          <p:cNvPr id="1807" name="Google Shape;1807;p249"/>
          <p:cNvPicPr preferRelativeResize="0"/>
          <p:nvPr/>
        </p:nvPicPr>
        <p:blipFill rotWithShape="1">
          <a:blip r:embed="rId4">
            <a:alphaModFix/>
          </a:blip>
          <a:srcRect/>
          <a:stretch/>
        </p:blipFill>
        <p:spPr>
          <a:xfrm>
            <a:off x="2771555" y="2149103"/>
            <a:ext cx="478844" cy="478844"/>
          </a:xfrm>
          <a:prstGeom prst="rect">
            <a:avLst/>
          </a:prstGeom>
          <a:noFill/>
          <a:ln>
            <a:noFill/>
          </a:ln>
        </p:spPr>
      </p:pic>
      <p:pic>
        <p:nvPicPr>
          <p:cNvPr id="1808" name="Google Shape;1808;p249"/>
          <p:cNvPicPr preferRelativeResize="0"/>
          <p:nvPr/>
        </p:nvPicPr>
        <p:blipFill rotWithShape="1">
          <a:blip r:embed="rId5">
            <a:alphaModFix/>
          </a:blip>
          <a:srcRect/>
          <a:stretch/>
        </p:blipFill>
        <p:spPr>
          <a:xfrm>
            <a:off x="5688721" y="3911306"/>
            <a:ext cx="639600" cy="639577"/>
          </a:xfrm>
          <a:prstGeom prst="rect">
            <a:avLst/>
          </a:prstGeom>
          <a:noFill/>
          <a:ln>
            <a:noFill/>
          </a:ln>
        </p:spPr>
      </p:pic>
      <p:pic>
        <p:nvPicPr>
          <p:cNvPr id="1809" name="Google Shape;1809;p249"/>
          <p:cNvPicPr preferRelativeResize="0"/>
          <p:nvPr/>
        </p:nvPicPr>
        <p:blipFill>
          <a:blip r:embed="rId6">
            <a:alphaModFix/>
          </a:blip>
          <a:stretch>
            <a:fillRect/>
          </a:stretch>
        </p:blipFill>
        <p:spPr>
          <a:xfrm>
            <a:off x="5384300" y="3994025"/>
            <a:ext cx="461250" cy="461250"/>
          </a:xfrm>
          <a:prstGeom prst="rect">
            <a:avLst/>
          </a:prstGeom>
          <a:noFill/>
          <a:ln>
            <a:noFill/>
          </a:ln>
        </p:spPr>
      </p:pic>
      <p:sp>
        <p:nvSpPr>
          <p:cNvPr id="1810" name="Google Shape;1810;p249"/>
          <p:cNvSpPr txBox="1"/>
          <p:nvPr/>
        </p:nvSpPr>
        <p:spPr>
          <a:xfrm>
            <a:off x="5411975" y="4455279"/>
            <a:ext cx="917400" cy="4617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900" b="0" i="0" u="none" strike="noStrike" kern="0" cap="none" spc="0" normalizeH="0" baseline="0" noProof="0">
                <a:ln>
                  <a:noFill/>
                </a:ln>
                <a:solidFill>
                  <a:srgbClr val="FFFFFF"/>
                </a:solidFill>
                <a:effectLst/>
                <a:uLnTx/>
                <a:uFillTx/>
                <a:latin typeface="Arial"/>
                <a:cs typeface="Arial"/>
                <a:sym typeface="Arial"/>
              </a:rPr>
              <a:t>Quality of Life</a:t>
            </a:r>
            <a:r>
              <a:rPr kumimoji="0" lang="en-GB" sz="900" b="0" i="0" u="none" strike="noStrike" kern="0" cap="none" spc="0" normalizeH="0" baseline="30000" noProof="0">
                <a:ln>
                  <a:noFill/>
                </a:ln>
                <a:solidFill>
                  <a:srgbClr val="FFFFFF"/>
                </a:solidFill>
                <a:effectLst/>
                <a:uLnTx/>
                <a:uFillTx/>
                <a:latin typeface="Arial"/>
                <a:cs typeface="Arial"/>
                <a:sym typeface="Arial"/>
              </a:rPr>
              <a:t>3</a:t>
            </a:r>
            <a:endParaRPr kumimoji="0" sz="900" b="0" i="0" u="none" strike="noStrike" kern="0" cap="none" spc="0" normalizeH="0" baseline="30000" noProof="0">
              <a:ln>
                <a:noFill/>
              </a:ln>
              <a:solidFill>
                <a:srgbClr val="FFFFFF"/>
              </a:solidFill>
              <a:effectLst/>
              <a:uLnTx/>
              <a:uFillTx/>
              <a:latin typeface="Arial"/>
              <a:cs typeface="Arial"/>
              <a:sym typeface="Arial"/>
            </a:endParaRPr>
          </a:p>
        </p:txBody>
      </p:sp>
      <p:pic>
        <p:nvPicPr>
          <p:cNvPr id="1811" name="Google Shape;1811;p249"/>
          <p:cNvPicPr preferRelativeResize="0"/>
          <p:nvPr/>
        </p:nvPicPr>
        <p:blipFill>
          <a:blip r:embed="rId7">
            <a:alphaModFix/>
          </a:blip>
          <a:stretch>
            <a:fillRect/>
          </a:stretch>
        </p:blipFill>
        <p:spPr>
          <a:xfrm>
            <a:off x="3154828" y="3985622"/>
            <a:ext cx="492600" cy="490943"/>
          </a:xfrm>
          <a:prstGeom prst="rect">
            <a:avLst/>
          </a:prstGeom>
          <a:noFill/>
          <a:ln>
            <a:noFill/>
          </a:ln>
        </p:spPr>
      </p:pic>
      <p:pic>
        <p:nvPicPr>
          <p:cNvPr id="1812" name="Google Shape;1812;p249"/>
          <p:cNvPicPr preferRelativeResize="0"/>
          <p:nvPr/>
        </p:nvPicPr>
        <p:blipFill>
          <a:blip r:embed="rId3">
            <a:alphaModFix/>
          </a:blip>
          <a:stretch>
            <a:fillRect/>
          </a:stretch>
        </p:blipFill>
        <p:spPr>
          <a:xfrm>
            <a:off x="2826575" y="3978350"/>
            <a:ext cx="492600" cy="492600"/>
          </a:xfrm>
          <a:prstGeom prst="rect">
            <a:avLst/>
          </a:prstGeom>
          <a:noFill/>
          <a:ln>
            <a:noFill/>
          </a:ln>
        </p:spPr>
      </p:pic>
      <p:pic>
        <p:nvPicPr>
          <p:cNvPr id="1813" name="Google Shape;1813;p249"/>
          <p:cNvPicPr preferRelativeResize="0"/>
          <p:nvPr/>
        </p:nvPicPr>
        <p:blipFill>
          <a:blip r:embed="rId6">
            <a:alphaModFix/>
          </a:blip>
          <a:stretch>
            <a:fillRect/>
          </a:stretch>
        </p:blipFill>
        <p:spPr>
          <a:xfrm>
            <a:off x="5678225" y="2110503"/>
            <a:ext cx="461250" cy="461250"/>
          </a:xfrm>
          <a:prstGeom prst="rect">
            <a:avLst/>
          </a:prstGeom>
          <a:noFill/>
          <a:ln>
            <a:noFill/>
          </a:ln>
        </p:spPr>
      </p:pic>
      <p:pic>
        <p:nvPicPr>
          <p:cNvPr id="1814" name="Google Shape;1814;p249"/>
          <p:cNvPicPr preferRelativeResize="0"/>
          <p:nvPr/>
        </p:nvPicPr>
        <p:blipFill rotWithShape="1">
          <a:blip r:embed="rId8">
            <a:alphaModFix/>
          </a:blip>
          <a:srcRect/>
          <a:stretch/>
        </p:blipFill>
        <p:spPr>
          <a:xfrm>
            <a:off x="6055106" y="2102526"/>
            <a:ext cx="478848" cy="461235"/>
          </a:xfrm>
          <a:prstGeom prst="rect">
            <a:avLst/>
          </a:prstGeom>
          <a:noFill/>
          <a:ln>
            <a:noFill/>
          </a:ln>
        </p:spPr>
      </p:pic>
      <p:sp>
        <p:nvSpPr>
          <p:cNvPr id="1815" name="Google Shape;1815;p249"/>
          <p:cNvSpPr txBox="1"/>
          <p:nvPr/>
        </p:nvSpPr>
        <p:spPr>
          <a:xfrm>
            <a:off x="6541950" y="4864100"/>
            <a:ext cx="2602200" cy="307746"/>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800" b="0" i="0" u="none" strike="noStrike" kern="0" cap="none" spc="0" normalizeH="0" baseline="0" noProof="0" dirty="0">
                <a:ln>
                  <a:noFill/>
                </a:ln>
                <a:solidFill>
                  <a:srgbClr val="0A375E"/>
                </a:solidFill>
                <a:effectLst/>
                <a:uLnTx/>
                <a:uFillTx/>
                <a:latin typeface="Arial"/>
                <a:cs typeface="Arial"/>
                <a:sym typeface="Arial"/>
              </a:rPr>
              <a:t>SCS: Systemic Corticosteroid</a:t>
            </a:r>
            <a:endParaRPr kumimoji="0" sz="800" b="0" i="0" u="none" strike="noStrike" kern="0" cap="none" spc="0" normalizeH="0" baseline="0" noProof="0" dirty="0">
              <a:ln>
                <a:noFill/>
              </a:ln>
              <a:solidFill>
                <a:srgbClr val="0A375E"/>
              </a:solidFill>
              <a:effectLst/>
              <a:uLnTx/>
              <a:uFillTx/>
              <a:latin typeface="Arial"/>
              <a:cs typeface="Arial"/>
              <a:sym typeface="Arial"/>
            </a:endParaRPr>
          </a:p>
        </p:txBody>
      </p:sp>
      <p:pic>
        <p:nvPicPr>
          <p:cNvPr id="1816" name="Google Shape;1816;p249"/>
          <p:cNvPicPr preferRelativeResize="0"/>
          <p:nvPr/>
        </p:nvPicPr>
        <p:blipFill>
          <a:blip r:embed="rId9">
            <a:alphaModFix/>
          </a:blip>
          <a:stretch>
            <a:fillRect/>
          </a:stretch>
        </p:blipFill>
        <p:spPr>
          <a:xfrm>
            <a:off x="4286726" y="787748"/>
            <a:ext cx="492600" cy="492600"/>
          </a:xfrm>
          <a:prstGeom prst="rect">
            <a:avLst/>
          </a:prstGeom>
          <a:noFill/>
          <a:ln>
            <a:noFill/>
          </a:ln>
        </p:spPr>
      </p:pic>
      <p:sp>
        <p:nvSpPr>
          <p:cNvPr id="1817" name="Google Shape;1817;p249"/>
          <p:cNvSpPr txBox="1"/>
          <p:nvPr/>
        </p:nvSpPr>
        <p:spPr>
          <a:xfrm>
            <a:off x="-62547" y="4577179"/>
            <a:ext cx="2970134" cy="6463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600" b="0" i="0" u="none" strike="noStrike" kern="0" cap="none" spc="0" normalizeH="0" baseline="0" noProof="0" dirty="0">
                <a:ln>
                  <a:noFill/>
                </a:ln>
                <a:solidFill>
                  <a:srgbClr val="0A375E"/>
                </a:solidFill>
                <a:effectLst/>
                <a:uLnTx/>
                <a:uFillTx/>
                <a:latin typeface="Arial"/>
                <a:cs typeface="Arial"/>
                <a:sym typeface="Arial"/>
              </a:rPr>
              <a:t>1. Hurst JR, et al. N </a:t>
            </a:r>
            <a:r>
              <a:rPr kumimoji="0" lang="en-GB" sz="600" b="0" i="0" u="none" strike="noStrike" kern="0" cap="none" spc="0" normalizeH="0" baseline="0" noProof="0" dirty="0" err="1">
                <a:ln>
                  <a:noFill/>
                </a:ln>
                <a:solidFill>
                  <a:srgbClr val="0A375E"/>
                </a:solidFill>
                <a:effectLst/>
                <a:uLnTx/>
                <a:uFillTx/>
                <a:latin typeface="Arial"/>
                <a:cs typeface="Arial"/>
                <a:sym typeface="Arial"/>
              </a:rPr>
              <a:t>Engl</a:t>
            </a:r>
            <a:r>
              <a:rPr kumimoji="0" lang="en-GB" sz="600" b="0" i="0" u="none" strike="noStrike" kern="0" cap="none" spc="0" normalizeH="0" baseline="0" noProof="0" dirty="0">
                <a:ln>
                  <a:noFill/>
                </a:ln>
                <a:solidFill>
                  <a:srgbClr val="0A375E"/>
                </a:solidFill>
                <a:effectLst/>
                <a:uLnTx/>
                <a:uFillTx/>
                <a:latin typeface="Arial"/>
                <a:cs typeface="Arial"/>
                <a:sym typeface="Arial"/>
              </a:rPr>
              <a:t> J Med 2010; 363 (12): 1128–1138.</a:t>
            </a:r>
            <a:endParaRPr kumimoji="0" sz="600" b="0" i="0" u="none" strike="noStrike" kern="0" cap="none" spc="0" normalizeH="0" baseline="0" noProof="0" dirty="0">
              <a:ln>
                <a:noFill/>
              </a:ln>
              <a:solidFill>
                <a:srgbClr val="0A375E"/>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600" b="0" i="0" u="none" strike="noStrike" kern="0" cap="none" spc="0" normalizeH="0" baseline="0" noProof="0" dirty="0">
                <a:ln>
                  <a:noFill/>
                </a:ln>
                <a:solidFill>
                  <a:srgbClr val="0A375E"/>
                </a:solidFill>
                <a:effectLst/>
                <a:uLnTx/>
                <a:uFillTx/>
                <a:latin typeface="Arial"/>
                <a:cs typeface="Arial"/>
                <a:sym typeface="Arial"/>
              </a:rPr>
              <a:t>2. Kerkhof M, et al. Int J Chron Obstruct </a:t>
            </a:r>
            <a:r>
              <a:rPr kumimoji="0" lang="en-GB" sz="600" b="0" i="0" u="none" strike="noStrike" kern="0" cap="none" spc="0" normalizeH="0" baseline="0" noProof="0" dirty="0" err="1">
                <a:ln>
                  <a:noFill/>
                </a:ln>
                <a:solidFill>
                  <a:srgbClr val="0A375E"/>
                </a:solidFill>
                <a:effectLst/>
                <a:uLnTx/>
                <a:uFillTx/>
                <a:latin typeface="Arial"/>
                <a:cs typeface="Arial"/>
                <a:sym typeface="Arial"/>
              </a:rPr>
              <a:t>Pulmon</a:t>
            </a:r>
            <a:r>
              <a:rPr kumimoji="0" lang="en-GB" sz="600" b="0" i="0" u="none" strike="noStrike" kern="0" cap="none" spc="0" normalizeH="0" baseline="0" noProof="0" dirty="0">
                <a:ln>
                  <a:noFill/>
                </a:ln>
                <a:solidFill>
                  <a:srgbClr val="0A375E"/>
                </a:solidFill>
                <a:effectLst/>
                <a:uLnTx/>
                <a:uFillTx/>
                <a:latin typeface="Arial"/>
                <a:cs typeface="Arial"/>
                <a:sym typeface="Arial"/>
              </a:rPr>
              <a:t> Dis 2020; 15: 1909-1918</a:t>
            </a:r>
            <a:endParaRPr kumimoji="0" sz="600" b="0" i="0" u="none" strike="noStrike" kern="0" cap="none" spc="0" normalizeH="0" baseline="0" noProof="0" dirty="0">
              <a:ln>
                <a:noFill/>
              </a:ln>
              <a:solidFill>
                <a:srgbClr val="0A375E"/>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600" b="0" i="0" u="none" strike="noStrike" kern="0" cap="none" spc="0" normalizeH="0" baseline="0" noProof="0" dirty="0">
                <a:ln>
                  <a:noFill/>
                </a:ln>
                <a:solidFill>
                  <a:srgbClr val="0A375E"/>
                </a:solidFill>
                <a:effectLst/>
                <a:uLnTx/>
                <a:uFillTx/>
                <a:latin typeface="Arial"/>
                <a:cs typeface="Arial"/>
                <a:sym typeface="Arial"/>
              </a:rPr>
              <a:t>3. Jones PW, et al. </a:t>
            </a:r>
            <a:r>
              <a:rPr kumimoji="0" lang="en-GB" sz="600" b="0" i="0" u="none" strike="noStrike" kern="0" cap="none" spc="0" normalizeH="0" baseline="0" noProof="0" dirty="0" err="1">
                <a:ln>
                  <a:noFill/>
                </a:ln>
                <a:solidFill>
                  <a:srgbClr val="0A375E"/>
                </a:solidFill>
                <a:effectLst/>
                <a:uLnTx/>
                <a:uFillTx/>
                <a:latin typeface="Arial"/>
                <a:cs typeface="Arial"/>
                <a:sym typeface="Arial"/>
              </a:rPr>
              <a:t>Eur</a:t>
            </a:r>
            <a:r>
              <a:rPr kumimoji="0" lang="en-GB" sz="600" b="0" i="0" u="none" strike="noStrike" kern="0" cap="none" spc="0" normalizeH="0" baseline="0" noProof="0" dirty="0">
                <a:ln>
                  <a:noFill/>
                </a:ln>
                <a:solidFill>
                  <a:srgbClr val="0A375E"/>
                </a:solidFill>
                <a:effectLst/>
                <a:uLnTx/>
                <a:uFillTx/>
                <a:latin typeface="Arial"/>
                <a:cs typeface="Arial"/>
                <a:sym typeface="Arial"/>
              </a:rPr>
              <a:t> Respir J</a:t>
            </a:r>
            <a:r>
              <a:rPr kumimoji="0" lang="en-GB" sz="600" b="0" i="1" u="none" strike="noStrike" kern="0" cap="none" spc="0" normalizeH="0" baseline="0" noProof="0" dirty="0">
                <a:ln>
                  <a:noFill/>
                </a:ln>
                <a:solidFill>
                  <a:srgbClr val="0A375E"/>
                </a:solidFill>
                <a:effectLst/>
                <a:uLnTx/>
                <a:uFillTx/>
                <a:latin typeface="Arial"/>
                <a:cs typeface="Arial"/>
                <a:sym typeface="Arial"/>
              </a:rPr>
              <a:t> </a:t>
            </a:r>
            <a:r>
              <a:rPr kumimoji="0" lang="en-GB" sz="600" b="0" i="0" u="none" strike="noStrike" kern="0" cap="none" spc="0" normalizeH="0" baseline="0" noProof="0" dirty="0">
                <a:ln>
                  <a:noFill/>
                </a:ln>
                <a:solidFill>
                  <a:srgbClr val="0A375E"/>
                </a:solidFill>
                <a:effectLst/>
                <a:uLnTx/>
                <a:uFillTx/>
                <a:latin typeface="Arial"/>
                <a:cs typeface="Arial"/>
                <a:sym typeface="Arial"/>
              </a:rPr>
              <a:t>2014; 44:1156–1165</a:t>
            </a:r>
            <a:endParaRPr kumimoji="0" sz="600" b="0" i="0" u="none" strike="noStrike" kern="0" cap="none" spc="0" normalizeH="0" baseline="0" noProof="0" dirty="0">
              <a:ln>
                <a:noFill/>
              </a:ln>
              <a:solidFill>
                <a:srgbClr val="0A375E"/>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600" b="0" i="0" u="none" strike="noStrike" kern="0" cap="none" spc="0" normalizeH="0" baseline="0" noProof="0" dirty="0">
                <a:ln>
                  <a:noFill/>
                </a:ln>
                <a:solidFill>
                  <a:srgbClr val="0A375E"/>
                </a:solidFill>
                <a:effectLst/>
                <a:uLnTx/>
                <a:uFillTx/>
                <a:latin typeface="Arial"/>
                <a:cs typeface="Arial"/>
                <a:sym typeface="Arial"/>
              </a:rPr>
              <a:t>4. Menzies-</a:t>
            </a:r>
            <a:r>
              <a:rPr kumimoji="0" lang="en-GB" sz="600" b="0" i="0" u="none" strike="noStrike" kern="0" cap="none" spc="0" normalizeH="0" baseline="0" noProof="0" dirty="0" err="1">
                <a:ln>
                  <a:noFill/>
                </a:ln>
                <a:solidFill>
                  <a:srgbClr val="0A375E"/>
                </a:solidFill>
                <a:effectLst/>
                <a:uLnTx/>
                <a:uFillTx/>
                <a:latin typeface="Arial"/>
                <a:cs typeface="Arial"/>
                <a:sym typeface="Arial"/>
              </a:rPr>
              <a:t>Gow</a:t>
            </a:r>
            <a:r>
              <a:rPr kumimoji="0" lang="en-GB" sz="600" b="0" i="0" u="none" strike="noStrike" kern="0" cap="none" spc="0" normalizeH="0" baseline="0" noProof="0" dirty="0">
                <a:ln>
                  <a:noFill/>
                </a:ln>
                <a:solidFill>
                  <a:srgbClr val="0A375E"/>
                </a:solidFill>
                <a:effectLst/>
                <a:uLnTx/>
                <a:uFillTx/>
                <a:latin typeface="Arial"/>
                <a:cs typeface="Arial"/>
                <a:sym typeface="Arial"/>
              </a:rPr>
              <a:t> et al., Oral Presentation - British Thoracic Society, January 2021</a:t>
            </a:r>
            <a:endParaRPr kumimoji="0" sz="600" b="0" i="0" u="none" strike="noStrike" kern="0" cap="none" spc="0" normalizeH="0" baseline="0" noProof="0" dirty="0">
              <a:ln>
                <a:noFill/>
              </a:ln>
              <a:solidFill>
                <a:srgbClr val="0A375E"/>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600" b="0" i="0" u="none" strike="noStrike" kern="0" cap="none" spc="0" normalizeH="0" baseline="0" noProof="0" dirty="0">
                <a:ln>
                  <a:noFill/>
                </a:ln>
                <a:solidFill>
                  <a:srgbClr val="0A375E"/>
                </a:solidFill>
                <a:effectLst/>
                <a:uLnTx/>
                <a:uFillTx/>
                <a:latin typeface="Arial"/>
                <a:cs typeface="Arial"/>
                <a:sym typeface="Arial"/>
              </a:rPr>
              <a:t>5. </a:t>
            </a:r>
            <a:r>
              <a:rPr kumimoji="0" lang="en-GB" sz="600" b="0" i="0" u="none" strike="noStrike" kern="0" cap="none" spc="0" normalizeH="0" baseline="0" noProof="0" dirty="0" err="1">
                <a:ln>
                  <a:noFill/>
                </a:ln>
                <a:solidFill>
                  <a:srgbClr val="0A375E"/>
                </a:solidFill>
                <a:effectLst/>
                <a:uLnTx/>
                <a:uFillTx/>
                <a:latin typeface="Arial"/>
                <a:cs typeface="Arial"/>
                <a:sym typeface="Arial"/>
              </a:rPr>
              <a:t>Kunisaki</a:t>
            </a:r>
            <a:r>
              <a:rPr kumimoji="0" lang="en-GB" sz="600" b="0" i="0" u="none" strike="noStrike" kern="0" cap="none" spc="0" normalizeH="0" baseline="0" noProof="0" dirty="0">
                <a:ln>
                  <a:noFill/>
                </a:ln>
                <a:solidFill>
                  <a:srgbClr val="0A375E"/>
                </a:solidFill>
                <a:effectLst/>
                <a:uLnTx/>
                <a:uFillTx/>
                <a:latin typeface="Arial"/>
                <a:cs typeface="Arial"/>
                <a:sym typeface="Arial"/>
              </a:rPr>
              <a:t> KM, et al. Am J Respir Crit Care Med 2018; 198: 51-57 </a:t>
            </a:r>
            <a:endParaRPr kumimoji="0" sz="600" b="0" i="0" u="none" strike="noStrike" kern="0" cap="none" spc="0" normalizeH="0" baseline="0" noProof="0" dirty="0">
              <a:ln>
                <a:noFill/>
              </a:ln>
              <a:solidFill>
                <a:srgbClr val="0A375E"/>
              </a:solidFill>
              <a:effectLst/>
              <a:uLnTx/>
              <a:uFillTx/>
              <a:latin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7"/>
        <p:cNvGrpSpPr/>
        <p:nvPr/>
      </p:nvGrpSpPr>
      <p:grpSpPr>
        <a:xfrm>
          <a:off x="0" y="0"/>
          <a:ext cx="0" cy="0"/>
          <a:chOff x="0" y="0"/>
          <a:chExt cx="0" cy="0"/>
        </a:xfrm>
      </p:grpSpPr>
      <p:sp>
        <p:nvSpPr>
          <p:cNvPr id="1138" name="Google Shape;1138;p179"/>
          <p:cNvSpPr/>
          <p:nvPr/>
        </p:nvSpPr>
        <p:spPr>
          <a:xfrm>
            <a:off x="0" y="0"/>
            <a:ext cx="9144000" cy="55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1139" name="Google Shape;1139;p179"/>
          <p:cNvSpPr txBox="1"/>
          <p:nvPr/>
        </p:nvSpPr>
        <p:spPr>
          <a:xfrm>
            <a:off x="87422" y="92625"/>
            <a:ext cx="8046300" cy="3849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1" i="0" u="none" strike="noStrike" cap="none">
                <a:solidFill>
                  <a:srgbClr val="FFFFFF"/>
                </a:solidFill>
                <a:latin typeface="Arial"/>
                <a:ea typeface="Arial"/>
                <a:cs typeface="Arial"/>
                <a:sym typeface="Arial"/>
              </a:rPr>
              <a:t>Opportunities To Diagnose COPD Are Often Missed in Primary Care</a:t>
            </a:r>
            <a:endParaRPr sz="1100" b="0" i="0" u="none" strike="noStrike" cap="none">
              <a:solidFill>
                <a:schemeClr val="dk1"/>
              </a:solidFill>
              <a:latin typeface="Arial"/>
              <a:ea typeface="Arial"/>
              <a:cs typeface="Arial"/>
              <a:sym typeface="Arial"/>
            </a:endParaRPr>
          </a:p>
        </p:txBody>
      </p:sp>
      <p:sp>
        <p:nvSpPr>
          <p:cNvPr id="1140" name="Google Shape;1140;p179"/>
          <p:cNvSpPr/>
          <p:nvPr/>
        </p:nvSpPr>
        <p:spPr>
          <a:xfrm>
            <a:off x="1" y="4800600"/>
            <a:ext cx="9144000" cy="3429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pic>
        <p:nvPicPr>
          <p:cNvPr id="1141" name="Google Shape;1141;p179" descr="Graphical user interface&#10;&#10;Description automatically generated"/>
          <p:cNvPicPr preferRelativeResize="0"/>
          <p:nvPr/>
        </p:nvPicPr>
        <p:blipFill rotWithShape="1">
          <a:blip r:embed="rId3">
            <a:alphaModFix/>
          </a:blip>
          <a:srcRect/>
          <a:stretch/>
        </p:blipFill>
        <p:spPr>
          <a:xfrm>
            <a:off x="285504" y="818304"/>
            <a:ext cx="6419564" cy="3576260"/>
          </a:xfrm>
          <a:prstGeom prst="rect">
            <a:avLst/>
          </a:prstGeom>
          <a:noFill/>
          <a:ln>
            <a:noFill/>
          </a:ln>
        </p:spPr>
      </p:pic>
      <p:pic>
        <p:nvPicPr>
          <p:cNvPr id="1142" name="Google Shape;1142;p179" descr="A picture containing timeline&#10;&#10;Description automatically generated"/>
          <p:cNvPicPr preferRelativeResize="0"/>
          <p:nvPr/>
        </p:nvPicPr>
        <p:blipFill rotWithShape="1">
          <a:blip r:embed="rId4">
            <a:alphaModFix/>
          </a:blip>
          <a:srcRect/>
          <a:stretch/>
        </p:blipFill>
        <p:spPr>
          <a:xfrm>
            <a:off x="6979514" y="818288"/>
            <a:ext cx="1987612" cy="3576276"/>
          </a:xfrm>
          <a:prstGeom prst="rect">
            <a:avLst/>
          </a:prstGeom>
          <a:noFill/>
          <a:ln>
            <a:noFill/>
          </a:ln>
        </p:spPr>
      </p:pic>
      <p:pic>
        <p:nvPicPr>
          <p:cNvPr id="1143" name="Google Shape;1143;p179"/>
          <p:cNvPicPr preferRelativeResize="0"/>
          <p:nvPr/>
        </p:nvPicPr>
        <p:blipFill rotWithShape="1">
          <a:blip r:embed="rId5">
            <a:alphaModFix/>
          </a:blip>
          <a:srcRect/>
          <a:stretch/>
        </p:blipFill>
        <p:spPr>
          <a:xfrm>
            <a:off x="282049" y="4486622"/>
            <a:ext cx="8861951" cy="31397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34"/>
        <p:cNvGrpSpPr/>
        <p:nvPr/>
      </p:nvGrpSpPr>
      <p:grpSpPr>
        <a:xfrm>
          <a:off x="0" y="0"/>
          <a:ext cx="0" cy="0"/>
          <a:chOff x="0" y="0"/>
          <a:chExt cx="0" cy="0"/>
        </a:xfrm>
      </p:grpSpPr>
      <p:sp>
        <p:nvSpPr>
          <p:cNvPr id="1235" name="Google Shape;1235;p184"/>
          <p:cNvSpPr/>
          <p:nvPr/>
        </p:nvSpPr>
        <p:spPr>
          <a:xfrm>
            <a:off x="0" y="0"/>
            <a:ext cx="9144000" cy="551100"/>
          </a:xfrm>
          <a:prstGeom prst="rect">
            <a:avLst/>
          </a:prstGeom>
          <a:solidFill>
            <a:srgbClr val="085394"/>
          </a:solidFill>
          <a:ln>
            <a:noFill/>
          </a:ln>
        </p:spPr>
        <p:txBody>
          <a:bodyPr spcFirstLastPara="1" wrap="square" lIns="45725" tIns="45725" rIns="45725" bIns="45725" anchor="ctr" anchorCtr="0">
            <a:noAutofit/>
          </a:bodyPr>
          <a:lstStyle/>
          <a:p>
            <a:pPr marL="89998" marR="0" lvl="0" indent="0" algn="l" rtl="0">
              <a:lnSpc>
                <a:spcPct val="100000"/>
              </a:lnSpc>
              <a:spcBef>
                <a:spcPts val="0"/>
              </a:spcBef>
              <a:spcAft>
                <a:spcPts val="0"/>
              </a:spcAft>
              <a:buClr>
                <a:schemeClr val="dk1"/>
              </a:buClr>
              <a:buSzPts val="1100"/>
              <a:buFont typeface="Arial"/>
              <a:buNone/>
            </a:pPr>
            <a:r>
              <a:rPr lang="en-GB" sz="1500" b="1" i="0" strike="noStrike" cap="none">
                <a:solidFill>
                  <a:srgbClr val="FFFFFF"/>
                </a:solidFill>
                <a:latin typeface="Arial"/>
                <a:ea typeface="Arial"/>
                <a:cs typeface="Arial"/>
                <a:sym typeface="Arial"/>
              </a:rPr>
              <a:t>Patients who exacerbate before diagnosis are more likely to have exacerbations after diagnosis</a:t>
            </a:r>
            <a:endParaRPr sz="1500" b="1" i="0" strike="noStrike" cap="none">
              <a:solidFill>
                <a:srgbClr val="FFFFFF"/>
              </a:solidFill>
              <a:latin typeface="Arial"/>
              <a:ea typeface="Arial"/>
              <a:cs typeface="Arial"/>
              <a:sym typeface="Arial"/>
            </a:endParaRPr>
          </a:p>
        </p:txBody>
      </p:sp>
      <p:sp>
        <p:nvSpPr>
          <p:cNvPr id="1236" name="Google Shape;1236;p184"/>
          <p:cNvSpPr/>
          <p:nvPr/>
        </p:nvSpPr>
        <p:spPr>
          <a:xfrm>
            <a:off x="2872073" y="2998323"/>
            <a:ext cx="260400" cy="291600"/>
          </a:xfrm>
          <a:prstGeom prst="ellipse">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37" name="Google Shape;1237;p184"/>
          <p:cNvGrpSpPr/>
          <p:nvPr/>
        </p:nvGrpSpPr>
        <p:grpSpPr>
          <a:xfrm>
            <a:off x="255050" y="866375"/>
            <a:ext cx="8658138" cy="3889047"/>
            <a:chOff x="194150" y="766747"/>
            <a:chExt cx="8658138" cy="3024377"/>
          </a:xfrm>
        </p:grpSpPr>
        <p:grpSp>
          <p:nvGrpSpPr>
            <p:cNvPr id="1238" name="Google Shape;1238;p184"/>
            <p:cNvGrpSpPr/>
            <p:nvPr/>
          </p:nvGrpSpPr>
          <p:grpSpPr>
            <a:xfrm>
              <a:off x="194150" y="766747"/>
              <a:ext cx="8658138" cy="3024377"/>
              <a:chOff x="1090806" y="1700303"/>
              <a:chExt cx="7097998" cy="2286345"/>
            </a:xfrm>
          </p:grpSpPr>
          <p:grpSp>
            <p:nvGrpSpPr>
              <p:cNvPr id="1239" name="Google Shape;1239;p184"/>
              <p:cNvGrpSpPr/>
              <p:nvPr/>
            </p:nvGrpSpPr>
            <p:grpSpPr>
              <a:xfrm>
                <a:off x="2902209" y="2013872"/>
                <a:ext cx="2187300" cy="1569600"/>
                <a:chOff x="2899828" y="2013872"/>
                <a:chExt cx="2187300" cy="1569600"/>
              </a:xfrm>
            </p:grpSpPr>
            <p:sp>
              <p:nvSpPr>
                <p:cNvPr id="1240" name="Google Shape;1240;p184"/>
                <p:cNvSpPr/>
                <p:nvPr/>
              </p:nvSpPr>
              <p:spPr>
                <a:xfrm rot="10800000" flipH="1">
                  <a:off x="2899828" y="2013872"/>
                  <a:ext cx="2187300" cy="1569600"/>
                </a:xfrm>
                <a:prstGeom prst="round2DiagRect">
                  <a:avLst>
                    <a:gd name="adj1" fmla="val 0"/>
                    <a:gd name="adj2" fmla="val 17764"/>
                  </a:avLst>
                </a:prstGeom>
                <a:gradFill>
                  <a:gsLst>
                    <a:gs pos="0">
                      <a:srgbClr val="7699D4"/>
                    </a:gs>
                    <a:gs pos="100000">
                      <a:srgbClr val="375891"/>
                    </a:gs>
                  </a:gsLst>
                  <a:path path="circle">
                    <a:fillToRect l="100000" b="100000"/>
                  </a:path>
                  <a:tileRect t="-100000" r="-100000"/>
                </a:gradFill>
                <a:ln w="28575" cap="flat" cmpd="sng">
                  <a:solidFill>
                    <a:srgbClr val="1C458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1" name="Google Shape;1241;p184"/>
                <p:cNvSpPr txBox="1"/>
                <p:nvPr/>
              </p:nvSpPr>
              <p:spPr>
                <a:xfrm>
                  <a:off x="2964347" y="2152349"/>
                  <a:ext cx="1918800" cy="1301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1">
                      <a:solidFill>
                        <a:srgbClr val="FFFFFF"/>
                      </a:solidFill>
                    </a:rPr>
                    <a:t>N = </a:t>
                  </a:r>
                  <a:r>
                    <a:rPr lang="en-GB" sz="1200" b="1" i="0" u="none" strike="noStrike" cap="none">
                      <a:solidFill>
                        <a:srgbClr val="FFFFFF"/>
                      </a:solidFill>
                      <a:latin typeface="Arial"/>
                      <a:ea typeface="Arial"/>
                      <a:cs typeface="Arial"/>
                      <a:sym typeface="Arial"/>
                    </a:rPr>
                    <a:t>14,730 </a:t>
                  </a:r>
                  <a:endParaRPr sz="1200" b="1" i="0" u="none" strike="noStrike" cap="none">
                    <a:solidFill>
                      <a:srgbClr val="FFFFFF"/>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1">
                    <a:solidFill>
                      <a:srgbClr val="FFFFFF"/>
                    </a:solidFill>
                  </a:endParaRPr>
                </a:p>
                <a:p>
                  <a:pPr marL="0" marR="0" lvl="0" indent="0" algn="l" rtl="0">
                    <a:lnSpc>
                      <a:spcPct val="115000"/>
                    </a:lnSpc>
                    <a:spcBef>
                      <a:spcPts val="0"/>
                    </a:spcBef>
                    <a:spcAft>
                      <a:spcPts val="0"/>
                    </a:spcAft>
                    <a:buClr>
                      <a:srgbClr val="000000"/>
                    </a:buClr>
                    <a:buSzPts val="700"/>
                    <a:buFont typeface="Arial"/>
                    <a:buNone/>
                  </a:pPr>
                  <a:endParaRPr sz="700" b="1" i="0" u="none" strike="noStrike" cap="none">
                    <a:solidFill>
                      <a:srgbClr val="FFFFFF"/>
                    </a:solidFill>
                    <a:latin typeface="Arial"/>
                    <a:ea typeface="Arial"/>
                    <a:cs typeface="Arial"/>
                    <a:sym typeface="Arial"/>
                  </a:endParaRPr>
                </a:p>
                <a:p>
                  <a:pPr marL="457200" marR="0" lvl="0" indent="-304800" algn="l" rtl="0">
                    <a:lnSpc>
                      <a:spcPct val="115000"/>
                    </a:lnSpc>
                    <a:spcBef>
                      <a:spcPts val="0"/>
                    </a:spcBef>
                    <a:spcAft>
                      <a:spcPts val="0"/>
                    </a:spcAft>
                    <a:buClr>
                      <a:srgbClr val="FFFFFF"/>
                    </a:buClr>
                    <a:buSzPts val="1200"/>
                    <a:buFont typeface="Arial"/>
                    <a:buChar char="●"/>
                  </a:pPr>
                  <a:r>
                    <a:rPr lang="en-GB" sz="1200" b="0" i="0" u="none" strike="noStrike" cap="none">
                      <a:solidFill>
                        <a:srgbClr val="FFFFFF"/>
                      </a:solidFill>
                      <a:latin typeface="Arial"/>
                      <a:ea typeface="Arial"/>
                      <a:cs typeface="Arial"/>
                      <a:sym typeface="Arial"/>
                    </a:rPr>
                    <a:t>2+ lower respiratory prescribing consultations in 2 years pre diagnosis</a:t>
                  </a:r>
                  <a:endParaRPr sz="1200" b="0" i="0" u="none" strike="noStrike" cap="none">
                    <a:solidFill>
                      <a:srgbClr val="FFFFFF"/>
                    </a:solidFill>
                    <a:latin typeface="Arial"/>
                    <a:ea typeface="Arial"/>
                    <a:cs typeface="Arial"/>
                    <a:sym typeface="Arial"/>
                  </a:endParaRPr>
                </a:p>
                <a:p>
                  <a:pPr marL="0" marR="0" lvl="0" indent="0" algn="l" rtl="0">
                    <a:lnSpc>
                      <a:spcPct val="115000"/>
                    </a:lnSpc>
                    <a:spcBef>
                      <a:spcPts val="0"/>
                    </a:spcBef>
                    <a:spcAft>
                      <a:spcPts val="0"/>
                    </a:spcAft>
                    <a:buNone/>
                  </a:pPr>
                  <a:endParaRPr sz="1200">
                    <a:solidFill>
                      <a:srgbClr val="FFFFFF"/>
                    </a:solidFill>
                  </a:endParaRPr>
                </a:p>
                <a:p>
                  <a:pPr marL="457200" marR="0" lvl="0" indent="-304800" algn="l" rtl="0">
                    <a:lnSpc>
                      <a:spcPct val="115000"/>
                    </a:lnSpc>
                    <a:spcBef>
                      <a:spcPts val="0"/>
                    </a:spcBef>
                    <a:spcAft>
                      <a:spcPts val="0"/>
                    </a:spcAft>
                    <a:buClr>
                      <a:srgbClr val="FFFFFF"/>
                    </a:buClr>
                    <a:buSzPts val="1200"/>
                    <a:buFont typeface="Arial"/>
                    <a:buChar char="●"/>
                  </a:pPr>
                  <a:r>
                    <a:rPr lang="en-GB" sz="1200" b="0" i="0" u="none" strike="noStrike" cap="none">
                      <a:solidFill>
                        <a:srgbClr val="FFFFFF"/>
                      </a:solidFill>
                      <a:latin typeface="Arial"/>
                      <a:ea typeface="Arial"/>
                      <a:cs typeface="Arial"/>
                      <a:sym typeface="Arial"/>
                    </a:rPr>
                    <a:t>Data available for 2 years post diagnosis</a:t>
                  </a:r>
                  <a:endParaRPr sz="1200" b="1" i="0" u="none" strike="noStrike" cap="none">
                    <a:solidFill>
                      <a:srgbClr val="FFFFFF"/>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1" i="0" u="none" strike="noStrike" cap="none">
                    <a:solidFill>
                      <a:srgbClr val="FFFFFF"/>
                    </a:solidFill>
                    <a:latin typeface="Arial"/>
                    <a:ea typeface="Arial"/>
                    <a:cs typeface="Arial"/>
                    <a:sym typeface="Arial"/>
                  </a:endParaRPr>
                </a:p>
              </p:txBody>
            </p:sp>
          </p:grpSp>
          <p:grpSp>
            <p:nvGrpSpPr>
              <p:cNvPr id="1242" name="Google Shape;1242;p184"/>
              <p:cNvGrpSpPr/>
              <p:nvPr/>
            </p:nvGrpSpPr>
            <p:grpSpPr>
              <a:xfrm>
                <a:off x="1090806" y="1700303"/>
                <a:ext cx="1803300" cy="1569600"/>
                <a:chOff x="1086044" y="1700303"/>
                <a:chExt cx="1803300" cy="1569600"/>
              </a:xfrm>
            </p:grpSpPr>
            <p:sp>
              <p:nvSpPr>
                <p:cNvPr id="1243" name="Google Shape;1243;p184"/>
                <p:cNvSpPr/>
                <p:nvPr/>
              </p:nvSpPr>
              <p:spPr>
                <a:xfrm>
                  <a:off x="1086044" y="1700303"/>
                  <a:ext cx="1803300" cy="1569600"/>
                </a:xfrm>
                <a:prstGeom prst="round2DiagRect">
                  <a:avLst>
                    <a:gd name="adj1" fmla="val 0"/>
                    <a:gd name="adj2" fmla="val 17764"/>
                  </a:avLst>
                </a:prstGeom>
                <a:gradFill>
                  <a:gsLst>
                    <a:gs pos="0">
                      <a:srgbClr val="D4E5F5"/>
                    </a:gs>
                    <a:gs pos="100000">
                      <a:srgbClr val="70A4D5"/>
                    </a:gs>
                  </a:gsLst>
                  <a:lin ang="5400012" scaled="0"/>
                </a:gradFill>
                <a:ln w="28575" cap="flat" cmpd="sng">
                  <a:solidFill>
                    <a:srgbClr val="1C458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4" name="Google Shape;1244;p184"/>
                <p:cNvSpPr txBox="1"/>
                <p:nvPr/>
              </p:nvSpPr>
              <p:spPr>
                <a:xfrm>
                  <a:off x="1207047" y="1808403"/>
                  <a:ext cx="1596300" cy="1034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300"/>
                    <a:buFont typeface="Arial"/>
                    <a:buNone/>
                  </a:pPr>
                  <a:r>
                    <a:rPr lang="en-GB" sz="1300" b="1"/>
                    <a:t>N = </a:t>
                  </a:r>
                  <a:r>
                    <a:rPr lang="en-GB" sz="1300" b="1" i="0" u="none" strike="noStrike" cap="none">
                      <a:latin typeface="Arial"/>
                      <a:ea typeface="Arial"/>
                      <a:cs typeface="Arial"/>
                      <a:sym typeface="Arial"/>
                    </a:rPr>
                    <a:t>38,859</a:t>
                  </a:r>
                  <a:endParaRPr sz="1300" b="1" i="0" u="none" strike="noStrike" cap="none">
                    <a:latin typeface="Arial"/>
                    <a:ea typeface="Arial"/>
                    <a:cs typeface="Arial"/>
                    <a:sym typeface="Arial"/>
                  </a:endParaRPr>
                </a:p>
                <a:p>
                  <a:pPr marL="0" marR="0" lvl="0" indent="0" algn="l" rtl="0">
                    <a:lnSpc>
                      <a:spcPct val="115000"/>
                    </a:lnSpc>
                    <a:spcBef>
                      <a:spcPts val="0"/>
                    </a:spcBef>
                    <a:spcAft>
                      <a:spcPts val="0"/>
                    </a:spcAft>
                    <a:buClr>
                      <a:srgbClr val="000000"/>
                    </a:buClr>
                    <a:buSzPts val="1300"/>
                    <a:buFont typeface="Arial"/>
                    <a:buNone/>
                  </a:pPr>
                  <a:endParaRPr sz="1300" b="1" i="0" u="none" strike="noStrike" cap="none">
                    <a:latin typeface="Arial"/>
                    <a:ea typeface="Arial"/>
                    <a:cs typeface="Arial"/>
                    <a:sym typeface="Arial"/>
                  </a:endParaRPr>
                </a:p>
                <a:p>
                  <a:pPr marL="360000" marR="0" lvl="0" indent="-311150" algn="l" rtl="0">
                    <a:lnSpc>
                      <a:spcPct val="115000"/>
                    </a:lnSpc>
                    <a:spcBef>
                      <a:spcPts val="0"/>
                    </a:spcBef>
                    <a:spcAft>
                      <a:spcPts val="0"/>
                    </a:spcAft>
                    <a:buSzPts val="1300"/>
                    <a:buFont typeface="Arial"/>
                    <a:buChar char="●"/>
                  </a:pPr>
                  <a:r>
                    <a:rPr lang="en-GB" sz="1300" b="0" i="0" u="none" strike="noStrike" cap="none">
                      <a:latin typeface="Arial"/>
                      <a:ea typeface="Arial"/>
                      <a:cs typeface="Arial"/>
                      <a:sym typeface="Arial"/>
                    </a:rPr>
                    <a:t>Age &gt; 40</a:t>
                  </a:r>
                  <a:endParaRPr sz="1300" b="0" i="0" u="none" strike="noStrike" cap="none">
                    <a:latin typeface="Arial"/>
                    <a:ea typeface="Arial"/>
                    <a:cs typeface="Arial"/>
                    <a:sym typeface="Arial"/>
                  </a:endParaRPr>
                </a:p>
                <a:p>
                  <a:pPr marL="0" marR="0" lvl="0" indent="0" algn="l" rtl="0">
                    <a:lnSpc>
                      <a:spcPct val="115000"/>
                    </a:lnSpc>
                    <a:spcBef>
                      <a:spcPts val="0"/>
                    </a:spcBef>
                    <a:spcAft>
                      <a:spcPts val="0"/>
                    </a:spcAft>
                    <a:buNone/>
                  </a:pPr>
                  <a:endParaRPr sz="1300"/>
                </a:p>
                <a:p>
                  <a:pPr marL="360000" marR="0" lvl="0" indent="-311150" algn="l" rtl="0">
                    <a:lnSpc>
                      <a:spcPct val="115000"/>
                    </a:lnSpc>
                    <a:spcBef>
                      <a:spcPts val="0"/>
                    </a:spcBef>
                    <a:spcAft>
                      <a:spcPts val="0"/>
                    </a:spcAft>
                    <a:buSzPts val="1300"/>
                    <a:buFont typeface="Arial"/>
                    <a:buChar char="●"/>
                  </a:pPr>
                  <a:r>
                    <a:rPr lang="en-GB" sz="1300" b="0" i="0" u="none" strike="noStrike" cap="none">
                      <a:latin typeface="Arial"/>
                      <a:ea typeface="Arial"/>
                      <a:cs typeface="Arial"/>
                      <a:sym typeface="Arial"/>
                    </a:rPr>
                    <a:t>COPD diagnos</a:t>
                  </a:r>
                  <a:r>
                    <a:rPr lang="en-GB" sz="1300"/>
                    <a:t>is</a:t>
                  </a:r>
                  <a:r>
                    <a:rPr lang="en-GB" sz="1300" b="0" i="0" u="none" strike="noStrike" cap="none">
                      <a:latin typeface="Arial"/>
                      <a:ea typeface="Arial"/>
                      <a:cs typeface="Arial"/>
                      <a:sym typeface="Arial"/>
                    </a:rPr>
                    <a:t> </a:t>
                  </a:r>
                  <a:endParaRPr sz="1300" b="0" i="0" u="none" strike="noStrike" cap="none">
                    <a:latin typeface="Arial"/>
                    <a:ea typeface="Arial"/>
                    <a:cs typeface="Arial"/>
                    <a:sym typeface="Arial"/>
                  </a:endParaRPr>
                </a:p>
              </p:txBody>
            </p:sp>
          </p:grpSp>
          <p:grpSp>
            <p:nvGrpSpPr>
              <p:cNvPr id="1245" name="Google Shape;1245;p184"/>
              <p:cNvGrpSpPr/>
              <p:nvPr/>
            </p:nvGrpSpPr>
            <p:grpSpPr>
              <a:xfrm>
                <a:off x="5100004" y="2417048"/>
                <a:ext cx="3088800" cy="1569600"/>
                <a:chOff x="5100004" y="2417048"/>
                <a:chExt cx="3088800" cy="1569600"/>
              </a:xfrm>
            </p:grpSpPr>
            <p:sp>
              <p:nvSpPr>
                <p:cNvPr id="1246" name="Google Shape;1246;p184"/>
                <p:cNvSpPr/>
                <p:nvPr/>
              </p:nvSpPr>
              <p:spPr>
                <a:xfrm>
                  <a:off x="5100004" y="2417048"/>
                  <a:ext cx="3088800" cy="1569600"/>
                </a:xfrm>
                <a:prstGeom prst="round2DiagRect">
                  <a:avLst>
                    <a:gd name="adj1" fmla="val 0"/>
                    <a:gd name="adj2" fmla="val 17764"/>
                  </a:avLst>
                </a:prstGeom>
                <a:gradFill>
                  <a:gsLst>
                    <a:gs pos="0">
                      <a:srgbClr val="1077D2"/>
                    </a:gs>
                    <a:gs pos="100000">
                      <a:srgbClr val="093153"/>
                    </a:gs>
                  </a:gsLst>
                  <a:path path="circle">
                    <a:fillToRect l="100000" b="100000"/>
                  </a:path>
                  <a:tileRect t="-100000" r="-100000"/>
                </a:gradFill>
                <a:ln w="28575" cap="flat" cmpd="sng">
                  <a:solidFill>
                    <a:srgbClr val="07376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7" name="Google Shape;1247;p184"/>
                <p:cNvSpPr txBox="1"/>
                <p:nvPr/>
              </p:nvSpPr>
              <p:spPr>
                <a:xfrm>
                  <a:off x="5271983" y="2498890"/>
                  <a:ext cx="2847300" cy="14778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300"/>
                    <a:buFont typeface="Arial"/>
                    <a:buNone/>
                  </a:pPr>
                  <a:r>
                    <a:rPr lang="en-GB" i="0" u="none" strike="noStrike" cap="none">
                      <a:solidFill>
                        <a:srgbClr val="FFFFFF"/>
                      </a:solidFill>
                    </a:rPr>
                    <a:t>Increased likelihood of having 2+ exacerbations in </a:t>
                  </a:r>
                  <a:r>
                    <a:rPr lang="en-GB">
                      <a:solidFill>
                        <a:srgbClr val="FFFFFF"/>
                      </a:solidFill>
                    </a:rPr>
                    <a:t>1st</a:t>
                  </a:r>
                  <a:r>
                    <a:rPr lang="en-GB" i="0" u="none" strike="noStrike" cap="none">
                      <a:solidFill>
                        <a:srgbClr val="FFFFFF"/>
                      </a:solidFill>
                    </a:rPr>
                    <a:t> year </a:t>
                  </a:r>
                  <a:r>
                    <a:rPr lang="en-GB">
                      <a:solidFill>
                        <a:srgbClr val="FFFFFF"/>
                      </a:solidFill>
                    </a:rPr>
                    <a:t>post</a:t>
                  </a:r>
                  <a:r>
                    <a:rPr lang="en-GB" i="0" u="none" strike="noStrike" cap="none">
                      <a:solidFill>
                        <a:srgbClr val="FFFFFF"/>
                      </a:solidFill>
                    </a:rPr>
                    <a:t> diagnosis</a:t>
                  </a:r>
                  <a:endParaRPr i="0" u="none" strike="noStrike" cap="none">
                    <a:solidFill>
                      <a:srgbClr val="FFFFFF"/>
                    </a:solidFill>
                  </a:endParaRPr>
                </a:p>
                <a:p>
                  <a:pPr marL="0" marR="0" lvl="0" indent="0" algn="l" rtl="0">
                    <a:lnSpc>
                      <a:spcPct val="115000"/>
                    </a:lnSpc>
                    <a:spcBef>
                      <a:spcPts val="0"/>
                    </a:spcBef>
                    <a:spcAft>
                      <a:spcPts val="0"/>
                    </a:spcAft>
                    <a:buClr>
                      <a:srgbClr val="000000"/>
                    </a:buClr>
                    <a:buSzPts val="1100"/>
                    <a:buFont typeface="Arial"/>
                    <a:buNone/>
                  </a:pPr>
                  <a:endParaRPr sz="1200" i="0" u="none" strike="noStrike" cap="none">
                    <a:solidFill>
                      <a:srgbClr val="FFFFFF"/>
                    </a:solidFill>
                  </a:endParaRPr>
                </a:p>
                <a:p>
                  <a:pPr marL="457200" marR="0" lvl="0" indent="-317500" algn="l" rtl="0">
                    <a:lnSpc>
                      <a:spcPct val="115000"/>
                    </a:lnSpc>
                    <a:spcBef>
                      <a:spcPts val="0"/>
                    </a:spcBef>
                    <a:spcAft>
                      <a:spcPts val="0"/>
                    </a:spcAft>
                    <a:buClr>
                      <a:srgbClr val="FFFFFF"/>
                    </a:buClr>
                    <a:buSzPts val="1400"/>
                    <a:buChar char="●"/>
                  </a:pPr>
                  <a:r>
                    <a:rPr lang="en-GB" sz="1300" i="0" u="none" strike="noStrike" cap="none">
                      <a:solidFill>
                        <a:schemeClr val="accent6"/>
                      </a:solidFill>
                    </a:rPr>
                    <a:t>OR 3.16</a:t>
                  </a:r>
                  <a:r>
                    <a:rPr lang="en-GB" sz="1200" i="0" u="none" strike="noStrike" cap="none">
                      <a:solidFill>
                        <a:srgbClr val="FFFFFF"/>
                      </a:solidFill>
                    </a:rPr>
                    <a:t> (95% CI 3.01 - 3.32)</a:t>
                  </a:r>
                  <a:endParaRPr sz="1200" i="0" u="none" strike="noStrike" cap="none">
                    <a:solidFill>
                      <a:srgbClr val="FFFFFF"/>
                    </a:solidFill>
                  </a:endParaRPr>
                </a:p>
                <a:p>
                  <a:pPr marL="0" marR="0" lvl="0" indent="0" algn="l" rtl="0">
                    <a:lnSpc>
                      <a:spcPct val="115000"/>
                    </a:lnSpc>
                    <a:spcBef>
                      <a:spcPts val="0"/>
                    </a:spcBef>
                    <a:spcAft>
                      <a:spcPts val="0"/>
                    </a:spcAft>
                    <a:buClr>
                      <a:srgbClr val="000000"/>
                    </a:buClr>
                    <a:buSzPts val="1100"/>
                    <a:buFont typeface="Arial"/>
                    <a:buNone/>
                  </a:pPr>
                  <a:endParaRPr sz="1200" i="0" u="none" strike="noStrike" cap="none">
                    <a:solidFill>
                      <a:srgbClr val="FFFFFF"/>
                    </a:solidFill>
                  </a:endParaRPr>
                </a:p>
                <a:p>
                  <a:pPr marL="0" marR="0" lvl="0" indent="0" algn="l" rtl="0">
                    <a:lnSpc>
                      <a:spcPct val="115000"/>
                    </a:lnSpc>
                    <a:spcBef>
                      <a:spcPts val="0"/>
                    </a:spcBef>
                    <a:spcAft>
                      <a:spcPts val="0"/>
                    </a:spcAft>
                    <a:buClr>
                      <a:srgbClr val="000000"/>
                    </a:buClr>
                    <a:buSzPts val="1300"/>
                    <a:buFont typeface="Arial"/>
                    <a:buNone/>
                  </a:pPr>
                  <a:r>
                    <a:rPr lang="en-GB" i="0" u="none" strike="noStrike" cap="none">
                      <a:solidFill>
                        <a:srgbClr val="FFFFFF"/>
                      </a:solidFill>
                    </a:rPr>
                    <a:t>And in the </a:t>
                  </a:r>
                  <a:r>
                    <a:rPr lang="en-GB">
                      <a:solidFill>
                        <a:srgbClr val="FFFFFF"/>
                      </a:solidFill>
                    </a:rPr>
                    <a:t>2nd </a:t>
                  </a:r>
                  <a:r>
                    <a:rPr lang="en-GB" i="0" u="none" strike="noStrike" cap="none">
                      <a:solidFill>
                        <a:srgbClr val="FFFFFF"/>
                      </a:solidFill>
                    </a:rPr>
                    <a:t>year after diagnosis</a:t>
                  </a:r>
                  <a:endParaRPr i="0" u="none" strike="noStrike" cap="none">
                    <a:solidFill>
                      <a:srgbClr val="FFFFFF"/>
                    </a:solidFill>
                  </a:endParaRPr>
                </a:p>
                <a:p>
                  <a:pPr marL="0" marR="0" lvl="0" indent="0" algn="l" rtl="0">
                    <a:lnSpc>
                      <a:spcPct val="115000"/>
                    </a:lnSpc>
                    <a:spcBef>
                      <a:spcPts val="0"/>
                    </a:spcBef>
                    <a:spcAft>
                      <a:spcPts val="0"/>
                    </a:spcAft>
                    <a:buClr>
                      <a:srgbClr val="000000"/>
                    </a:buClr>
                    <a:buSzPts val="1300"/>
                    <a:buFont typeface="Arial"/>
                    <a:buNone/>
                  </a:pPr>
                  <a:endParaRPr i="0" u="none" strike="noStrike" cap="none">
                    <a:solidFill>
                      <a:srgbClr val="FFFFFF"/>
                    </a:solidFill>
                  </a:endParaRPr>
                </a:p>
                <a:p>
                  <a:pPr marL="457200" marR="0" lvl="0" indent="-317500" algn="l" rtl="0">
                    <a:lnSpc>
                      <a:spcPct val="115000"/>
                    </a:lnSpc>
                    <a:spcBef>
                      <a:spcPts val="0"/>
                    </a:spcBef>
                    <a:spcAft>
                      <a:spcPts val="0"/>
                    </a:spcAft>
                    <a:buClr>
                      <a:srgbClr val="FFFFFF"/>
                    </a:buClr>
                    <a:buSzPts val="1400"/>
                    <a:buChar char="●"/>
                  </a:pPr>
                  <a:r>
                    <a:rPr lang="en-GB" sz="1300" i="0" u="none" strike="noStrike" cap="none">
                      <a:solidFill>
                        <a:schemeClr val="accent6"/>
                      </a:solidFill>
                    </a:rPr>
                    <a:t>OR 2.81</a:t>
                  </a:r>
                  <a:r>
                    <a:rPr lang="en-GB" sz="1300" i="0" u="none" strike="noStrike" cap="none">
                      <a:solidFill>
                        <a:srgbClr val="FFFFFF"/>
                      </a:solidFill>
                    </a:rPr>
                    <a:t> (</a:t>
                  </a:r>
                  <a:r>
                    <a:rPr lang="en-GB" sz="1200" i="0" u="none" strike="noStrike" cap="none">
                      <a:solidFill>
                        <a:srgbClr val="FFFFFF"/>
                      </a:solidFill>
                    </a:rPr>
                    <a:t>95% CI 2.67 - 2.96)</a:t>
                  </a:r>
                  <a:endParaRPr sz="1200" i="0" u="none" strike="noStrike" cap="none">
                    <a:solidFill>
                      <a:srgbClr val="FFFFFF"/>
                    </a:solidFill>
                  </a:endParaRPr>
                </a:p>
              </p:txBody>
            </p:sp>
          </p:grpSp>
          <p:grpSp>
            <p:nvGrpSpPr>
              <p:cNvPr id="1248" name="Google Shape;1248;p184"/>
              <p:cNvGrpSpPr/>
              <p:nvPr/>
            </p:nvGrpSpPr>
            <p:grpSpPr>
              <a:xfrm>
                <a:off x="4947953" y="3104447"/>
                <a:ext cx="261571" cy="260379"/>
                <a:chOff x="4933683" y="3119122"/>
                <a:chExt cx="316442" cy="315000"/>
              </a:xfrm>
            </p:grpSpPr>
            <p:sp>
              <p:nvSpPr>
                <p:cNvPr id="1249" name="Google Shape;1249;p184"/>
                <p:cNvSpPr/>
                <p:nvPr/>
              </p:nvSpPr>
              <p:spPr>
                <a:xfrm>
                  <a:off x="4935125" y="3119122"/>
                  <a:ext cx="315000" cy="315000"/>
                </a:xfrm>
                <a:prstGeom prst="ellipse">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0" name="Google Shape;1250;p184"/>
                <p:cNvSpPr/>
                <p:nvPr/>
              </p:nvSpPr>
              <p:spPr>
                <a:xfrm>
                  <a:off x="4933683" y="3227054"/>
                  <a:ext cx="239100" cy="99000"/>
                </a:xfrm>
                <a:prstGeom prst="rightArrow">
                  <a:avLst>
                    <a:gd name="adj1" fmla="val 32020"/>
                    <a:gd name="adj2" fmla="val 66970"/>
                  </a:avLst>
                </a:prstGeom>
                <a:solidFill>
                  <a:srgbClr val="0D5DD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br>
                    <a:rPr lang="en-GB" sz="1400" b="0" i="0" u="none" strike="noStrike" cap="none">
                      <a:solidFill>
                        <a:srgbClr val="000000"/>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p:txBody>
            </p:sp>
          </p:grpSp>
        </p:grpSp>
        <p:grpSp>
          <p:nvGrpSpPr>
            <p:cNvPr id="1251" name="Google Shape;1251;p184"/>
            <p:cNvGrpSpPr/>
            <p:nvPr/>
          </p:nvGrpSpPr>
          <p:grpSpPr>
            <a:xfrm>
              <a:off x="2229545" y="1689363"/>
              <a:ext cx="319069" cy="344421"/>
              <a:chOff x="4631391" y="2251995"/>
              <a:chExt cx="316442" cy="315000"/>
            </a:xfrm>
          </p:grpSpPr>
          <p:sp>
            <p:nvSpPr>
              <p:cNvPr id="1252" name="Google Shape;1252;p184"/>
              <p:cNvSpPr/>
              <p:nvPr/>
            </p:nvSpPr>
            <p:spPr>
              <a:xfrm>
                <a:off x="4632833" y="2251995"/>
                <a:ext cx="315000" cy="315000"/>
              </a:xfrm>
              <a:prstGeom prst="ellipse">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3" name="Google Shape;1253;p184"/>
              <p:cNvSpPr/>
              <p:nvPr/>
            </p:nvSpPr>
            <p:spPr>
              <a:xfrm>
                <a:off x="4631391" y="2359927"/>
                <a:ext cx="239100" cy="99000"/>
              </a:xfrm>
              <a:prstGeom prst="rightArrow">
                <a:avLst>
                  <a:gd name="adj1" fmla="val 32020"/>
                  <a:gd name="adj2" fmla="val 66970"/>
                </a:avLst>
              </a:prstGeom>
              <a:solidFill>
                <a:srgbClr val="0D5DD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br>
                  <a:rPr lang="en-GB" sz="1400" b="0" i="0" u="none" strike="noStrike" cap="none">
                    <a:solidFill>
                      <a:srgbClr val="000000"/>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p:txBody>
          </p:sp>
        </p:grpSp>
      </p:grpSp>
      <p:sp>
        <p:nvSpPr>
          <p:cNvPr id="1254" name="Google Shape;1254;p184"/>
          <p:cNvSpPr txBox="1"/>
          <p:nvPr/>
        </p:nvSpPr>
        <p:spPr>
          <a:xfrm>
            <a:off x="178850" y="855900"/>
            <a:ext cx="84489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000" b="0" i="0" u="none" strike="noStrike" cap="none">
              <a:solidFill>
                <a:srgbClr val="000000"/>
              </a:solidFill>
              <a:latin typeface="Arial"/>
              <a:ea typeface="Arial"/>
              <a:cs typeface="Arial"/>
              <a:sym typeface="Arial"/>
            </a:endParaRPr>
          </a:p>
        </p:txBody>
      </p:sp>
      <p:sp>
        <p:nvSpPr>
          <p:cNvPr id="1255" name="Google Shape;1255;p184"/>
          <p:cNvSpPr txBox="1"/>
          <p:nvPr/>
        </p:nvSpPr>
        <p:spPr>
          <a:xfrm>
            <a:off x="94450" y="4873975"/>
            <a:ext cx="8716200" cy="3078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000"/>
              <a:buFont typeface="Arial"/>
              <a:buNone/>
            </a:pPr>
            <a:r>
              <a:rPr lang="en-GB" sz="800" dirty="0">
                <a:solidFill>
                  <a:schemeClr val="dk1"/>
                </a:solidFill>
              </a:rPr>
              <a:t>Retrospective cohort study (1990-2009) J</a:t>
            </a:r>
            <a:r>
              <a:rPr lang="en-GB" sz="800" b="0" i="0" u="none" strike="noStrike" cap="none" dirty="0">
                <a:solidFill>
                  <a:schemeClr val="dk1"/>
                </a:solidFill>
                <a:latin typeface="Arial"/>
                <a:ea typeface="Arial"/>
                <a:cs typeface="Arial"/>
                <a:sym typeface="Arial"/>
              </a:rPr>
              <a:t>ones RCM, et al. Lancet Respir Med 2014;2:267-276; CI: Confidence Interval; OR: Odds Ratio </a:t>
            </a:r>
            <a:endParaRPr sz="800" b="0" i="0" u="none" strike="noStrike" cap="none" dirty="0">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3"/>
        <p:cNvGrpSpPr/>
        <p:nvPr/>
      </p:nvGrpSpPr>
      <p:grpSpPr>
        <a:xfrm>
          <a:off x="0" y="0"/>
          <a:ext cx="0" cy="0"/>
          <a:chOff x="0" y="0"/>
          <a:chExt cx="0" cy="0"/>
        </a:xfrm>
      </p:grpSpPr>
      <p:sp>
        <p:nvSpPr>
          <p:cNvPr id="1204" name="Google Shape;1204;p181"/>
          <p:cNvSpPr/>
          <p:nvPr/>
        </p:nvSpPr>
        <p:spPr>
          <a:xfrm>
            <a:off x="0" y="0"/>
            <a:ext cx="9144000" cy="491100"/>
          </a:xfrm>
          <a:prstGeom prst="rect">
            <a:avLst/>
          </a:prstGeom>
          <a:solidFill>
            <a:srgbClr val="085394"/>
          </a:solidFill>
          <a:ln>
            <a:noFill/>
          </a:ln>
        </p:spPr>
        <p:txBody>
          <a:bodyPr spcFirstLastPara="1" wrap="square" lIns="45725" tIns="45725" rIns="45725" bIns="45725" anchor="ctr" anchorCtr="0">
            <a:noAutofit/>
          </a:bodyPr>
          <a:lstStyle/>
          <a:p>
            <a:pPr marL="0" marR="0" lvl="0" indent="0" algn="l" rtl="0">
              <a:lnSpc>
                <a:spcPct val="100000"/>
              </a:lnSpc>
              <a:spcBef>
                <a:spcPts val="0"/>
              </a:spcBef>
              <a:spcAft>
                <a:spcPts val="0"/>
              </a:spcAft>
              <a:buClr>
                <a:schemeClr val="dk1"/>
              </a:buClr>
              <a:buSzPts val="1100"/>
              <a:buFont typeface="Arial"/>
              <a:buNone/>
            </a:pPr>
            <a:endParaRPr sz="1300" b="1" i="0" u="none" strike="noStrike" cap="none">
              <a:solidFill>
                <a:schemeClr val="dk1"/>
              </a:solidFill>
              <a:latin typeface="Arial"/>
              <a:ea typeface="Arial"/>
              <a:cs typeface="Arial"/>
              <a:sym typeface="Arial"/>
            </a:endParaRPr>
          </a:p>
        </p:txBody>
      </p:sp>
      <p:sp>
        <p:nvSpPr>
          <p:cNvPr id="1205" name="Google Shape;1205;p181"/>
          <p:cNvSpPr/>
          <p:nvPr/>
        </p:nvSpPr>
        <p:spPr>
          <a:xfrm>
            <a:off x="0" y="4908000"/>
            <a:ext cx="9144000" cy="235500"/>
          </a:xfrm>
          <a:prstGeom prst="rect">
            <a:avLst/>
          </a:prstGeom>
          <a:solidFill>
            <a:srgbClr val="085394"/>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206" name="Google Shape;1206;p181"/>
          <p:cNvSpPr txBox="1"/>
          <p:nvPr/>
        </p:nvSpPr>
        <p:spPr>
          <a:xfrm>
            <a:off x="-27577" y="42225"/>
            <a:ext cx="8137800" cy="431100"/>
          </a:xfrm>
          <a:prstGeom prst="rect">
            <a:avLst/>
          </a:prstGeom>
          <a:noFill/>
          <a:ln>
            <a:noFill/>
          </a:ln>
        </p:spPr>
        <p:txBody>
          <a:bodyPr spcFirstLastPara="1" wrap="square" lIns="91425" tIns="91425" rIns="91425" bIns="91425" anchor="t" anchorCtr="0">
            <a:spAutoFit/>
          </a:bodyPr>
          <a:lstStyle/>
          <a:p>
            <a:pPr marL="139700" lvl="0" indent="0" algn="l" rtl="0">
              <a:spcBef>
                <a:spcPts val="0"/>
              </a:spcBef>
              <a:spcAft>
                <a:spcPts val="0"/>
              </a:spcAft>
              <a:buClr>
                <a:schemeClr val="dk1"/>
              </a:buClr>
              <a:buSzPts val="1800"/>
              <a:buFont typeface="Arial"/>
              <a:buNone/>
            </a:pPr>
            <a:r>
              <a:rPr lang="en-GB" sz="1600" b="1">
                <a:solidFill>
                  <a:schemeClr val="lt1"/>
                </a:solidFill>
              </a:rPr>
              <a:t>Steady Increase in Percentage of Patients using SCS Over Time (1990-2018)</a:t>
            </a:r>
            <a:endParaRPr sz="1200">
              <a:latin typeface="Calibri"/>
              <a:ea typeface="Calibri"/>
              <a:cs typeface="Calibri"/>
              <a:sym typeface="Calibri"/>
            </a:endParaRPr>
          </a:p>
        </p:txBody>
      </p:sp>
      <p:pic>
        <p:nvPicPr>
          <p:cNvPr id="1207" name="Google Shape;1207;p181"/>
          <p:cNvPicPr preferRelativeResize="0"/>
          <p:nvPr/>
        </p:nvPicPr>
        <p:blipFill rotWithShape="1">
          <a:blip r:embed="rId3">
            <a:alphaModFix/>
          </a:blip>
          <a:srcRect t="8192" b="4003"/>
          <a:stretch/>
        </p:blipFill>
        <p:spPr>
          <a:xfrm>
            <a:off x="420450" y="627663"/>
            <a:ext cx="8303100" cy="4125996"/>
          </a:xfrm>
          <a:prstGeom prst="rect">
            <a:avLst/>
          </a:prstGeom>
          <a:noFill/>
          <a:ln>
            <a:noFill/>
          </a:ln>
        </p:spPr>
      </p:pic>
      <p:sp>
        <p:nvSpPr>
          <p:cNvPr id="1208" name="Google Shape;1208;p181"/>
          <p:cNvSpPr/>
          <p:nvPr/>
        </p:nvSpPr>
        <p:spPr>
          <a:xfrm>
            <a:off x="420450" y="4908004"/>
            <a:ext cx="8303100" cy="2355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n-GB" sz="800" i="0" u="none" strike="noStrike" cap="none">
                <a:solidFill>
                  <a:srgbClr val="FFFFFF"/>
                </a:solidFill>
              </a:rPr>
              <a:t> </a:t>
            </a:r>
            <a:r>
              <a:rPr lang="en-GB" sz="800">
                <a:solidFill>
                  <a:srgbClr val="FFFFFF"/>
                </a:solidFill>
              </a:rPr>
              <a:t>Menzies-Gow et al., Oral Presentation - British Thoracic Society, January 2021; </a:t>
            </a:r>
            <a:r>
              <a:rPr lang="en-GB" sz="800" i="0" u="none" strike="noStrike" cap="none">
                <a:solidFill>
                  <a:srgbClr val="FFFFFF"/>
                </a:solidFill>
              </a:rPr>
              <a:t>© COPYRIGHT 2020, OPRI PTE LTD , CONFIDENTIAL - ALL RIGHTS RESERVED </a:t>
            </a:r>
            <a:endParaRPr sz="1300" i="0" u="none" strike="noStrike" cap="none">
              <a:solidFill>
                <a:srgbClr val="FFFFFF"/>
              </a:solidFill>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eme2">
  <a:themeElements>
    <a:clrScheme name="Theme2">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RS Symposium Template 2022">
  <a:themeElements>
    <a:clrScheme name="Custom 16">
      <a:dk1>
        <a:srgbClr val="000000"/>
      </a:dk1>
      <a:lt1>
        <a:srgbClr val="FFFFFF"/>
      </a:lt1>
      <a:dk2>
        <a:srgbClr val="3F4444"/>
      </a:dk2>
      <a:lt2>
        <a:srgbClr val="9DB0AC"/>
      </a:lt2>
      <a:accent1>
        <a:srgbClr val="830051"/>
      </a:accent1>
      <a:accent2>
        <a:srgbClr val="003865"/>
      </a:accent2>
      <a:accent3>
        <a:srgbClr val="3C1053"/>
      </a:accent3>
      <a:accent4>
        <a:srgbClr val="F0AB00"/>
      </a:accent4>
      <a:accent5>
        <a:srgbClr val="68D2DF"/>
      </a:accent5>
      <a:accent6>
        <a:srgbClr val="C4D600"/>
      </a:accent6>
      <a:hlink>
        <a:srgbClr val="D0006F"/>
      </a:hlink>
      <a:folHlink>
        <a:srgbClr val="9DB0AC"/>
      </a:folHlink>
    </a:clrScheme>
    <a:fontScheme name="Custom 9">
      <a:majorFont>
        <a:latin typeface="Calisto M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QUEST">
  <a:themeElements>
    <a:clrScheme name="Custom 767">
      <a:dk1>
        <a:srgbClr val="424242"/>
      </a:dk1>
      <a:lt1>
        <a:srgbClr val="FFFFFF"/>
      </a:lt1>
      <a:dk2>
        <a:srgbClr val="065393"/>
      </a:dk2>
      <a:lt2>
        <a:srgbClr val="E7E6E6"/>
      </a:lt2>
      <a:accent1>
        <a:srgbClr val="FFAB3F"/>
      </a:accent1>
      <a:accent2>
        <a:srgbClr val="ED7D31"/>
      </a:accent2>
      <a:accent3>
        <a:srgbClr val="A5A5A5"/>
      </a:accent3>
      <a:accent4>
        <a:srgbClr val="008F51"/>
      </a:accent4>
      <a:accent5>
        <a:srgbClr val="5B9BD5"/>
      </a:accent5>
      <a:accent6>
        <a:srgbClr val="70AD47"/>
      </a:accent6>
      <a:hlink>
        <a:srgbClr val="FFAB3E"/>
      </a:hlink>
      <a:folHlink>
        <a:srgbClr val="FFAB3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Theme2">
  <a:themeElements>
    <a:clrScheme name="Theme2">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TotalTime>
  <Words>1380</Words>
  <Application>Microsoft Office PowerPoint</Application>
  <PresentationFormat>On-screen Show (16:9)</PresentationFormat>
  <Paragraphs>249</Paragraphs>
  <Slides>18</Slides>
  <Notes>18</Notes>
  <HiddenSlides>0</HiddenSlides>
  <MMClips>0</MMClips>
  <ScaleCrop>false</ScaleCrop>
  <HeadingPairs>
    <vt:vector size="6" baseType="variant">
      <vt:variant>
        <vt:lpstr>Fonts Used</vt:lpstr>
      </vt:variant>
      <vt:variant>
        <vt:i4>10</vt:i4>
      </vt:variant>
      <vt:variant>
        <vt:lpstr>Theme</vt:lpstr>
      </vt:variant>
      <vt:variant>
        <vt:i4>7</vt:i4>
      </vt:variant>
      <vt:variant>
        <vt:lpstr>Slide Titles</vt:lpstr>
      </vt:variant>
      <vt:variant>
        <vt:i4>18</vt:i4>
      </vt:variant>
    </vt:vector>
  </HeadingPairs>
  <TitlesOfParts>
    <vt:vector size="35" baseType="lpstr">
      <vt:lpstr>Calibri</vt:lpstr>
      <vt:lpstr>Wingdings</vt:lpstr>
      <vt:lpstr>Calisto MT</vt:lpstr>
      <vt:lpstr>Arimo</vt:lpstr>
      <vt:lpstr>Roboto</vt:lpstr>
      <vt:lpstr>Arial</vt:lpstr>
      <vt:lpstr>Avenir</vt:lpstr>
      <vt:lpstr>Arial</vt:lpstr>
      <vt:lpstr>Tahoma</vt:lpstr>
      <vt:lpstr>Times New Roman</vt:lpstr>
      <vt:lpstr>Office Theme</vt:lpstr>
      <vt:lpstr>Simple Light</vt:lpstr>
      <vt:lpstr>Theme2</vt:lpstr>
      <vt:lpstr>ERS Symposium Template 2022</vt:lpstr>
      <vt:lpstr>CONQUEST</vt:lpstr>
      <vt:lpstr>1_Simple Light</vt:lpstr>
      <vt:lpstr>1_Theme2</vt:lpstr>
      <vt:lpstr>PowerPoint Presentation</vt:lpstr>
      <vt:lpstr>PowerPoint Presentation</vt:lpstr>
      <vt:lpstr>PowerPoint Presentation</vt:lpstr>
      <vt:lpstr>PowerPoint Presentation</vt:lpstr>
      <vt:lpstr>Target populations</vt:lpstr>
      <vt:lpstr>PowerPoint Presentation</vt:lpstr>
      <vt:lpstr>PowerPoint Presentation</vt:lpstr>
      <vt:lpstr>PowerPoint Presentation</vt:lpstr>
      <vt:lpstr>PowerPoint Presentation</vt:lpstr>
      <vt:lpstr>PowerPoint Presentation</vt:lpstr>
      <vt:lpstr>PowerPoint Presentation</vt:lpstr>
      <vt:lpstr>COPD Exacerbations linked to increased Cardiovascular Event Risk</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Rachel Pullen</cp:lastModifiedBy>
  <cp:revision>9</cp:revision>
  <dcterms:modified xsi:type="dcterms:W3CDTF">2022-09-22T03:48:36Z</dcterms:modified>
</cp:coreProperties>
</file>