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7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8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9.xml" ContentType="application/vnd.openxmlformats-officedocument.theme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10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theme/theme11.xml" ContentType="application/vnd.openxmlformats-officedocument.theme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theme/theme12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theme/theme13.xml" ContentType="application/vnd.openxmlformats-officedocument.theme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927" r:id="rId1"/>
    <p:sldMasterId id="2147483928" r:id="rId2"/>
    <p:sldMasterId id="2147483929" r:id="rId3"/>
    <p:sldMasterId id="2147483933" r:id="rId4"/>
    <p:sldMasterId id="2147483936" r:id="rId5"/>
    <p:sldMasterId id="2147483937" r:id="rId6"/>
    <p:sldMasterId id="2147483938" r:id="rId7"/>
    <p:sldMasterId id="2147483939" r:id="rId8"/>
    <p:sldMasterId id="2147483942" r:id="rId9"/>
    <p:sldMasterId id="2147483943" r:id="rId10"/>
    <p:sldMasterId id="2147483944" r:id="rId11"/>
    <p:sldMasterId id="2147483946" r:id="rId12"/>
    <p:sldMasterId id="2147483947" r:id="rId13"/>
    <p:sldMasterId id="2147483948" r:id="rId14"/>
  </p:sldMasterIdLst>
  <p:notesMasterIdLst>
    <p:notesMasterId r:id="rId40"/>
  </p:notesMasterIdLst>
  <p:sldIdLst>
    <p:sldId id="256" r:id="rId15"/>
    <p:sldId id="262" r:id="rId16"/>
    <p:sldId id="263" r:id="rId17"/>
    <p:sldId id="264" r:id="rId18"/>
    <p:sldId id="268" r:id="rId19"/>
    <p:sldId id="269" r:id="rId20"/>
    <p:sldId id="271" r:id="rId21"/>
    <p:sldId id="272" r:id="rId22"/>
    <p:sldId id="273" r:id="rId23"/>
    <p:sldId id="274" r:id="rId24"/>
    <p:sldId id="276" r:id="rId25"/>
    <p:sldId id="277" r:id="rId26"/>
    <p:sldId id="278" r:id="rId27"/>
    <p:sldId id="279" r:id="rId28"/>
    <p:sldId id="281" r:id="rId29"/>
    <p:sldId id="282" r:id="rId30"/>
    <p:sldId id="293" r:id="rId31"/>
    <p:sldId id="294" r:id="rId32"/>
    <p:sldId id="300" r:id="rId33"/>
    <p:sldId id="301" r:id="rId34"/>
    <p:sldId id="304" r:id="rId35"/>
    <p:sldId id="305" r:id="rId36"/>
    <p:sldId id="306" r:id="rId37"/>
    <p:sldId id="307" r:id="rId38"/>
    <p:sldId id="308" r:id="rId39"/>
  </p:sldIdLst>
  <p:sldSz cx="9144000" cy="5143500" type="screen16x9"/>
  <p:notesSz cx="6858000" cy="9144000"/>
  <p:embeddedFontLst>
    <p:embeddedFont>
      <p:font typeface="Arial Narrow" panose="020B0606020202030204" pitchFamily="34" charset="0"/>
      <p:regular r:id="rId41"/>
      <p:bold r:id="rId42"/>
      <p:italic r:id="rId43"/>
      <p:boldItalic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Corbel" panose="020B0503020204020204" pitchFamily="34" charset="0"/>
      <p:regular r:id="rId49"/>
      <p:bold r:id="rId50"/>
      <p:italic r:id="rId51"/>
      <p:boldItalic r:id="rId52"/>
    </p:embeddedFont>
    <p:embeddedFont>
      <p:font typeface="Libre Franklin" pitchFamily="2" charset="0"/>
      <p:regular r:id="rId53"/>
      <p:bold r:id="rId54"/>
      <p:italic r:id="rId55"/>
      <p:boldItalic r:id="rId56"/>
    </p:embeddedFont>
    <p:embeddedFont>
      <p:font typeface="Montserrat Light" panose="00000400000000000000" pitchFamily="2" charset="0"/>
      <p:regular r:id="rId57"/>
      <p:bold r:id="rId58"/>
      <p:italic r:id="rId59"/>
      <p:boldItalic r:id="rId60"/>
    </p:embeddedFont>
    <p:embeddedFont>
      <p:font typeface="Poppins" panose="00000500000000000000" pitchFamily="2" charset="0"/>
      <p:regular r:id="rId61"/>
      <p:bold r:id="rId62"/>
      <p:italic r:id="rId63"/>
      <p:boldItalic r:id="rId64"/>
    </p:embeddedFont>
    <p:embeddedFont>
      <p:font typeface="Roboto" panose="02000000000000000000" pitchFamily="2" charset="0"/>
      <p:regular r:id="rId65"/>
      <p:bold r:id="rId66"/>
      <p:italic r:id="rId67"/>
      <p:boldItalic r:id="rId68"/>
    </p:embeddedFont>
    <p:embeddedFont>
      <p:font typeface="Roboto Medium" panose="02000000000000000000" pitchFamily="2" charset="0"/>
      <p:regular r:id="rId69"/>
      <p:bold r:id="rId70"/>
      <p:italic r:id="rId71"/>
      <p:boldItalic r:id="rId72"/>
    </p:embeddedFont>
    <p:embeddedFont>
      <p:font typeface="Tahoma" panose="020B0604030504040204" pitchFamily="34" charset="0"/>
      <p:regular r:id="rId73"/>
      <p:bold r:id="rId74"/>
    </p:embeddedFont>
    <p:embeddedFont>
      <p:font typeface="Verdana" panose="020B0604030504040204" pitchFamily="34" charset="0"/>
      <p:regular r:id="rId75"/>
      <p:bold r:id="rId76"/>
      <p:italic r:id="rId77"/>
      <p:boldItalic r:id="rId7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1871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FDC1B54-BA56-497A-84B9-89598D6B059B}">
  <a:tblStyle styleId="{EFDC1B54-BA56-497A-84B9-89598D6B059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B5D50FB-DC8D-46EE-B597-DEFCE339DC3D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BF2E8"/>
          </a:solidFill>
        </a:fill>
      </a:tcStyle>
    </a:wholeTbl>
    <a:band1H>
      <a:tcTxStyle/>
      <a:tcStyle>
        <a:tcBdr/>
        <a:fill>
          <a:solidFill>
            <a:srgbClr val="D5E4CD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5E4CD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90095D6-47FF-4FFE-960C-5CD17FF8EB81}" styleName="Table_2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BF4"/>
          </a:solidFill>
        </a:fill>
      </a:tcStyle>
    </a:wholeTbl>
    <a:band1H>
      <a:tcTxStyle/>
      <a:tcStyle>
        <a:tcBdr/>
        <a:fill>
          <a:solidFill>
            <a:srgbClr val="CAD4E8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D4E8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3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3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C4D21B55-5871-4580-8C47-69164DD0A027}" styleName="Table_3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 b="off" i="off"/>
      <a:tcStyle>
        <a:tcBdr/>
        <a:fill>
          <a:solidFill>
            <a:srgbClr val="D0DEEF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D0DEEF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43B4B9A2-E9B6-4906-8C0F-0E23E705CED7}" styleName="Table_4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 b="off" i="off"/>
      <a:tcStyle>
        <a:tcBdr/>
        <a:fill>
          <a:solidFill>
            <a:srgbClr val="CDD4E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DD4EA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02EDD11A-08E6-4783-82D7-850512D78E62}" styleName="Table_5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9767" autoAdjust="0"/>
  </p:normalViewPr>
  <p:slideViewPr>
    <p:cSldViewPr snapToGrid="0">
      <p:cViewPr varScale="1">
        <p:scale>
          <a:sx n="112" d="100"/>
          <a:sy n="112" d="100"/>
        </p:scale>
        <p:origin x="1506" y="96"/>
      </p:cViewPr>
      <p:guideLst>
        <p:guide orient="horz" pos="1620"/>
        <p:guide pos="2880"/>
        <p:guide pos="18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2.xml"/><Relationship Id="rId21" Type="http://schemas.openxmlformats.org/officeDocument/2006/relationships/slide" Target="slides/slide7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63" Type="http://schemas.openxmlformats.org/officeDocument/2006/relationships/font" Target="fonts/font23.fntdata"/><Relationship Id="rId68" Type="http://schemas.openxmlformats.org/officeDocument/2006/relationships/font" Target="fonts/font28.fntdata"/><Relationship Id="rId16" Type="http://schemas.openxmlformats.org/officeDocument/2006/relationships/slide" Target="slides/slide2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53" Type="http://schemas.openxmlformats.org/officeDocument/2006/relationships/font" Target="fonts/font13.fntdata"/><Relationship Id="rId58" Type="http://schemas.openxmlformats.org/officeDocument/2006/relationships/font" Target="fonts/font18.fntdata"/><Relationship Id="rId74" Type="http://schemas.openxmlformats.org/officeDocument/2006/relationships/font" Target="fonts/font34.fntdata"/><Relationship Id="rId79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font" Target="fonts/font21.fntdata"/><Relationship Id="rId82" Type="http://schemas.openxmlformats.org/officeDocument/2006/relationships/tableStyles" Target="tableStyles.xml"/><Relationship Id="rId19" Type="http://schemas.openxmlformats.org/officeDocument/2006/relationships/slide" Target="slides/slide5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font" Target="fonts/font16.fntdata"/><Relationship Id="rId64" Type="http://schemas.openxmlformats.org/officeDocument/2006/relationships/font" Target="fonts/font24.fntdata"/><Relationship Id="rId69" Type="http://schemas.openxmlformats.org/officeDocument/2006/relationships/font" Target="fonts/font29.fntdata"/><Relationship Id="rId77" Type="http://schemas.openxmlformats.org/officeDocument/2006/relationships/font" Target="fonts/font37.fntdata"/><Relationship Id="rId8" Type="http://schemas.openxmlformats.org/officeDocument/2006/relationships/slideMaster" Target="slideMasters/slideMaster8.xml"/><Relationship Id="rId51" Type="http://schemas.openxmlformats.org/officeDocument/2006/relationships/font" Target="fonts/font11.fntdata"/><Relationship Id="rId72" Type="http://schemas.openxmlformats.org/officeDocument/2006/relationships/font" Target="fonts/font32.fntdata"/><Relationship Id="rId80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font" Target="fonts/font6.fntdata"/><Relationship Id="rId59" Type="http://schemas.openxmlformats.org/officeDocument/2006/relationships/font" Target="fonts/font19.fntdata"/><Relationship Id="rId67" Type="http://schemas.openxmlformats.org/officeDocument/2006/relationships/font" Target="fonts/font27.fntdata"/><Relationship Id="rId20" Type="http://schemas.openxmlformats.org/officeDocument/2006/relationships/slide" Target="slides/slide6.xml"/><Relationship Id="rId41" Type="http://schemas.openxmlformats.org/officeDocument/2006/relationships/font" Target="fonts/font1.fntdata"/><Relationship Id="rId54" Type="http://schemas.openxmlformats.org/officeDocument/2006/relationships/font" Target="fonts/font14.fntdata"/><Relationship Id="rId62" Type="http://schemas.openxmlformats.org/officeDocument/2006/relationships/font" Target="fonts/font22.fntdata"/><Relationship Id="rId70" Type="http://schemas.openxmlformats.org/officeDocument/2006/relationships/font" Target="fonts/font30.fntdata"/><Relationship Id="rId75" Type="http://schemas.openxmlformats.org/officeDocument/2006/relationships/font" Target="fonts/font35.fntdata"/><Relationship Id="rId83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font" Target="fonts/font9.fntdata"/><Relationship Id="rId57" Type="http://schemas.openxmlformats.org/officeDocument/2006/relationships/font" Target="fonts/font17.fntdata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7.xml"/><Relationship Id="rId44" Type="http://schemas.openxmlformats.org/officeDocument/2006/relationships/font" Target="fonts/font4.fntdata"/><Relationship Id="rId52" Type="http://schemas.openxmlformats.org/officeDocument/2006/relationships/font" Target="fonts/font12.fntdata"/><Relationship Id="rId60" Type="http://schemas.openxmlformats.org/officeDocument/2006/relationships/font" Target="fonts/font20.fntdata"/><Relationship Id="rId65" Type="http://schemas.openxmlformats.org/officeDocument/2006/relationships/font" Target="fonts/font25.fntdata"/><Relationship Id="rId73" Type="http://schemas.openxmlformats.org/officeDocument/2006/relationships/font" Target="fonts/font33.fntdata"/><Relationship Id="rId78" Type="http://schemas.openxmlformats.org/officeDocument/2006/relationships/font" Target="fonts/font38.fntdata"/><Relationship Id="rId8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39" Type="http://schemas.openxmlformats.org/officeDocument/2006/relationships/slide" Target="slides/slide25.xml"/><Relationship Id="rId34" Type="http://schemas.openxmlformats.org/officeDocument/2006/relationships/slide" Target="slides/slide20.xml"/><Relationship Id="rId50" Type="http://schemas.openxmlformats.org/officeDocument/2006/relationships/font" Target="fonts/font10.fntdata"/><Relationship Id="rId55" Type="http://schemas.openxmlformats.org/officeDocument/2006/relationships/font" Target="fonts/font15.fntdata"/><Relationship Id="rId76" Type="http://schemas.openxmlformats.org/officeDocument/2006/relationships/font" Target="fonts/font36.fntdata"/><Relationship Id="rId7" Type="http://schemas.openxmlformats.org/officeDocument/2006/relationships/slideMaster" Target="slideMasters/slideMaster7.xml"/><Relationship Id="rId71" Type="http://schemas.openxmlformats.org/officeDocument/2006/relationships/font" Target="fonts/font31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5.xml"/><Relationship Id="rId24" Type="http://schemas.openxmlformats.org/officeDocument/2006/relationships/slide" Target="slides/slide10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66" Type="http://schemas.openxmlformats.org/officeDocument/2006/relationships/font" Target="fonts/font26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chel Pullen" userId="9521aee86cb637d8" providerId="LiveId" clId="{5757066A-7F7D-41C1-A698-64DE669D4690}"/>
    <pc:docChg chg="modSld">
      <pc:chgData name="Rachel Pullen" userId="9521aee86cb637d8" providerId="LiveId" clId="{5757066A-7F7D-41C1-A698-64DE669D4690}" dt="2022-09-22T12:56:17.478" v="1" actId="20577"/>
      <pc:docMkLst>
        <pc:docMk/>
      </pc:docMkLst>
      <pc:sldChg chg="modNotesTx">
        <pc:chgData name="Rachel Pullen" userId="9521aee86cb637d8" providerId="LiveId" clId="{5757066A-7F7D-41C1-A698-64DE669D4690}" dt="2022-09-22T12:56:17.478" v="1" actId="20577"/>
        <pc:sldMkLst>
          <pc:docMk/>
          <pc:sldMk cId="0" sldId="26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3" name="Google Shape;2033;g9be8d6519b_0_5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4" name="Google Shape;2034;g9be8d6519b_0_5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8" name="Google Shape;2598;gb340f8338a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9" name="Google Shape;2599;gb340f8338a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2" name="Google Shape;2642;g15cb1411825_0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0"/>
            <a:ext cx="0" cy="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43" name="Google Shape;2643;g15cb1411825_0_213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6" name="Google Shape;2676;gaad5c07b4e_0_303:notes"/>
          <p:cNvSpPr txBox="1">
            <a:spLocks noGrp="1"/>
          </p:cNvSpPr>
          <p:nvPr>
            <p:ph type="body" idx="1"/>
          </p:nvPr>
        </p:nvSpPr>
        <p:spPr>
          <a:xfrm>
            <a:off x="685801" y="4343406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77" name="Google Shape;2677;gaad5c07b4e_0_3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758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9" name="Google Shape;2709;g15cb1411825_0_1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0"/>
            <a:ext cx="0" cy="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10" name="Google Shape;2710;g15cb1411825_0_1127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400"/>
              <a:buFont typeface="Arial"/>
              <a:buNone/>
            </a:pPr>
            <a:endParaRPr sz="12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5" name="Google Shape;2725;g15cb1411825_0_23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26" name="Google Shape;2726;g15cb1411825_0_239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727" name="Google Shape;2727;g15cb1411825_0_239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6" name="Google Shape;2876;g10c2e1c0a88_0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77" name="Google Shape;2877;g10c2e1c0a88_0_1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78" name="Google Shape;2878;g10c2e1c0a88_0_1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7" name="Google Shape;2917;g15cb1411825_0_16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18" name="Google Shape;2918;g15cb1411825_0_1648:notes"/>
          <p:cNvSpPr txBox="1">
            <a:spLocks noGrp="1"/>
          </p:cNvSpPr>
          <p:nvPr>
            <p:ph type="body" idx="1"/>
          </p:nvPr>
        </p:nvSpPr>
        <p:spPr>
          <a:xfrm>
            <a:off x="685801" y="4400555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19" name="Google Shape;2919;g15cb1411825_0_1648:notes"/>
          <p:cNvSpPr txBox="1">
            <a:spLocks noGrp="1"/>
          </p:cNvSpPr>
          <p:nvPr>
            <p:ph type="sldNum" idx="12"/>
          </p:nvPr>
        </p:nvSpPr>
        <p:spPr>
          <a:xfrm>
            <a:off x="3884613" y="8685225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 Light"/>
              <a:buNone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16</a:t>
            </a:fld>
            <a:endParaRPr sz="1200" b="0" i="0" u="none" strike="noStrike" cap="none">
              <a:solidFill>
                <a:srgbClr val="000000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2" name="Google Shape;3182;g15cb1411825_0_18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83" name="Google Shape;3183;g15cb1411825_0_186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3184" name="Google Shape;3184;g15cb1411825_0_186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2" name="Google Shape;3212;g15cb1411825_0_15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13" name="Google Shape;3213;g15cb1411825_0_15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14" name="Google Shape;3214;g15cb1411825_0_15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1" name="Google Shape;3341;gd08ee4c26f_0_8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2" name="Google Shape;3342;gd08ee4c26f_0_8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3" name="Google Shape;2113;gb340f8338a_0_22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0"/>
            <a:ext cx="0" cy="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14" name="Google Shape;2114;gb340f8338a_0_2268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1" name="Google Shape;3351;g15cb1411825_0_2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0"/>
            <a:ext cx="0" cy="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52" name="Google Shape;3352;g15cb1411825_0_2154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3" name="Google Shape;3413;gb944d02dfc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 dirty="0"/>
          </a:p>
        </p:txBody>
      </p:sp>
      <p:sp>
        <p:nvSpPr>
          <p:cNvPr id="3414" name="Google Shape;3414;gb944d02dfc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5" name="Google Shape;3425;ge63964ecbe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6" name="Google Shape;3426;ge63964ecbe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5" name="Google Shape;3455;g15cb1411825_0_20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56" name="Google Shape;3456;g15cb1411825_0_20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" name="Google Shape;3481;g15cb1411825_0_22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82" name="Google Shape;3482;g15cb1411825_0_22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1" name="Google Shape;3341;gd08ee4c26f_0_8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342" name="Google Shape;3342;gd08ee4c26f_0_8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013495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2" name="Google Shape;2132;g15cb1411825_0_8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0"/>
            <a:ext cx="0" cy="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33" name="Google Shape;2133;g15cb1411825_0_895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2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9" name="Google Shape;2149;gaad5c07b4e_0_6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</p:txBody>
      </p:sp>
      <p:sp>
        <p:nvSpPr>
          <p:cNvPr id="2150" name="Google Shape;2150;gaad5c07b4e_0_6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4" name="Google Shape;2394;gb340f8338a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5" name="Google Shape;2395;gb340f8338a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4" name="Google Shape;2404;gb296287253_0_2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05" name="Google Shape;2405;gb296287253_0_2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" name="Google Shape;2488;g15cb1411825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3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9" name="Google Shape;2489;g15cb141182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2" name="Google Shape;2522;gb25655d091_0_6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523" name="Google Shape;2523;gb25655d091_0_6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" name="Google Shape;2549;gb340f8338a_0_36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50" name="Google Shape;2550;gb340f8338a_0_36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p17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45725" tIns="22850" rIns="45725" bIns="2285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12" name="Google Shape;1212;p17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30200" rtl="0">
              <a:spcBef>
                <a:spcPts val="300"/>
              </a:spcBef>
              <a:spcAft>
                <a:spcPts val="0"/>
              </a:spcAft>
              <a:buSzPts val="1600"/>
              <a:buChar char="•"/>
              <a:defRPr/>
            </a:lvl1pPr>
            <a:lvl2pPr marL="914400" lvl="1" indent="-317500" rtl="0">
              <a:spcBef>
                <a:spcPts val="300"/>
              </a:spcBef>
              <a:spcAft>
                <a:spcPts val="0"/>
              </a:spcAft>
              <a:buSzPts val="1400"/>
              <a:buChar char="–"/>
              <a:defRPr/>
            </a:lvl2pPr>
            <a:lvl3pPr marL="1371600" lvl="2" indent="-304800" rtl="0">
              <a:spcBef>
                <a:spcPts val="200"/>
              </a:spcBef>
              <a:spcAft>
                <a:spcPts val="0"/>
              </a:spcAft>
              <a:buSzPts val="1200"/>
              <a:buChar char="•"/>
              <a:defRPr/>
            </a:lvl3pPr>
            <a:lvl4pPr marL="1828800" lvl="3" indent="-292100" rtl="0">
              <a:spcBef>
                <a:spcPts val="200"/>
              </a:spcBef>
              <a:spcAft>
                <a:spcPts val="0"/>
              </a:spcAft>
              <a:buSzPts val="1000"/>
              <a:buChar char="–"/>
              <a:defRPr/>
            </a:lvl4pPr>
            <a:lvl5pPr marL="2286000" lvl="4" indent="-292100" rtl="0">
              <a:spcBef>
                <a:spcPts val="200"/>
              </a:spcBef>
              <a:spcAft>
                <a:spcPts val="0"/>
              </a:spcAft>
              <a:buSzPts val="1000"/>
              <a:buChar char="»"/>
              <a:defRPr/>
            </a:lvl5pPr>
            <a:lvl6pPr marL="2743200" lvl="5" indent="-292100" rtl="0"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6pPr>
            <a:lvl7pPr marL="3200400" lvl="6" indent="-292100" rtl="0"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7pPr>
            <a:lvl8pPr marL="3657600" lvl="7" indent="-292100" rtl="0"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8pPr>
            <a:lvl9pPr marL="4114800" lvl="8" indent="-292100" rtl="0"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9pPr>
          </a:lstStyle>
          <a:p>
            <a:endParaRPr/>
          </a:p>
        </p:txBody>
      </p:sp>
      <p:sp>
        <p:nvSpPr>
          <p:cNvPr id="1213" name="Google Shape;1213;p17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45725" tIns="22850" rIns="45725" bIns="2285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">
  <p:cSld name="5">
    <p:spTree>
      <p:nvGrpSpPr>
        <p:cNvPr id="1" name="Shape 1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" name="Google Shape;1215;p173"/>
          <p:cNvSpPr txBox="1">
            <a:spLocks noGrp="1"/>
          </p:cNvSpPr>
          <p:nvPr>
            <p:ph type="body" idx="1"/>
          </p:nvPr>
        </p:nvSpPr>
        <p:spPr>
          <a:xfrm>
            <a:off x="323850" y="1248966"/>
            <a:ext cx="8496300" cy="3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0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8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16" name="Google Shape;1216;p173"/>
          <p:cNvSpPr txBox="1">
            <a:spLocks noGrp="1"/>
          </p:cNvSpPr>
          <p:nvPr>
            <p:ph type="body" idx="2"/>
          </p:nvPr>
        </p:nvSpPr>
        <p:spPr>
          <a:xfrm>
            <a:off x="323193" y="4547013"/>
            <a:ext cx="38520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8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17" name="Google Shape;1217;p173"/>
          <p:cNvSpPr txBox="1">
            <a:spLocks noGrp="1"/>
          </p:cNvSpPr>
          <p:nvPr>
            <p:ph type="body" idx="3"/>
          </p:nvPr>
        </p:nvSpPr>
        <p:spPr>
          <a:xfrm>
            <a:off x="4310446" y="4547013"/>
            <a:ext cx="38520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8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18" name="Google Shape;1218;p173"/>
          <p:cNvSpPr txBox="1">
            <a:spLocks noGrp="1"/>
          </p:cNvSpPr>
          <p:nvPr>
            <p:ph type="title"/>
          </p:nvPr>
        </p:nvSpPr>
        <p:spPr>
          <a:xfrm>
            <a:off x="323850" y="112987"/>
            <a:ext cx="7944900" cy="4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400" b="1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 sz="1400"/>
            </a:lvl9pPr>
          </a:lstStyle>
          <a:p>
            <a:endParaRPr/>
          </a:p>
        </p:txBody>
      </p:sp>
      <p:pic>
        <p:nvPicPr>
          <p:cNvPr id="1219" name="Google Shape;1219;p17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26129" y="4752038"/>
            <a:ext cx="503250" cy="250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0" name="Google Shape;1220;p17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2197" y="-23486"/>
            <a:ext cx="871304" cy="6434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rgbClr val="0B5394"/>
        </a:solidFill>
        <a:effectLst/>
      </p:bgPr>
    </p:bg>
    <p:spTree>
      <p:nvGrpSpPr>
        <p:cNvPr id="1" name="Shape 1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" name="Google Shape;1467;p205"/>
          <p:cNvSpPr txBox="1"/>
          <p:nvPr/>
        </p:nvSpPr>
        <p:spPr>
          <a:xfrm>
            <a:off x="1678950" y="1702492"/>
            <a:ext cx="5786100" cy="7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i="1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 i="1">
              <a:solidFill>
                <a:srgbClr val="FFFFFF"/>
              </a:solidFill>
            </a:endParaRPr>
          </a:p>
        </p:txBody>
      </p:sp>
      <p:pic>
        <p:nvPicPr>
          <p:cNvPr id="1468" name="Google Shape;1468;p20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4557230" y="-1433497"/>
            <a:ext cx="29562" cy="57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9" name="Google Shape;1469;p20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4557230" y="-59422"/>
            <a:ext cx="29562" cy="57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0" name="Google Shape;1470;p205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5246" y="4743569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1" name="Google Shape;1471;p205" descr="A picture containing drawing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5495" y="4748656"/>
            <a:ext cx="489139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2" name="Google Shape;1472;p205"/>
          <p:cNvPicPr preferRelativeResize="0"/>
          <p:nvPr/>
        </p:nvPicPr>
        <p:blipFill rotWithShape="1">
          <a:blip r:embed="rId5">
            <a:alphaModFix/>
          </a:blip>
          <a:srcRect l="13701" t="35042" r="12909" b="37080"/>
          <a:stretch/>
        </p:blipFill>
        <p:spPr>
          <a:xfrm>
            <a:off x="7868841" y="97595"/>
            <a:ext cx="1168590" cy="3429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" name="Google Shape;1474;p206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475" name="Google Shape;1475;p20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" name="Google Shape;1477;p20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78" name="Google Shape;1478;p20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479" name="Google Shape;1479;p20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80" name="Google Shape;1480;p207"/>
          <p:cNvSpPr/>
          <p:nvPr/>
        </p:nvSpPr>
        <p:spPr>
          <a:xfrm>
            <a:off x="0" y="0"/>
            <a:ext cx="9144000" cy="5205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1" name="Google Shape;1481;p207"/>
          <p:cNvSpPr txBox="1"/>
          <p:nvPr/>
        </p:nvSpPr>
        <p:spPr>
          <a:xfrm>
            <a:off x="113988" y="52543"/>
            <a:ext cx="78912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endParaRPr sz="15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2" name="Google Shape;1482;p207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83" name="Google Shape;1483;p207" descr="A picture containing drawing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075466" y="4847470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4" name="Google Shape;1484;p207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696" y="4839713"/>
            <a:ext cx="489139" cy="264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" name="Google Shape;1486;p20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87" name="Google Shape;1487;p20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488" name="Google Shape;1488;p208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489" name="Google Shape;1489;p20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" name="Google Shape;1491;p20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92" name="Google Shape;1492;p20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" name="Google Shape;1494;p210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495" name="Google Shape;1495;p21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496" name="Google Shape;1496;p2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97" name="Google Shape;1497;p210"/>
          <p:cNvSpPr/>
          <p:nvPr/>
        </p:nvSpPr>
        <p:spPr>
          <a:xfrm>
            <a:off x="0" y="0"/>
            <a:ext cx="9144000" cy="5205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8" name="Google Shape;1498;p210"/>
          <p:cNvSpPr txBox="1"/>
          <p:nvPr/>
        </p:nvSpPr>
        <p:spPr>
          <a:xfrm>
            <a:off x="113988" y="52543"/>
            <a:ext cx="78912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endParaRPr sz="15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9" name="Google Shape;1499;p210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00" name="Google Shape;1500;p210" descr="A picture containing drawing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075466" y="4847470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1" name="Google Shape;1501;p210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696" y="4839713"/>
            <a:ext cx="489139" cy="264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" name="Google Shape;1503;p211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504" name="Google Shape;1504;p2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" name="Google Shape;1506;p21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7" name="Google Shape;1507;p21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508" name="Google Shape;1508;p212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509" name="Google Shape;1509;p212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510" name="Google Shape;1510;p2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" name="Google Shape;1512;p213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1513" name="Google Shape;1513;p2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" name="Google Shape;1515;p214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516" name="Google Shape;1516;p214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517" name="Google Shape;1517;p2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9" name="Google Shape;1519;p2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">
  <p:cSld name="2">
    <p:spTree>
      <p:nvGrpSpPr>
        <p:cNvPr id="1" name="Shape 1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" name="Google Shape;1521;p216"/>
          <p:cNvSpPr txBox="1">
            <a:spLocks noGrp="1"/>
          </p:cNvSpPr>
          <p:nvPr>
            <p:ph type="body" idx="1"/>
          </p:nvPr>
        </p:nvSpPr>
        <p:spPr>
          <a:xfrm>
            <a:off x="323850" y="971550"/>
            <a:ext cx="8496300" cy="3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302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Char char="●"/>
              <a:defRPr>
                <a:solidFill>
                  <a:srgbClr val="035C79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035C79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Char char="■"/>
              <a:defRPr>
                <a:solidFill>
                  <a:srgbClr val="035C79"/>
                </a:solidFill>
              </a:defRPr>
            </a:lvl3pPr>
            <a:lvl4pPr marL="1828800" lvl="3" indent="-2921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Char char="●"/>
              <a:defRPr/>
            </a:lvl4pPr>
            <a:lvl5pPr marL="2286000" lvl="4" indent="-2794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800"/>
              <a:buChar char="○"/>
              <a:defRPr/>
            </a:lvl5pPr>
            <a:lvl6pPr marL="274320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■"/>
              <a:defRPr/>
            </a:lvl6pPr>
            <a:lvl7pPr marL="320040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●"/>
              <a:defRPr/>
            </a:lvl7pPr>
            <a:lvl8pPr marL="365760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○"/>
              <a:defRPr/>
            </a:lvl8pPr>
            <a:lvl9pPr marL="411480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■"/>
              <a:defRPr/>
            </a:lvl9pPr>
          </a:lstStyle>
          <a:p>
            <a:endParaRPr/>
          </a:p>
        </p:txBody>
      </p:sp>
      <p:sp>
        <p:nvSpPr>
          <p:cNvPr id="1522" name="Google Shape;1522;p216"/>
          <p:cNvSpPr txBox="1">
            <a:spLocks noGrp="1"/>
          </p:cNvSpPr>
          <p:nvPr>
            <p:ph type="body" idx="2"/>
          </p:nvPr>
        </p:nvSpPr>
        <p:spPr>
          <a:xfrm>
            <a:off x="323193" y="4547013"/>
            <a:ext cx="38520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800"/>
            </a:lvl1pPr>
            <a:lvl2pPr marL="91440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900"/>
            </a:lvl2pPr>
            <a:lvl3pPr marL="1371600" lvl="2" indent="-3048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Char char="■"/>
              <a:defRPr sz="900"/>
            </a:lvl3pPr>
            <a:lvl4pPr marL="1828800" lvl="3" indent="-2921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Char char="●"/>
              <a:defRPr sz="900"/>
            </a:lvl4pPr>
            <a:lvl5pPr marL="2286000" lvl="4" indent="-2794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800"/>
              <a:buChar char="○"/>
              <a:defRPr sz="900"/>
            </a:lvl5pPr>
            <a:lvl6pPr marL="274320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■"/>
              <a:defRPr/>
            </a:lvl6pPr>
            <a:lvl7pPr marL="320040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●"/>
              <a:defRPr/>
            </a:lvl7pPr>
            <a:lvl8pPr marL="365760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○"/>
              <a:defRPr/>
            </a:lvl8pPr>
            <a:lvl9pPr marL="411480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■"/>
              <a:defRPr/>
            </a:lvl9pPr>
          </a:lstStyle>
          <a:p>
            <a:endParaRPr/>
          </a:p>
        </p:txBody>
      </p:sp>
      <p:sp>
        <p:nvSpPr>
          <p:cNvPr id="1523" name="Google Shape;1523;p216"/>
          <p:cNvSpPr txBox="1">
            <a:spLocks noGrp="1"/>
          </p:cNvSpPr>
          <p:nvPr>
            <p:ph type="body" idx="3"/>
          </p:nvPr>
        </p:nvSpPr>
        <p:spPr>
          <a:xfrm>
            <a:off x="4310446" y="4547013"/>
            <a:ext cx="38520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800"/>
            </a:lvl1pPr>
            <a:lvl2pPr marL="91440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900"/>
            </a:lvl2pPr>
            <a:lvl3pPr marL="1371600" lvl="2" indent="-3048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Char char="■"/>
              <a:defRPr sz="900"/>
            </a:lvl3pPr>
            <a:lvl4pPr marL="1828800" lvl="3" indent="-2921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Char char="●"/>
              <a:defRPr sz="900"/>
            </a:lvl4pPr>
            <a:lvl5pPr marL="2286000" lvl="4" indent="-2794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800"/>
              <a:buChar char="○"/>
              <a:defRPr sz="900"/>
            </a:lvl5pPr>
            <a:lvl6pPr marL="274320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■"/>
              <a:defRPr/>
            </a:lvl6pPr>
            <a:lvl7pPr marL="320040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●"/>
              <a:defRPr/>
            </a:lvl7pPr>
            <a:lvl8pPr marL="365760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○"/>
              <a:defRPr/>
            </a:lvl8pPr>
            <a:lvl9pPr marL="411480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■"/>
              <a:defRPr/>
            </a:lvl9pPr>
          </a:lstStyle>
          <a:p>
            <a:endParaRPr/>
          </a:p>
        </p:txBody>
      </p:sp>
      <p:sp>
        <p:nvSpPr>
          <p:cNvPr id="1524" name="Google Shape;1524;p216"/>
          <p:cNvSpPr txBox="1">
            <a:spLocks noGrp="1"/>
          </p:cNvSpPr>
          <p:nvPr>
            <p:ph type="title"/>
          </p:nvPr>
        </p:nvSpPr>
        <p:spPr>
          <a:xfrm>
            <a:off x="323850" y="205981"/>
            <a:ext cx="849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" name="Google Shape;1526;p217"/>
          <p:cNvSpPr txBox="1">
            <a:spLocks noGrp="1"/>
          </p:cNvSpPr>
          <p:nvPr>
            <p:ph type="title"/>
          </p:nvPr>
        </p:nvSpPr>
        <p:spPr>
          <a:xfrm>
            <a:off x="628650" y="5786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27" name="Google Shape;1527;p217"/>
          <p:cNvSpPr txBox="1">
            <a:spLocks noGrp="1"/>
          </p:cNvSpPr>
          <p:nvPr>
            <p:ph type="body" idx="1"/>
          </p:nvPr>
        </p:nvSpPr>
        <p:spPr>
          <a:xfrm>
            <a:off x="628650" y="16740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528" name="Google Shape;1528;p217"/>
          <p:cNvSpPr txBox="1">
            <a:spLocks noGrp="1"/>
          </p:cNvSpPr>
          <p:nvPr>
            <p:ph type="body" idx="2"/>
          </p:nvPr>
        </p:nvSpPr>
        <p:spPr>
          <a:xfrm>
            <a:off x="4629150" y="16740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529" name="Google Shape;1529;p2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1530" name="Google Shape;1530;p21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1531" name="Google Shape;1531;p21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32" name="Google Shape;1532;p217"/>
          <p:cNvSpPr/>
          <p:nvPr/>
        </p:nvSpPr>
        <p:spPr>
          <a:xfrm>
            <a:off x="0" y="0"/>
            <a:ext cx="9144000" cy="5205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3" name="Google Shape;1533;p217"/>
          <p:cNvSpPr txBox="1"/>
          <p:nvPr/>
        </p:nvSpPr>
        <p:spPr>
          <a:xfrm>
            <a:off x="113988" y="52543"/>
            <a:ext cx="78912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endParaRPr sz="15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4" name="Google Shape;1534;p217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35" name="Google Shape;1535;p217" descr="A picture containing drawing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075466" y="4847470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6" name="Google Shape;1536;p217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696" y="4839713"/>
            <a:ext cx="489139" cy="264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" name="Google Shape;1538;p218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39" name="Google Shape;1539;p218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540" name="Google Shape;1540;p21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1541" name="Google Shape;1541;p2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1542" name="Google Shape;1542;p21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">
  <p:cSld name="5">
    <p:spTree>
      <p:nvGrpSpPr>
        <p:cNvPr id="1" name="Shape 1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" name="Google Shape;1544;p219"/>
          <p:cNvSpPr txBox="1">
            <a:spLocks noGrp="1"/>
          </p:cNvSpPr>
          <p:nvPr>
            <p:ph type="body" idx="1"/>
          </p:nvPr>
        </p:nvSpPr>
        <p:spPr>
          <a:xfrm>
            <a:off x="323850" y="1248966"/>
            <a:ext cx="8496300" cy="3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  <a:defRPr sz="16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0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8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45" name="Google Shape;1545;p219"/>
          <p:cNvSpPr txBox="1">
            <a:spLocks noGrp="1"/>
          </p:cNvSpPr>
          <p:nvPr>
            <p:ph type="body" idx="2"/>
          </p:nvPr>
        </p:nvSpPr>
        <p:spPr>
          <a:xfrm>
            <a:off x="323193" y="4547013"/>
            <a:ext cx="38520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8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46" name="Google Shape;1546;p219"/>
          <p:cNvSpPr txBox="1">
            <a:spLocks noGrp="1"/>
          </p:cNvSpPr>
          <p:nvPr>
            <p:ph type="body" idx="3"/>
          </p:nvPr>
        </p:nvSpPr>
        <p:spPr>
          <a:xfrm>
            <a:off x="4310446" y="4547013"/>
            <a:ext cx="38520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8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>
  <p:cSld name="Blank">
    <p:spTree>
      <p:nvGrpSpPr>
        <p:cNvPr id="1" name="Shape 15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">
  <p:cSld name="1">
    <p:spTree>
      <p:nvGrpSpPr>
        <p:cNvPr id="1" name="Shape 1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" name="Google Shape;1553;p22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">
  <p:cSld name="5">
    <p:spTree>
      <p:nvGrpSpPr>
        <p:cNvPr id="1" name="Shape 1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5" name="Google Shape;1555;p223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6" name="Google Shape;1556;p223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1pPr>
            <a:lvl2pPr marL="914400" lvl="1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/>
            </a:lvl2pPr>
            <a:lvl3pPr marL="1371600" lvl="2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3pPr>
            <a:lvl4pPr marL="1828800" lvl="3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4pPr>
            <a:lvl5pPr marL="2286000" lvl="4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5pPr>
            <a:lvl6pPr marL="2743200" lvl="5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6pPr>
            <a:lvl7pPr marL="3200400" lvl="6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7pPr>
            <a:lvl8pPr marL="3657600" lvl="7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8pPr>
            <a:lvl9pPr marL="4114800" lvl="8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9pPr>
          </a:lstStyle>
          <a:p>
            <a:endParaRPr/>
          </a:p>
        </p:txBody>
      </p:sp>
      <p:sp>
        <p:nvSpPr>
          <p:cNvPr id="1557" name="Google Shape;1557;p223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1pPr>
            <a:lvl2pPr marL="914400" lvl="1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/>
            </a:lvl2pPr>
            <a:lvl3pPr marL="1371600" lvl="2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3pPr>
            <a:lvl4pPr marL="1828800" lvl="3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4pPr>
            <a:lvl5pPr marL="2286000" lvl="4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5pPr>
            <a:lvl6pPr marL="2743200" lvl="5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6pPr>
            <a:lvl7pPr marL="3200400" lvl="6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7pPr>
            <a:lvl8pPr marL="3657600" lvl="7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8pPr>
            <a:lvl9pPr marL="4114800" lvl="8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9pPr>
          </a:lstStyle>
          <a:p>
            <a:endParaRPr/>
          </a:p>
        </p:txBody>
      </p:sp>
      <p:sp>
        <p:nvSpPr>
          <p:cNvPr id="1558" name="Google Shape;1558;p22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">
  <p:cSld name="2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323850" y="971550"/>
            <a:ext cx="8496300" cy="3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302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Char char="●"/>
              <a:defRPr>
                <a:solidFill>
                  <a:srgbClr val="035C79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035C79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Char char="■"/>
              <a:defRPr>
                <a:solidFill>
                  <a:srgbClr val="035C79"/>
                </a:solidFill>
              </a:defRPr>
            </a:lvl3pPr>
            <a:lvl4pPr marL="1828800" lvl="3" indent="-2921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Char char="●"/>
              <a:defRPr/>
            </a:lvl4pPr>
            <a:lvl5pPr marL="2286000" lvl="4" indent="-2794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800"/>
              <a:buChar char="○"/>
              <a:defRPr/>
            </a:lvl5pPr>
            <a:lvl6pPr marL="274320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■"/>
              <a:defRPr/>
            </a:lvl6pPr>
            <a:lvl7pPr marL="320040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●"/>
              <a:defRPr/>
            </a:lvl7pPr>
            <a:lvl8pPr marL="365760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○"/>
              <a:defRPr/>
            </a:lvl8pPr>
            <a:lvl9pPr marL="411480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2"/>
          </p:nvPr>
        </p:nvSpPr>
        <p:spPr>
          <a:xfrm>
            <a:off x="323193" y="4547013"/>
            <a:ext cx="38520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800"/>
            </a:lvl1pPr>
            <a:lvl2pPr marL="91440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900"/>
            </a:lvl2pPr>
            <a:lvl3pPr marL="1371600" lvl="2" indent="-3048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Char char="■"/>
              <a:defRPr sz="900"/>
            </a:lvl3pPr>
            <a:lvl4pPr marL="1828800" lvl="3" indent="-2921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Char char="●"/>
              <a:defRPr sz="900"/>
            </a:lvl4pPr>
            <a:lvl5pPr marL="2286000" lvl="4" indent="-2794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800"/>
              <a:buChar char="○"/>
              <a:defRPr sz="900"/>
            </a:lvl5pPr>
            <a:lvl6pPr marL="274320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■"/>
              <a:defRPr/>
            </a:lvl6pPr>
            <a:lvl7pPr marL="320040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●"/>
              <a:defRPr/>
            </a:lvl7pPr>
            <a:lvl8pPr marL="365760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○"/>
              <a:defRPr/>
            </a:lvl8pPr>
            <a:lvl9pPr marL="411480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■"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body" idx="3"/>
          </p:nvPr>
        </p:nvSpPr>
        <p:spPr>
          <a:xfrm>
            <a:off x="4310446" y="4547013"/>
            <a:ext cx="38520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800"/>
            </a:lvl1pPr>
            <a:lvl2pPr marL="91440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900"/>
            </a:lvl2pPr>
            <a:lvl3pPr marL="1371600" lvl="2" indent="-3048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Char char="■"/>
              <a:defRPr sz="900"/>
            </a:lvl3pPr>
            <a:lvl4pPr marL="1828800" lvl="3" indent="-2921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Char char="●"/>
              <a:defRPr sz="900"/>
            </a:lvl4pPr>
            <a:lvl5pPr marL="2286000" lvl="4" indent="-2794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800"/>
              <a:buChar char="○"/>
              <a:defRPr sz="900"/>
            </a:lvl5pPr>
            <a:lvl6pPr marL="274320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■"/>
              <a:defRPr/>
            </a:lvl6pPr>
            <a:lvl7pPr marL="320040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●"/>
              <a:defRPr/>
            </a:lvl7pPr>
            <a:lvl8pPr marL="365760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○"/>
              <a:defRPr/>
            </a:lvl8pPr>
            <a:lvl9pPr marL="411480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title"/>
          </p:nvPr>
        </p:nvSpPr>
        <p:spPr>
          <a:xfrm>
            <a:off x="323850" y="205981"/>
            <a:ext cx="849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0" name="Google Shape;1560;p22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61" name="Google Shape;1561;p22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62" name="Google Shape;1562;p22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4" name="Google Shape;1564;p225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65" name="Google Shape;1565;p225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  <a:defRPr sz="1400"/>
            </a:lvl1pPr>
            <a:lvl2pPr marL="914400" lvl="1" indent="-3048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  <a:defRPr sz="1200"/>
            </a:lvl2pPr>
            <a:lvl3pPr marL="1371600" lvl="2" indent="-2921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Char char="■"/>
              <a:defRPr sz="1000"/>
            </a:lvl3pPr>
            <a:lvl4pPr marL="1828800" lvl="3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●"/>
              <a:defRPr sz="900"/>
            </a:lvl4pPr>
            <a:lvl5pPr marL="2286000" lvl="4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○"/>
              <a:defRPr sz="900"/>
            </a:lvl5pPr>
            <a:lvl6pPr marL="2743200" lvl="5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■"/>
              <a:defRPr sz="900"/>
            </a:lvl6pPr>
            <a:lvl7pPr marL="3200400" lvl="6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●"/>
              <a:defRPr sz="900"/>
            </a:lvl7pPr>
            <a:lvl8pPr marL="3657600" lvl="7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○"/>
              <a:defRPr sz="900"/>
            </a:lvl8pPr>
            <a:lvl9pPr marL="4114800" lvl="8" indent="-28575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900"/>
              <a:buFont typeface="Calibri"/>
              <a:buChar char="■"/>
              <a:defRPr sz="900"/>
            </a:lvl9pPr>
          </a:lstStyle>
          <a:p>
            <a:endParaRPr/>
          </a:p>
        </p:txBody>
      </p:sp>
      <p:sp>
        <p:nvSpPr>
          <p:cNvPr id="1566" name="Google Shape;1566;p225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  <a:defRPr sz="1400"/>
            </a:lvl1pPr>
            <a:lvl2pPr marL="914400" lvl="1" indent="-3048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  <a:defRPr sz="1200"/>
            </a:lvl2pPr>
            <a:lvl3pPr marL="1371600" lvl="2" indent="-2921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Char char="■"/>
              <a:defRPr sz="1000"/>
            </a:lvl3pPr>
            <a:lvl4pPr marL="1828800" lvl="3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●"/>
              <a:defRPr sz="900"/>
            </a:lvl4pPr>
            <a:lvl5pPr marL="2286000" lvl="4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○"/>
              <a:defRPr sz="900"/>
            </a:lvl5pPr>
            <a:lvl6pPr marL="2743200" lvl="5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■"/>
              <a:defRPr sz="900"/>
            </a:lvl6pPr>
            <a:lvl7pPr marL="3200400" lvl="6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●"/>
              <a:defRPr sz="900"/>
            </a:lvl7pPr>
            <a:lvl8pPr marL="3657600" lvl="7" indent="-28575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Char char="○"/>
              <a:defRPr sz="900"/>
            </a:lvl8pPr>
            <a:lvl9pPr marL="4114800" lvl="8" indent="-28575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900"/>
              <a:buFont typeface="Calibri"/>
              <a:buChar char="■"/>
              <a:defRPr sz="900"/>
            </a:lvl9pPr>
          </a:lstStyle>
          <a:p>
            <a:endParaRPr/>
          </a:p>
        </p:txBody>
      </p:sp>
      <p:sp>
        <p:nvSpPr>
          <p:cNvPr id="1567" name="Google Shape;1567;p225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68" name="Google Shape;1568;p225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69" name="Google Shape;1569;p22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">
  <p:cSld name="2">
    <p:spTree>
      <p:nvGrpSpPr>
        <p:cNvPr id="1" name="Shape 1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1" name="Google Shape;1571;p226"/>
          <p:cNvSpPr txBox="1">
            <a:spLocks noGrp="1"/>
          </p:cNvSpPr>
          <p:nvPr>
            <p:ph type="title"/>
          </p:nvPr>
        </p:nvSpPr>
        <p:spPr>
          <a:xfrm>
            <a:off x="342900" y="1065213"/>
            <a:ext cx="3886200" cy="7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2" name="Google Shape;1572;p226"/>
          <p:cNvSpPr txBox="1"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Calibri"/>
              <a:buNone/>
              <a:defRPr>
                <a:solidFill>
                  <a:srgbClr val="888888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2pPr>
            <a:lvl3pPr lvl="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3pPr>
            <a:lvl4pPr lvl="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4pPr>
            <a:lvl5pPr lvl="4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5pPr>
            <a:lvl6pPr lvl="5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6pPr>
            <a:lvl7pPr lvl="6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7pPr>
            <a:lvl8pPr lvl="7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8pPr>
            <a:lvl9pPr lvl="8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  <a:defRPr/>
            </a:lvl9pPr>
          </a:lstStyle>
          <a:p>
            <a:endParaRPr/>
          </a:p>
        </p:txBody>
      </p:sp>
      <p:sp>
        <p:nvSpPr>
          <p:cNvPr id="1573" name="Google Shape;1573;p22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">
  <p:cSld name="3">
    <p:spTree>
      <p:nvGrpSpPr>
        <p:cNvPr id="1" name="Shape 1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" name="Google Shape;1575;p227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6" name="Google Shape;1576;p227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AutoNum type="arabicPeriod"/>
              <a:defRPr/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/>
            </a:lvl2pPr>
            <a:lvl3pPr marL="1371600" lvl="2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/>
            </a:lvl3pPr>
            <a:lvl4pPr marL="1828800" lvl="3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4pPr>
            <a:lvl5pPr marL="228600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5pPr>
            <a:lvl6pPr marL="274320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577" name="Google Shape;1577;p227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">
  <p:cSld name="4">
    <p:spTree>
      <p:nvGrpSpPr>
        <p:cNvPr id="1" name="Shape 1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9" name="Google Shape;1579;p228"/>
          <p:cNvSpPr txBox="1">
            <a:spLocks noGrp="1"/>
          </p:cNvSpPr>
          <p:nvPr>
            <p:ph type="title"/>
          </p:nvPr>
        </p:nvSpPr>
        <p:spPr>
          <a:xfrm>
            <a:off x="361156" y="2203450"/>
            <a:ext cx="3886200" cy="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0" name="Google Shape;1580;p228"/>
          <p:cNvSpPr txBox="1">
            <a:spLocks noGrp="1"/>
          </p:cNvSpPr>
          <p:nvPr>
            <p:ph type="body" idx="1"/>
          </p:nvPr>
        </p:nvSpPr>
        <p:spPr>
          <a:xfrm>
            <a:off x="361156" y="1453357"/>
            <a:ext cx="3886200" cy="7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Font typeface="Calibri"/>
              <a:buAutoNum type="arabicPeriod"/>
              <a:defRPr sz="1000">
                <a:solidFill>
                  <a:srgbClr val="888888"/>
                </a:solidFill>
              </a:defRPr>
            </a:lvl1pPr>
            <a:lvl2pPr marL="914400" lvl="1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AutoNum type="arabicPeriod"/>
              <a:defRPr sz="900">
                <a:solidFill>
                  <a:srgbClr val="888888"/>
                </a:solidFill>
              </a:defRPr>
            </a:lvl2pPr>
            <a:lvl3pPr marL="1371600" lvl="2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AutoNum type="arabicPeriod"/>
              <a:defRPr sz="800">
                <a:solidFill>
                  <a:srgbClr val="888888"/>
                </a:solidFill>
              </a:defRPr>
            </a:lvl3pPr>
            <a:lvl4pPr marL="1828800" lvl="3" indent="-2730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AutoNum type="arabicPeriod"/>
              <a:defRPr sz="700">
                <a:solidFill>
                  <a:srgbClr val="888888"/>
                </a:solidFill>
              </a:defRPr>
            </a:lvl4pPr>
            <a:lvl5pPr marL="2286000" lvl="4" indent="-2730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AutoNum type="arabicPeriod"/>
              <a:defRPr sz="700">
                <a:solidFill>
                  <a:srgbClr val="888888"/>
                </a:solidFill>
              </a:defRPr>
            </a:lvl5pPr>
            <a:lvl6pPr marL="2743200" lvl="5" indent="-2730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AutoNum type="arabicPeriod"/>
              <a:defRPr sz="700">
                <a:solidFill>
                  <a:srgbClr val="888888"/>
                </a:solidFill>
              </a:defRPr>
            </a:lvl6pPr>
            <a:lvl7pPr marL="3200400" lvl="6" indent="-2730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AutoNum type="arabicPeriod"/>
              <a:defRPr sz="700">
                <a:solidFill>
                  <a:srgbClr val="888888"/>
                </a:solidFill>
              </a:defRPr>
            </a:lvl7pPr>
            <a:lvl8pPr marL="3657600" lvl="7" indent="-2730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AutoNum type="arabicPeriod"/>
              <a:defRPr sz="700">
                <a:solidFill>
                  <a:srgbClr val="888888"/>
                </a:solidFill>
              </a:defRPr>
            </a:lvl8pPr>
            <a:lvl9pPr marL="4114800" lvl="8" indent="-2730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AutoNum type="arabicPeriod"/>
              <a:defRPr sz="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581" name="Google Shape;1581;p22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">
  <p:cSld name="6">
    <p:spTree>
      <p:nvGrpSpPr>
        <p:cNvPr id="1" name="Shape 1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3" name="Google Shape;1583;p229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4" name="Google Shape;1584;p229"/>
          <p:cNvSpPr txBox="1">
            <a:spLocks noGrp="1"/>
          </p:cNvSpPr>
          <p:nvPr>
            <p:ph type="body" idx="1"/>
          </p:nvPr>
        </p:nvSpPr>
        <p:spPr>
          <a:xfrm>
            <a:off x="228600" y="767556"/>
            <a:ext cx="2020200" cy="3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 b="1"/>
            </a:lvl1pPr>
            <a:lvl2pPr marL="914400" lvl="1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1"/>
            </a:lvl2pPr>
            <a:lvl3pPr marL="1371600" lvl="2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 b="1"/>
            </a:lvl3pPr>
            <a:lvl4pPr marL="1828800" lvl="3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4pPr>
            <a:lvl5pPr marL="2286000" lvl="4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5pPr>
            <a:lvl6pPr marL="2743200" lvl="5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6pPr>
            <a:lvl7pPr marL="3200400" lvl="6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7pPr>
            <a:lvl8pPr marL="3657600" lvl="7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8pPr>
            <a:lvl9pPr marL="4114800" lvl="8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9pPr>
          </a:lstStyle>
          <a:p>
            <a:endParaRPr/>
          </a:p>
        </p:txBody>
      </p:sp>
      <p:sp>
        <p:nvSpPr>
          <p:cNvPr id="1585" name="Google Shape;1585;p229"/>
          <p:cNvSpPr txBox="1">
            <a:spLocks noGrp="1"/>
          </p:cNvSpPr>
          <p:nvPr>
            <p:ph type="body" idx="2"/>
          </p:nvPr>
        </p:nvSpPr>
        <p:spPr>
          <a:xfrm>
            <a:off x="228600" y="1087438"/>
            <a:ext cx="2020200" cy="19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/>
            </a:lvl1pPr>
            <a:lvl2pPr marL="914400" lvl="1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2pPr>
            <a:lvl3pPr marL="1371600" lvl="2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3pPr>
            <a:lvl4pPr marL="1828800" lvl="3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200" lvl="5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6pPr>
            <a:lvl7pPr marL="3200400" lvl="6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7pPr>
            <a:lvl8pPr marL="3657600" lvl="7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8pPr>
            <a:lvl9pPr marL="4114800" lvl="8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9pPr>
          </a:lstStyle>
          <a:p>
            <a:endParaRPr/>
          </a:p>
        </p:txBody>
      </p:sp>
      <p:sp>
        <p:nvSpPr>
          <p:cNvPr id="1586" name="Google Shape;1586;p229"/>
          <p:cNvSpPr txBox="1">
            <a:spLocks noGrp="1"/>
          </p:cNvSpPr>
          <p:nvPr>
            <p:ph type="body" idx="3"/>
          </p:nvPr>
        </p:nvSpPr>
        <p:spPr>
          <a:xfrm>
            <a:off x="2322513" y="767556"/>
            <a:ext cx="2020800" cy="3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 b="1"/>
            </a:lvl1pPr>
            <a:lvl2pPr marL="914400" lvl="1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1"/>
            </a:lvl2pPr>
            <a:lvl3pPr marL="1371600" lvl="2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 b="1"/>
            </a:lvl3pPr>
            <a:lvl4pPr marL="1828800" lvl="3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4pPr>
            <a:lvl5pPr marL="2286000" lvl="4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5pPr>
            <a:lvl6pPr marL="2743200" lvl="5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6pPr>
            <a:lvl7pPr marL="3200400" lvl="6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7pPr>
            <a:lvl8pPr marL="3657600" lvl="7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8pPr>
            <a:lvl9pPr marL="4114800" lvl="8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 b="1"/>
            </a:lvl9pPr>
          </a:lstStyle>
          <a:p>
            <a:endParaRPr/>
          </a:p>
        </p:txBody>
      </p:sp>
      <p:sp>
        <p:nvSpPr>
          <p:cNvPr id="1587" name="Google Shape;1587;p229"/>
          <p:cNvSpPr txBox="1">
            <a:spLocks noGrp="1"/>
          </p:cNvSpPr>
          <p:nvPr>
            <p:ph type="body" idx="4"/>
          </p:nvPr>
        </p:nvSpPr>
        <p:spPr>
          <a:xfrm>
            <a:off x="2322513" y="1087438"/>
            <a:ext cx="2020800" cy="19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/>
            </a:lvl1pPr>
            <a:lvl2pPr marL="914400" lvl="1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2pPr>
            <a:lvl3pPr marL="1371600" lvl="2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3pPr>
            <a:lvl4pPr marL="1828800" lvl="3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200" lvl="5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6pPr>
            <a:lvl7pPr marL="3200400" lvl="6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7pPr>
            <a:lvl8pPr marL="3657600" lvl="7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8pPr>
            <a:lvl9pPr marL="4114800" lvl="8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9pPr>
          </a:lstStyle>
          <a:p>
            <a:endParaRPr/>
          </a:p>
        </p:txBody>
      </p:sp>
      <p:sp>
        <p:nvSpPr>
          <p:cNvPr id="1588" name="Google Shape;1588;p22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">
  <p:cSld name="7">
    <p:spTree>
      <p:nvGrpSpPr>
        <p:cNvPr id="1" name="Shape 1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0" name="Google Shape;1590;p230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1" name="Google Shape;1591;p23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">
  <p:cSld name="8">
    <p:spTree>
      <p:nvGrpSpPr>
        <p:cNvPr id="1" name="Shape 1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" name="Google Shape;1593;p231"/>
          <p:cNvSpPr txBox="1">
            <a:spLocks noGrp="1"/>
          </p:cNvSpPr>
          <p:nvPr>
            <p:ph type="title"/>
          </p:nvPr>
        </p:nvSpPr>
        <p:spPr>
          <a:xfrm>
            <a:off x="228600" y="136525"/>
            <a:ext cx="1504200" cy="5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4" name="Google Shape;1594;p231"/>
          <p:cNvSpPr txBox="1">
            <a:spLocks noGrp="1"/>
          </p:cNvSpPr>
          <p:nvPr>
            <p:ph type="body" idx="1"/>
          </p:nvPr>
        </p:nvSpPr>
        <p:spPr>
          <a:xfrm>
            <a:off x="1787525" y="136525"/>
            <a:ext cx="2555700" cy="292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AutoNum type="arabicPeriod"/>
              <a:defRPr sz="1600"/>
            </a:lvl1pPr>
            <a:lvl2pPr marL="91440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600" lvl="2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/>
            </a:lvl3pPr>
            <a:lvl4pPr marL="1828800" lvl="3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4pPr>
            <a:lvl5pPr marL="228600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5pPr>
            <a:lvl6pPr marL="274320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6pPr>
            <a:lvl7pPr marL="320040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7pPr>
            <a:lvl8pPr marL="365760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8pPr>
            <a:lvl9pPr marL="411480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9pPr>
          </a:lstStyle>
          <a:p>
            <a:endParaRPr/>
          </a:p>
        </p:txBody>
      </p:sp>
      <p:sp>
        <p:nvSpPr>
          <p:cNvPr id="1595" name="Google Shape;1595;p231"/>
          <p:cNvSpPr txBox="1">
            <a:spLocks noGrp="1"/>
          </p:cNvSpPr>
          <p:nvPr>
            <p:ph type="body" idx="2"/>
          </p:nvPr>
        </p:nvSpPr>
        <p:spPr>
          <a:xfrm>
            <a:off x="228600" y="717550"/>
            <a:ext cx="1504200" cy="23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730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Calibri"/>
              <a:buAutoNum type="arabicPeriod"/>
              <a:defRPr sz="700"/>
            </a:lvl1pPr>
            <a:lvl2pPr marL="914400" lvl="1" indent="-2667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Calibri"/>
              <a:buAutoNum type="arabicPeriod"/>
              <a:defRPr sz="600"/>
            </a:lvl2pPr>
            <a:lvl3pPr marL="1371600" lvl="2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3pPr>
            <a:lvl4pPr marL="1828800" lvl="3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4pPr>
            <a:lvl5pPr marL="2286000" lvl="4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5pPr>
            <a:lvl6pPr marL="2743200" lvl="5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6pPr>
            <a:lvl7pPr marL="3200400" lvl="6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7pPr>
            <a:lvl8pPr marL="3657600" lvl="7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8pPr>
            <a:lvl9pPr marL="4114800" lvl="8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9pPr>
          </a:lstStyle>
          <a:p>
            <a:endParaRPr/>
          </a:p>
        </p:txBody>
      </p:sp>
      <p:sp>
        <p:nvSpPr>
          <p:cNvPr id="1596" name="Google Shape;1596;p23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">
  <p:cSld name="9">
    <p:spTree>
      <p:nvGrpSpPr>
        <p:cNvPr id="1" name="Shape 1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8" name="Google Shape;1598;p232"/>
          <p:cNvSpPr txBox="1">
            <a:spLocks noGrp="1"/>
          </p:cNvSpPr>
          <p:nvPr>
            <p:ph type="title"/>
          </p:nvPr>
        </p:nvSpPr>
        <p:spPr>
          <a:xfrm>
            <a:off x="896144" y="2400300"/>
            <a:ext cx="2743200" cy="2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9" name="Google Shape;1599;p232"/>
          <p:cNvSpPr/>
          <p:nvPr/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0" name="Google Shape;1600;p232"/>
          <p:cNvSpPr txBox="1">
            <a:spLocks noGrp="1"/>
          </p:cNvSpPr>
          <p:nvPr>
            <p:ph type="body" idx="1"/>
          </p:nvPr>
        </p:nvSpPr>
        <p:spPr>
          <a:xfrm>
            <a:off x="896144" y="2683669"/>
            <a:ext cx="27432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730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Calibri"/>
              <a:buAutoNum type="arabicPeriod"/>
              <a:defRPr sz="700"/>
            </a:lvl1pPr>
            <a:lvl2pPr marL="914400" lvl="1" indent="-2667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Calibri"/>
              <a:buAutoNum type="arabicPeriod"/>
              <a:defRPr sz="600"/>
            </a:lvl2pPr>
            <a:lvl3pPr marL="1371600" lvl="2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3pPr>
            <a:lvl4pPr marL="1828800" lvl="3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4pPr>
            <a:lvl5pPr marL="2286000" lvl="4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5pPr>
            <a:lvl6pPr marL="2743200" lvl="5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6pPr>
            <a:lvl7pPr marL="3200400" lvl="6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7pPr>
            <a:lvl8pPr marL="3657600" lvl="7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8pPr>
            <a:lvl9pPr marL="4114800" lvl="8" indent="-26035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Calibri"/>
              <a:buAutoNum type="arabicPeriod"/>
              <a:defRPr sz="500"/>
            </a:lvl9pPr>
          </a:lstStyle>
          <a:p>
            <a:endParaRPr/>
          </a:p>
        </p:txBody>
      </p:sp>
      <p:sp>
        <p:nvSpPr>
          <p:cNvPr id="1601" name="Google Shape;1601;p23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">
  <p:cSld name="10">
    <p:spTree>
      <p:nvGrpSpPr>
        <p:cNvPr id="1" name="Shape 1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3" name="Google Shape;1603;p233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4" name="Google Shape;1604;p233"/>
          <p:cNvSpPr txBox="1">
            <a:spLocks noGrp="1"/>
          </p:cNvSpPr>
          <p:nvPr>
            <p:ph type="body" idx="1"/>
          </p:nvPr>
        </p:nvSpPr>
        <p:spPr>
          <a:xfrm rot="5400000">
            <a:off x="1154400" y="-125700"/>
            <a:ext cx="2263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AutoNum type="arabicPeriod"/>
              <a:defRPr/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/>
            </a:lvl2pPr>
            <a:lvl3pPr marL="1371600" lvl="2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/>
            </a:lvl3pPr>
            <a:lvl4pPr marL="1828800" lvl="3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4pPr>
            <a:lvl5pPr marL="228600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5pPr>
            <a:lvl6pPr marL="274320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05" name="Google Shape;1605;p23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">
  <p:cSld name="11">
    <p:spTree>
      <p:nvGrpSpPr>
        <p:cNvPr id="1" name="Shape 1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" name="Google Shape;1607;p234"/>
          <p:cNvSpPr txBox="1">
            <a:spLocks noGrp="1"/>
          </p:cNvSpPr>
          <p:nvPr>
            <p:ph type="title"/>
          </p:nvPr>
        </p:nvSpPr>
        <p:spPr>
          <a:xfrm rot="5400000">
            <a:off x="2366250" y="1085769"/>
            <a:ext cx="2925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8" name="Google Shape;1608;p234"/>
          <p:cNvSpPr txBox="1">
            <a:spLocks noGrp="1"/>
          </p:cNvSpPr>
          <p:nvPr>
            <p:ph type="body" idx="1"/>
          </p:nvPr>
        </p:nvSpPr>
        <p:spPr>
          <a:xfrm rot="5400000">
            <a:off x="270750" y="95169"/>
            <a:ext cx="2925600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AutoNum type="arabicPeriod"/>
              <a:defRPr/>
            </a:lvl1pPr>
            <a:lvl2pPr marL="91440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/>
            </a:lvl2pPr>
            <a:lvl3pPr marL="1371600" lvl="2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/>
            </a:lvl3pPr>
            <a:lvl4pPr marL="1828800" lvl="3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4pPr>
            <a:lvl5pPr marL="228600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5pPr>
            <a:lvl6pPr marL="274320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09" name="Google Shape;1609;p23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">
  <p:cSld name="12">
    <p:spTree>
      <p:nvGrpSpPr>
        <p:cNvPr id="1" name="Shape 1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1" name="Google Shape;1611;p235"/>
          <p:cNvSpPr/>
          <p:nvPr/>
        </p:nvSpPr>
        <p:spPr>
          <a:xfrm>
            <a:off x="6491674" y="184029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2" name="Google Shape;1612;p235"/>
          <p:cNvSpPr txBox="1">
            <a:spLocks noGrp="1"/>
          </p:cNvSpPr>
          <p:nvPr>
            <p:ph type="body" idx="1"/>
          </p:nvPr>
        </p:nvSpPr>
        <p:spPr>
          <a:xfrm>
            <a:off x="7283071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794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400" lvl="1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600" lvl="2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800" lvl="3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13" name="Google Shape;1613;p235"/>
          <p:cNvSpPr txBox="1">
            <a:spLocks noGrp="1"/>
          </p:cNvSpPr>
          <p:nvPr>
            <p:ph type="body" idx="2"/>
          </p:nvPr>
        </p:nvSpPr>
        <p:spPr>
          <a:xfrm>
            <a:off x="7283071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600" lvl="2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800" lvl="3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6000" lvl="4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14" name="Google Shape;1614;p235"/>
          <p:cNvSpPr/>
          <p:nvPr/>
        </p:nvSpPr>
        <p:spPr>
          <a:xfrm>
            <a:off x="3827599" y="184029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5" name="Google Shape;1615;p235"/>
          <p:cNvSpPr/>
          <p:nvPr/>
        </p:nvSpPr>
        <p:spPr>
          <a:xfrm>
            <a:off x="1163523" y="184029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6" name="Google Shape;1616;p235"/>
          <p:cNvSpPr/>
          <p:nvPr/>
        </p:nvSpPr>
        <p:spPr>
          <a:xfrm>
            <a:off x="6491674" y="314012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7" name="Google Shape;1617;p235"/>
          <p:cNvSpPr/>
          <p:nvPr/>
        </p:nvSpPr>
        <p:spPr>
          <a:xfrm>
            <a:off x="3827599" y="314012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8" name="Google Shape;1618;p235"/>
          <p:cNvSpPr/>
          <p:nvPr/>
        </p:nvSpPr>
        <p:spPr>
          <a:xfrm>
            <a:off x="1163523" y="314012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9" name="Google Shape;1619;p235"/>
          <p:cNvSpPr/>
          <p:nvPr/>
        </p:nvSpPr>
        <p:spPr>
          <a:xfrm>
            <a:off x="571876" y="229540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0" name="Google Shape;1620;p235"/>
          <p:cNvSpPr/>
          <p:nvPr/>
        </p:nvSpPr>
        <p:spPr>
          <a:xfrm>
            <a:off x="3827599" y="431236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1" name="Google Shape;1621;p235"/>
          <p:cNvSpPr txBox="1">
            <a:spLocks noGrp="1"/>
          </p:cNvSpPr>
          <p:nvPr>
            <p:ph type="body" idx="3"/>
          </p:nvPr>
        </p:nvSpPr>
        <p:spPr>
          <a:xfrm>
            <a:off x="7283071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794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400" lvl="1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600" lvl="2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800" lvl="3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22" name="Google Shape;1622;p235"/>
          <p:cNvSpPr txBox="1">
            <a:spLocks noGrp="1"/>
          </p:cNvSpPr>
          <p:nvPr>
            <p:ph type="body" idx="4"/>
          </p:nvPr>
        </p:nvSpPr>
        <p:spPr>
          <a:xfrm>
            <a:off x="7283071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600" lvl="2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800" lvl="3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6000" lvl="4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23" name="Google Shape;1623;p235"/>
          <p:cNvSpPr txBox="1">
            <a:spLocks noGrp="1"/>
          </p:cNvSpPr>
          <p:nvPr>
            <p:ph type="body" idx="5"/>
          </p:nvPr>
        </p:nvSpPr>
        <p:spPr>
          <a:xfrm>
            <a:off x="4587717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794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400" lvl="1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600" lvl="2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800" lvl="3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24" name="Google Shape;1624;p235"/>
          <p:cNvSpPr txBox="1">
            <a:spLocks noGrp="1"/>
          </p:cNvSpPr>
          <p:nvPr>
            <p:ph type="body" idx="6"/>
          </p:nvPr>
        </p:nvSpPr>
        <p:spPr>
          <a:xfrm>
            <a:off x="4587717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600" lvl="2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800" lvl="3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6000" lvl="4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25" name="Google Shape;1625;p235"/>
          <p:cNvSpPr txBox="1">
            <a:spLocks noGrp="1"/>
          </p:cNvSpPr>
          <p:nvPr>
            <p:ph type="body" idx="7"/>
          </p:nvPr>
        </p:nvSpPr>
        <p:spPr>
          <a:xfrm>
            <a:off x="4587717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794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400" lvl="1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600" lvl="2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800" lvl="3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26" name="Google Shape;1626;p235"/>
          <p:cNvSpPr txBox="1">
            <a:spLocks noGrp="1"/>
          </p:cNvSpPr>
          <p:nvPr>
            <p:ph type="body" idx="8"/>
          </p:nvPr>
        </p:nvSpPr>
        <p:spPr>
          <a:xfrm>
            <a:off x="4587717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600" lvl="2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800" lvl="3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6000" lvl="4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27" name="Google Shape;1627;p235"/>
          <p:cNvSpPr txBox="1">
            <a:spLocks noGrp="1"/>
          </p:cNvSpPr>
          <p:nvPr>
            <p:ph type="body" idx="9"/>
          </p:nvPr>
        </p:nvSpPr>
        <p:spPr>
          <a:xfrm>
            <a:off x="4587717" y="4603712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794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400" lvl="1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600" lvl="2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800" lvl="3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28" name="Google Shape;1628;p235"/>
          <p:cNvSpPr txBox="1">
            <a:spLocks noGrp="1"/>
          </p:cNvSpPr>
          <p:nvPr>
            <p:ph type="body" idx="13"/>
          </p:nvPr>
        </p:nvSpPr>
        <p:spPr>
          <a:xfrm>
            <a:off x="4587717" y="4312813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600" lvl="2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800" lvl="3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6000" lvl="4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29" name="Google Shape;1629;p235"/>
          <p:cNvSpPr txBox="1">
            <a:spLocks noGrp="1"/>
          </p:cNvSpPr>
          <p:nvPr>
            <p:ph type="body" idx="14"/>
          </p:nvPr>
        </p:nvSpPr>
        <p:spPr>
          <a:xfrm>
            <a:off x="1915031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794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400" lvl="1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600" lvl="2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800" lvl="3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30" name="Google Shape;1630;p235"/>
          <p:cNvSpPr txBox="1">
            <a:spLocks noGrp="1"/>
          </p:cNvSpPr>
          <p:nvPr>
            <p:ph type="body" idx="15"/>
          </p:nvPr>
        </p:nvSpPr>
        <p:spPr>
          <a:xfrm>
            <a:off x="1915031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600" lvl="2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800" lvl="3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6000" lvl="4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31" name="Google Shape;1631;p235"/>
          <p:cNvSpPr txBox="1">
            <a:spLocks noGrp="1"/>
          </p:cNvSpPr>
          <p:nvPr>
            <p:ph type="body" idx="16"/>
          </p:nvPr>
        </p:nvSpPr>
        <p:spPr>
          <a:xfrm>
            <a:off x="1915031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794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400" lvl="1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600" lvl="2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800" lvl="3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32" name="Google Shape;1632;p235"/>
          <p:cNvSpPr txBox="1">
            <a:spLocks noGrp="1"/>
          </p:cNvSpPr>
          <p:nvPr>
            <p:ph type="body" idx="17"/>
          </p:nvPr>
        </p:nvSpPr>
        <p:spPr>
          <a:xfrm>
            <a:off x="1915031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600" lvl="2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800" lvl="3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6000" lvl="4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33" name="Google Shape;1633;p235"/>
          <p:cNvSpPr txBox="1">
            <a:spLocks noGrp="1"/>
          </p:cNvSpPr>
          <p:nvPr>
            <p:ph type="body" idx="18"/>
          </p:nvPr>
        </p:nvSpPr>
        <p:spPr>
          <a:xfrm>
            <a:off x="1312269" y="611189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794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>
                <a:solidFill>
                  <a:srgbClr val="000000"/>
                </a:solidFill>
              </a:defRPr>
            </a:lvl1pPr>
            <a:lvl2pPr marL="914400" lvl="1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2pPr>
            <a:lvl3pPr marL="1371600" lvl="2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3pPr>
            <a:lvl4pPr marL="1828800" lvl="3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AutoNum type="arabicPeriod"/>
              <a:defRPr sz="8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34" name="Google Shape;1634;p235"/>
          <p:cNvSpPr txBox="1">
            <a:spLocks noGrp="1"/>
          </p:cNvSpPr>
          <p:nvPr>
            <p:ph type="body" idx="19"/>
          </p:nvPr>
        </p:nvSpPr>
        <p:spPr>
          <a:xfrm>
            <a:off x="1312269" y="308982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2pPr>
            <a:lvl3pPr marL="1371600" lvl="2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3pPr>
            <a:lvl4pPr marL="1828800" lvl="3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4pPr>
            <a:lvl5pPr marL="2286000" lvl="4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35" name="Google Shape;1635;p235"/>
          <p:cNvSpPr txBox="1">
            <a:spLocks noGrp="1"/>
          </p:cNvSpPr>
          <p:nvPr>
            <p:ph type="title"/>
          </p:nvPr>
        </p:nvSpPr>
        <p:spPr>
          <a:xfrm>
            <a:off x="4314824" y="342900"/>
            <a:ext cx="45720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">
  <p:cSld name="13">
    <p:spTree>
      <p:nvGrpSpPr>
        <p:cNvPr id="1" name="Shape 1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7" name="Google Shape;1637;p236"/>
          <p:cNvSpPr/>
          <p:nvPr/>
        </p:nvSpPr>
        <p:spPr>
          <a:xfrm>
            <a:off x="670836" y="1043878"/>
            <a:ext cx="8487900" cy="473100"/>
          </a:xfrm>
          <a:prstGeom prst="rect">
            <a:avLst/>
          </a:prstGeom>
          <a:solidFill>
            <a:srgbClr val="DEE6EE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8" name="Google Shape;1638;p236"/>
          <p:cNvSpPr txBox="1">
            <a:spLocks noGrp="1"/>
          </p:cNvSpPr>
          <p:nvPr>
            <p:ph type="body" idx="1"/>
          </p:nvPr>
        </p:nvSpPr>
        <p:spPr>
          <a:xfrm>
            <a:off x="749901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19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F81BD"/>
              </a:buClr>
              <a:buSzPts val="2100"/>
              <a:buFont typeface="Tahoma"/>
              <a:buAutoNum type="arabicPeriod"/>
              <a:defRPr sz="2100" b="1">
                <a:solidFill>
                  <a:srgbClr val="4F81BD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39" name="Google Shape;1639;p236"/>
          <p:cNvSpPr txBox="1">
            <a:spLocks noGrp="1"/>
          </p:cNvSpPr>
          <p:nvPr>
            <p:ph type="body" idx="2"/>
          </p:nvPr>
        </p:nvSpPr>
        <p:spPr>
          <a:xfrm>
            <a:off x="751502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BBB59"/>
              </a:buClr>
              <a:buSzPts val="1400"/>
              <a:buFont typeface="Tahoma"/>
              <a:buAutoNum type="arabicPeriod"/>
              <a:defRPr sz="1400" b="1">
                <a:solidFill>
                  <a:srgbClr val="9BBB5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40" name="Google Shape;1640;p236"/>
          <p:cNvSpPr txBox="1">
            <a:spLocks noGrp="1"/>
          </p:cNvSpPr>
          <p:nvPr>
            <p:ph type="body" idx="3"/>
          </p:nvPr>
        </p:nvSpPr>
        <p:spPr>
          <a:xfrm>
            <a:off x="2307697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19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F81BD"/>
              </a:buClr>
              <a:buSzPts val="2100"/>
              <a:buFont typeface="Tahoma"/>
              <a:buAutoNum type="arabicPeriod"/>
              <a:defRPr sz="2100" b="1">
                <a:solidFill>
                  <a:srgbClr val="4F81BD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41" name="Google Shape;1641;p236"/>
          <p:cNvSpPr txBox="1">
            <a:spLocks noGrp="1"/>
          </p:cNvSpPr>
          <p:nvPr>
            <p:ph type="body" idx="4"/>
          </p:nvPr>
        </p:nvSpPr>
        <p:spPr>
          <a:xfrm>
            <a:off x="2309298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BBB59"/>
              </a:buClr>
              <a:buSzPts val="1400"/>
              <a:buFont typeface="Tahoma"/>
              <a:buAutoNum type="arabicPeriod"/>
              <a:defRPr sz="1400" b="1">
                <a:solidFill>
                  <a:srgbClr val="9BBB5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42" name="Google Shape;1642;p236"/>
          <p:cNvSpPr txBox="1">
            <a:spLocks noGrp="1"/>
          </p:cNvSpPr>
          <p:nvPr>
            <p:ph type="body" idx="5"/>
          </p:nvPr>
        </p:nvSpPr>
        <p:spPr>
          <a:xfrm>
            <a:off x="3865492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19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F81BD"/>
              </a:buClr>
              <a:buSzPts val="2100"/>
              <a:buFont typeface="Tahoma"/>
              <a:buAutoNum type="arabicPeriod"/>
              <a:defRPr sz="2100" b="1">
                <a:solidFill>
                  <a:srgbClr val="4F81BD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43" name="Google Shape;1643;p236"/>
          <p:cNvSpPr txBox="1">
            <a:spLocks noGrp="1"/>
          </p:cNvSpPr>
          <p:nvPr>
            <p:ph type="body" idx="6"/>
          </p:nvPr>
        </p:nvSpPr>
        <p:spPr>
          <a:xfrm>
            <a:off x="3867094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BBB59"/>
              </a:buClr>
              <a:buSzPts val="1400"/>
              <a:buFont typeface="Tahoma"/>
              <a:buAutoNum type="arabicPeriod"/>
              <a:defRPr sz="1400" b="1">
                <a:solidFill>
                  <a:srgbClr val="9BBB5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44" name="Google Shape;1644;p236"/>
          <p:cNvSpPr txBox="1">
            <a:spLocks noGrp="1"/>
          </p:cNvSpPr>
          <p:nvPr>
            <p:ph type="body" idx="7"/>
          </p:nvPr>
        </p:nvSpPr>
        <p:spPr>
          <a:xfrm>
            <a:off x="5423288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19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F81BD"/>
              </a:buClr>
              <a:buSzPts val="2100"/>
              <a:buFont typeface="Tahoma"/>
              <a:buAutoNum type="arabicPeriod"/>
              <a:defRPr sz="2100" b="1">
                <a:solidFill>
                  <a:srgbClr val="4F81BD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45" name="Google Shape;1645;p236"/>
          <p:cNvSpPr txBox="1">
            <a:spLocks noGrp="1"/>
          </p:cNvSpPr>
          <p:nvPr>
            <p:ph type="body" idx="8"/>
          </p:nvPr>
        </p:nvSpPr>
        <p:spPr>
          <a:xfrm>
            <a:off x="5424889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BBB59"/>
              </a:buClr>
              <a:buSzPts val="1400"/>
              <a:buFont typeface="Tahoma"/>
              <a:buAutoNum type="arabicPeriod"/>
              <a:defRPr sz="1400" b="1">
                <a:solidFill>
                  <a:srgbClr val="9BBB5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46" name="Google Shape;1646;p236"/>
          <p:cNvSpPr txBox="1">
            <a:spLocks noGrp="1"/>
          </p:cNvSpPr>
          <p:nvPr>
            <p:ph type="body" idx="9"/>
          </p:nvPr>
        </p:nvSpPr>
        <p:spPr>
          <a:xfrm>
            <a:off x="6981084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19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F81BD"/>
              </a:buClr>
              <a:buSzPts val="2100"/>
              <a:buFont typeface="Tahoma"/>
              <a:buAutoNum type="arabicPeriod"/>
              <a:defRPr sz="2100" b="1">
                <a:solidFill>
                  <a:srgbClr val="4F81BD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47" name="Google Shape;1647;p236"/>
          <p:cNvSpPr txBox="1">
            <a:spLocks noGrp="1"/>
          </p:cNvSpPr>
          <p:nvPr>
            <p:ph type="body" idx="13"/>
          </p:nvPr>
        </p:nvSpPr>
        <p:spPr>
          <a:xfrm>
            <a:off x="6982685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9BBB59"/>
              </a:buClr>
              <a:buSzPts val="1400"/>
              <a:buFont typeface="Tahoma"/>
              <a:buAutoNum type="arabicPeriod"/>
              <a:defRPr sz="1400" b="1">
                <a:solidFill>
                  <a:srgbClr val="9BBB59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Font typeface="Tahoma"/>
              <a:buAutoNum type="arabicPeriod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cxnSp>
        <p:nvCxnSpPr>
          <p:cNvPr id="1648" name="Google Shape;1648;p236"/>
          <p:cNvCxnSpPr/>
          <p:nvPr/>
        </p:nvCxnSpPr>
        <p:spPr>
          <a:xfrm>
            <a:off x="689498" y="1034012"/>
            <a:ext cx="8478000" cy="9600"/>
          </a:xfrm>
          <a:prstGeom prst="straightConnector1">
            <a:avLst/>
          </a:prstGeom>
          <a:noFill/>
          <a:ln w="19050" cap="flat" cmpd="sng">
            <a:solidFill>
              <a:srgbClr val="9399A1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649" name="Google Shape;1649;p236"/>
          <p:cNvGrpSpPr/>
          <p:nvPr/>
        </p:nvGrpSpPr>
        <p:grpSpPr>
          <a:xfrm>
            <a:off x="6821321" y="988772"/>
            <a:ext cx="147300" cy="3224412"/>
            <a:chOff x="6821321" y="988772"/>
            <a:chExt cx="147300" cy="3224412"/>
          </a:xfrm>
        </p:grpSpPr>
        <p:cxnSp>
          <p:nvCxnSpPr>
            <p:cNvPr id="1650" name="Google Shape;1650;p236"/>
            <p:cNvCxnSpPr/>
            <p:nvPr/>
          </p:nvCxnSpPr>
          <p:spPr>
            <a:xfrm>
              <a:off x="6895051" y="1062502"/>
              <a:ext cx="10200" cy="3116400"/>
            </a:xfrm>
            <a:prstGeom prst="straightConnector1">
              <a:avLst/>
            </a:prstGeom>
            <a:noFill/>
            <a:ln w="19050" cap="flat" cmpd="sng">
              <a:solidFill>
                <a:srgbClr val="C0504D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651" name="Google Shape;1651;p236"/>
            <p:cNvSpPr/>
            <p:nvPr/>
          </p:nvSpPr>
          <p:spPr>
            <a:xfrm>
              <a:off x="6821321" y="988772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2" name="Google Shape;1652;p236"/>
            <p:cNvSpPr/>
            <p:nvPr/>
          </p:nvSpPr>
          <p:spPr>
            <a:xfrm>
              <a:off x="6821321" y="4065884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653" name="Google Shape;1653;p236"/>
          <p:cNvCxnSpPr/>
          <p:nvPr/>
        </p:nvCxnSpPr>
        <p:spPr>
          <a:xfrm>
            <a:off x="718556" y="1519631"/>
            <a:ext cx="8430300" cy="9600"/>
          </a:xfrm>
          <a:prstGeom prst="straightConnector1">
            <a:avLst/>
          </a:prstGeom>
          <a:noFill/>
          <a:ln w="72375" cap="flat" cmpd="sng">
            <a:solidFill>
              <a:srgbClr val="4F81BD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654" name="Google Shape;1654;p236"/>
          <p:cNvGrpSpPr/>
          <p:nvPr/>
        </p:nvGrpSpPr>
        <p:grpSpPr>
          <a:xfrm>
            <a:off x="585805" y="988773"/>
            <a:ext cx="147302" cy="3224412"/>
            <a:chOff x="585805" y="988773"/>
            <a:chExt cx="147302" cy="3224412"/>
          </a:xfrm>
        </p:grpSpPr>
        <p:cxnSp>
          <p:nvCxnSpPr>
            <p:cNvPr id="1655" name="Google Shape;1655;p236"/>
            <p:cNvCxnSpPr/>
            <p:nvPr/>
          </p:nvCxnSpPr>
          <p:spPr>
            <a:xfrm>
              <a:off x="659537" y="1062503"/>
              <a:ext cx="10200" cy="3116400"/>
            </a:xfrm>
            <a:prstGeom prst="straightConnector1">
              <a:avLst/>
            </a:prstGeom>
            <a:noFill/>
            <a:ln w="19050" cap="flat" cmpd="sng">
              <a:solidFill>
                <a:srgbClr val="C0504D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656" name="Google Shape;1656;p236"/>
            <p:cNvSpPr/>
            <p:nvPr/>
          </p:nvSpPr>
          <p:spPr>
            <a:xfrm>
              <a:off x="585805" y="988773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7" name="Google Shape;1657;p236"/>
            <p:cNvSpPr/>
            <p:nvPr/>
          </p:nvSpPr>
          <p:spPr>
            <a:xfrm>
              <a:off x="585807" y="4065885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58" name="Google Shape;1658;p236"/>
          <p:cNvGrpSpPr/>
          <p:nvPr/>
        </p:nvGrpSpPr>
        <p:grpSpPr>
          <a:xfrm>
            <a:off x="563188" y="1414169"/>
            <a:ext cx="198900" cy="198900"/>
            <a:chOff x="563188" y="1414169"/>
            <a:chExt cx="198900" cy="198900"/>
          </a:xfrm>
        </p:grpSpPr>
        <p:sp>
          <p:nvSpPr>
            <p:cNvPr id="1659" name="Google Shape;1659;p236"/>
            <p:cNvSpPr/>
            <p:nvPr/>
          </p:nvSpPr>
          <p:spPr>
            <a:xfrm>
              <a:off x="563188" y="1414169"/>
              <a:ext cx="198900" cy="198900"/>
            </a:xfrm>
            <a:prstGeom prst="ellipse">
              <a:avLst/>
            </a:prstGeom>
            <a:solidFill>
              <a:srgbClr val="4F81BD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55"/>
                <a:buFont typeface="Arial"/>
                <a:buNone/>
              </a:pPr>
              <a:endParaRPr sz="455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0" name="Google Shape;1660;p236"/>
            <p:cNvSpPr/>
            <p:nvPr/>
          </p:nvSpPr>
          <p:spPr>
            <a:xfrm>
              <a:off x="611194" y="1462175"/>
              <a:ext cx="102900" cy="102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61" name="Google Shape;1661;p236"/>
          <p:cNvGrpSpPr/>
          <p:nvPr/>
        </p:nvGrpSpPr>
        <p:grpSpPr>
          <a:xfrm>
            <a:off x="2156678" y="988772"/>
            <a:ext cx="147300" cy="3224412"/>
            <a:chOff x="2156678" y="988772"/>
            <a:chExt cx="147300" cy="3224412"/>
          </a:xfrm>
        </p:grpSpPr>
        <p:cxnSp>
          <p:nvCxnSpPr>
            <p:cNvPr id="1662" name="Google Shape;1662;p236"/>
            <p:cNvCxnSpPr/>
            <p:nvPr/>
          </p:nvCxnSpPr>
          <p:spPr>
            <a:xfrm>
              <a:off x="2230408" y="1062502"/>
              <a:ext cx="10200" cy="3116400"/>
            </a:xfrm>
            <a:prstGeom prst="straightConnector1">
              <a:avLst/>
            </a:prstGeom>
            <a:noFill/>
            <a:ln w="19050" cap="flat" cmpd="sng">
              <a:solidFill>
                <a:srgbClr val="C0504D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663" name="Google Shape;1663;p236"/>
            <p:cNvSpPr/>
            <p:nvPr/>
          </p:nvSpPr>
          <p:spPr>
            <a:xfrm>
              <a:off x="2156678" y="988772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4" name="Google Shape;1664;p236"/>
            <p:cNvSpPr/>
            <p:nvPr/>
          </p:nvSpPr>
          <p:spPr>
            <a:xfrm>
              <a:off x="2156678" y="4065884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65" name="Google Shape;1665;p236"/>
          <p:cNvGrpSpPr/>
          <p:nvPr/>
        </p:nvGrpSpPr>
        <p:grpSpPr>
          <a:xfrm>
            <a:off x="2135435" y="1414169"/>
            <a:ext cx="198900" cy="198900"/>
            <a:chOff x="2135435" y="1414169"/>
            <a:chExt cx="198900" cy="198900"/>
          </a:xfrm>
        </p:grpSpPr>
        <p:sp>
          <p:nvSpPr>
            <p:cNvPr id="1666" name="Google Shape;1666;p236"/>
            <p:cNvSpPr/>
            <p:nvPr/>
          </p:nvSpPr>
          <p:spPr>
            <a:xfrm>
              <a:off x="2135435" y="1414169"/>
              <a:ext cx="198900" cy="198900"/>
            </a:xfrm>
            <a:prstGeom prst="ellipse">
              <a:avLst/>
            </a:prstGeom>
            <a:solidFill>
              <a:srgbClr val="4F81BD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55"/>
                <a:buFont typeface="Arial"/>
                <a:buNone/>
              </a:pPr>
              <a:endParaRPr sz="455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7" name="Google Shape;1667;p236"/>
            <p:cNvSpPr/>
            <p:nvPr/>
          </p:nvSpPr>
          <p:spPr>
            <a:xfrm>
              <a:off x="2183441" y="1462175"/>
              <a:ext cx="102900" cy="102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68" name="Google Shape;1668;p236"/>
          <p:cNvGrpSpPr/>
          <p:nvPr/>
        </p:nvGrpSpPr>
        <p:grpSpPr>
          <a:xfrm>
            <a:off x="6798713" y="1414169"/>
            <a:ext cx="198900" cy="198900"/>
            <a:chOff x="6798713" y="1414169"/>
            <a:chExt cx="198900" cy="198900"/>
          </a:xfrm>
        </p:grpSpPr>
        <p:sp>
          <p:nvSpPr>
            <p:cNvPr id="1669" name="Google Shape;1669;p236"/>
            <p:cNvSpPr/>
            <p:nvPr/>
          </p:nvSpPr>
          <p:spPr>
            <a:xfrm>
              <a:off x="6798713" y="1414169"/>
              <a:ext cx="198900" cy="198900"/>
            </a:xfrm>
            <a:prstGeom prst="ellipse">
              <a:avLst/>
            </a:prstGeom>
            <a:solidFill>
              <a:srgbClr val="4F81BD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55"/>
                <a:buFont typeface="Arial"/>
                <a:buNone/>
              </a:pPr>
              <a:endParaRPr sz="455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0" name="Google Shape;1670;p236"/>
            <p:cNvSpPr/>
            <p:nvPr/>
          </p:nvSpPr>
          <p:spPr>
            <a:xfrm>
              <a:off x="6846719" y="1462175"/>
              <a:ext cx="102900" cy="102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71" name="Google Shape;1671;p236"/>
          <p:cNvGrpSpPr/>
          <p:nvPr/>
        </p:nvGrpSpPr>
        <p:grpSpPr>
          <a:xfrm>
            <a:off x="3727561" y="988772"/>
            <a:ext cx="147300" cy="3224412"/>
            <a:chOff x="3727561" y="988772"/>
            <a:chExt cx="147300" cy="3224412"/>
          </a:xfrm>
        </p:grpSpPr>
        <p:cxnSp>
          <p:nvCxnSpPr>
            <p:cNvPr id="1672" name="Google Shape;1672;p236"/>
            <p:cNvCxnSpPr/>
            <p:nvPr/>
          </p:nvCxnSpPr>
          <p:spPr>
            <a:xfrm>
              <a:off x="3801291" y="1062502"/>
              <a:ext cx="10200" cy="3116400"/>
            </a:xfrm>
            <a:prstGeom prst="straightConnector1">
              <a:avLst/>
            </a:prstGeom>
            <a:noFill/>
            <a:ln w="19050" cap="flat" cmpd="sng">
              <a:solidFill>
                <a:srgbClr val="C0504D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673" name="Google Shape;1673;p236"/>
            <p:cNvSpPr/>
            <p:nvPr/>
          </p:nvSpPr>
          <p:spPr>
            <a:xfrm>
              <a:off x="3727561" y="988772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4" name="Google Shape;1674;p236"/>
            <p:cNvSpPr/>
            <p:nvPr/>
          </p:nvSpPr>
          <p:spPr>
            <a:xfrm>
              <a:off x="3727561" y="4065884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75" name="Google Shape;1675;p236"/>
          <p:cNvSpPr/>
          <p:nvPr/>
        </p:nvSpPr>
        <p:spPr>
          <a:xfrm>
            <a:off x="3703820" y="1414169"/>
            <a:ext cx="198900" cy="198900"/>
          </a:xfrm>
          <a:prstGeom prst="ellipse">
            <a:avLst/>
          </a:prstGeom>
          <a:solidFill>
            <a:srgbClr val="4F81BD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5"/>
              <a:buFont typeface="Arial"/>
              <a:buNone/>
            </a:pPr>
            <a:endParaRPr sz="455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6" name="Google Shape;1676;p236"/>
          <p:cNvSpPr/>
          <p:nvPr/>
        </p:nvSpPr>
        <p:spPr>
          <a:xfrm>
            <a:off x="3751825" y="1462175"/>
            <a:ext cx="102900" cy="1029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Arial"/>
              <a:buNone/>
            </a:pPr>
            <a:endParaRPr sz="3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77" name="Google Shape;1677;p236"/>
          <p:cNvGrpSpPr/>
          <p:nvPr/>
        </p:nvGrpSpPr>
        <p:grpSpPr>
          <a:xfrm>
            <a:off x="5298443" y="988772"/>
            <a:ext cx="147300" cy="3224412"/>
            <a:chOff x="5298443" y="988772"/>
            <a:chExt cx="147300" cy="3224412"/>
          </a:xfrm>
        </p:grpSpPr>
        <p:cxnSp>
          <p:nvCxnSpPr>
            <p:cNvPr id="1678" name="Google Shape;1678;p236"/>
            <p:cNvCxnSpPr/>
            <p:nvPr/>
          </p:nvCxnSpPr>
          <p:spPr>
            <a:xfrm>
              <a:off x="5372173" y="1062502"/>
              <a:ext cx="10200" cy="3116400"/>
            </a:xfrm>
            <a:prstGeom prst="straightConnector1">
              <a:avLst/>
            </a:prstGeom>
            <a:noFill/>
            <a:ln w="19050" cap="flat" cmpd="sng">
              <a:solidFill>
                <a:srgbClr val="C0504D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679" name="Google Shape;1679;p236"/>
            <p:cNvSpPr/>
            <p:nvPr/>
          </p:nvSpPr>
          <p:spPr>
            <a:xfrm>
              <a:off x="5298443" y="988772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0" name="Google Shape;1680;p236"/>
            <p:cNvSpPr/>
            <p:nvPr/>
          </p:nvSpPr>
          <p:spPr>
            <a:xfrm>
              <a:off x="5298443" y="4065884"/>
              <a:ext cx="147300" cy="147300"/>
            </a:xfrm>
            <a:prstGeom prst="ellipse">
              <a:avLst/>
            </a:prstGeom>
            <a:solidFill>
              <a:srgbClr val="9BBB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81" name="Google Shape;1681;p236"/>
          <p:cNvGrpSpPr/>
          <p:nvPr/>
        </p:nvGrpSpPr>
        <p:grpSpPr>
          <a:xfrm>
            <a:off x="5277443" y="1414169"/>
            <a:ext cx="198900" cy="198900"/>
            <a:chOff x="5277443" y="1414169"/>
            <a:chExt cx="198900" cy="198900"/>
          </a:xfrm>
        </p:grpSpPr>
        <p:sp>
          <p:nvSpPr>
            <p:cNvPr id="1682" name="Google Shape;1682;p236"/>
            <p:cNvSpPr/>
            <p:nvPr/>
          </p:nvSpPr>
          <p:spPr>
            <a:xfrm>
              <a:off x="5277443" y="1414169"/>
              <a:ext cx="198900" cy="198900"/>
            </a:xfrm>
            <a:prstGeom prst="ellipse">
              <a:avLst/>
            </a:prstGeom>
            <a:solidFill>
              <a:srgbClr val="4F81BD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55"/>
                <a:buFont typeface="Arial"/>
                <a:buNone/>
              </a:pPr>
              <a:endParaRPr sz="455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3" name="Google Shape;1683;p236"/>
            <p:cNvSpPr/>
            <p:nvPr/>
          </p:nvSpPr>
          <p:spPr>
            <a:xfrm>
              <a:off x="5325449" y="1462175"/>
              <a:ext cx="102900" cy="102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50"/>
                <a:buFont typeface="Arial"/>
                <a:buNone/>
              </a:pPr>
              <a:endParaRPr sz="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84" name="Google Shape;1684;p236"/>
          <p:cNvSpPr/>
          <p:nvPr/>
        </p:nvSpPr>
        <p:spPr>
          <a:xfrm>
            <a:off x="508183" y="4440432"/>
            <a:ext cx="7953300" cy="315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">
  <p:cSld name="14">
    <p:spTree>
      <p:nvGrpSpPr>
        <p:cNvPr id="1" name="Shape 1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6" name="Google Shape;1686;p23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87" name="Google Shape;1687;p23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02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AutoNum type="arabicPeriod"/>
              <a:defRPr/>
            </a:lvl1pPr>
            <a:lvl2pPr marL="91440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/>
            </a:lvl2pPr>
            <a:lvl3pPr marL="1371600" lvl="2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/>
            </a:lvl3pPr>
            <a:lvl4pPr marL="1828800" lvl="3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4pPr>
            <a:lvl5pPr marL="228600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5pPr>
            <a:lvl6pPr marL="274320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/>
            </a:lvl9pPr>
          </a:lstStyle>
          <a:p>
            <a:endParaRPr/>
          </a:p>
        </p:txBody>
      </p:sp>
      <p:sp>
        <p:nvSpPr>
          <p:cNvPr id="1688" name="Google Shape;1688;p23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4" name="Google Shape;1694;p239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695" name="Google Shape;1695;p23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696" name="Google Shape;1696;p23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8" name="Google Shape;1698;p240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699" name="Google Shape;1699;p2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1" name="Google Shape;1701;p24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02" name="Google Shape;1702;p24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03" name="Google Shape;1703;p2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5" name="Google Shape;1705;p24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06" name="Google Shape;1706;p24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707" name="Google Shape;1707;p242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708" name="Google Shape;1708;p24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" name="Google Shape;1710;p24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11" name="Google Shape;1711;p2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3" name="Google Shape;1713;p244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14" name="Google Shape;1714;p244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715" name="Google Shape;1715;p24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">
  <p:cSld name="5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Char char="●"/>
              <a:defRPr sz="1400"/>
            </a:lvl1pPr>
            <a:lvl2pPr marL="914400" lvl="1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Char char="○"/>
              <a:defRPr sz="1200"/>
            </a:lvl2pPr>
            <a:lvl3pPr marL="1371600" lvl="2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Char char="■"/>
              <a:defRPr sz="1000"/>
            </a:lvl3pPr>
            <a:lvl4pPr marL="1828800" lvl="3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Char char="●"/>
              <a:defRPr sz="900"/>
            </a:lvl4pPr>
            <a:lvl5pPr marL="2286000" lvl="4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Char char="○"/>
              <a:defRPr sz="900"/>
            </a:lvl5pPr>
            <a:lvl6pPr marL="2743200" lvl="5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Char char="■"/>
              <a:defRPr sz="900"/>
            </a:lvl6pPr>
            <a:lvl7pPr marL="3200400" lvl="6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Char char="●"/>
              <a:defRPr sz="900"/>
            </a:lvl7pPr>
            <a:lvl8pPr marL="3657600" lvl="7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Char char="○"/>
              <a:defRPr sz="900"/>
            </a:lvl8pPr>
            <a:lvl9pPr marL="4114800" lvl="8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Char char="■"/>
              <a:defRPr sz="900"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Char char="●"/>
              <a:defRPr sz="1400"/>
            </a:lvl1pPr>
            <a:lvl2pPr marL="914400" lvl="1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Char char="○"/>
              <a:defRPr sz="1200"/>
            </a:lvl2pPr>
            <a:lvl3pPr marL="1371600" lvl="2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Char char="■"/>
              <a:defRPr sz="1000"/>
            </a:lvl3pPr>
            <a:lvl4pPr marL="1828800" lvl="3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Char char="●"/>
              <a:defRPr sz="900"/>
            </a:lvl4pPr>
            <a:lvl5pPr marL="2286000" lvl="4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Char char="○"/>
              <a:defRPr sz="900"/>
            </a:lvl5pPr>
            <a:lvl6pPr marL="2743200" lvl="5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Char char="■"/>
              <a:defRPr sz="900"/>
            </a:lvl6pPr>
            <a:lvl7pPr marL="3200400" lvl="6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Char char="●"/>
              <a:defRPr sz="900"/>
            </a:lvl7pPr>
            <a:lvl8pPr marL="3657600" lvl="7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Char char="○"/>
              <a:defRPr sz="900"/>
            </a:lvl8pPr>
            <a:lvl9pPr marL="4114800" lvl="8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Char char="■"/>
              <a:defRPr sz="900"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100">
              <a:solidFill>
                <a:schemeClr val="dk1"/>
              </a:solidFill>
            </a:endParaRPr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7" name="Google Shape;1717;p245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718" name="Google Shape;1718;p24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" name="Google Shape;1720;p24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1" name="Google Shape;1721;p246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722" name="Google Shape;1722;p246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723" name="Google Shape;1723;p246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24" name="Google Shape;1724;p24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6" name="Google Shape;1726;p247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1727" name="Google Shape;1727;p2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9" name="Google Shape;1729;p248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730" name="Google Shape;1730;p248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31" name="Google Shape;1731;p24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3" name="Google Shape;1733;p2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">
  <p:cSld name="5">
    <p:spTree>
      <p:nvGrpSpPr>
        <p:cNvPr id="1" name="Shape 1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5" name="Google Shape;1735;p250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36" name="Google Shape;1736;p250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1pPr>
            <a:lvl2pPr marL="914400" lvl="1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/>
            </a:lvl2pPr>
            <a:lvl3pPr marL="1371600" lvl="2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3pPr>
            <a:lvl4pPr marL="1828800" lvl="3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4pPr>
            <a:lvl5pPr marL="2286000" lvl="4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5pPr>
            <a:lvl6pPr marL="2743200" lvl="5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6pPr>
            <a:lvl7pPr marL="3200400" lvl="6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7pPr>
            <a:lvl8pPr marL="3657600" lvl="7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8pPr>
            <a:lvl9pPr marL="4114800" lvl="8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9pPr>
          </a:lstStyle>
          <a:p>
            <a:endParaRPr/>
          </a:p>
        </p:txBody>
      </p:sp>
      <p:sp>
        <p:nvSpPr>
          <p:cNvPr id="1737" name="Google Shape;1737;p250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/>
            </a:lvl1pPr>
            <a:lvl2pPr marL="914400" lvl="1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/>
            </a:lvl2pPr>
            <a:lvl3pPr marL="1371600" lvl="2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/>
            </a:lvl3pPr>
            <a:lvl4pPr marL="1828800" lvl="3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4pPr>
            <a:lvl5pPr marL="2286000" lvl="4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5pPr>
            <a:lvl6pPr marL="2743200" lvl="5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6pPr>
            <a:lvl7pPr marL="3200400" lvl="6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7pPr>
            <a:lvl8pPr marL="3657600" lvl="7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8pPr>
            <a:lvl9pPr marL="4114800" lvl="8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AutoNum type="arabicPeriod"/>
              <a:defRPr sz="900"/>
            </a:lvl9pPr>
          </a:lstStyle>
          <a:p>
            <a:endParaRPr/>
          </a:p>
        </p:txBody>
      </p:sp>
      <p:sp>
        <p:nvSpPr>
          <p:cNvPr id="1738" name="Google Shape;1738;p25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">
  <p:cSld name="11">
    <p:spTree>
      <p:nvGrpSpPr>
        <p:cNvPr id="1" name="Shape 1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" name="Google Shape;1740;p251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11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41" name="Google Shape;1741;p25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65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700"/>
              <a:buFont typeface="Arial"/>
              <a:buChar char="●"/>
              <a:defRPr/>
            </a:lvl1pPr>
            <a:lvl2pPr marL="914400" lvl="1" indent="-3111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Char char="○"/>
              <a:defRPr/>
            </a:lvl2pPr>
            <a:lvl3pPr marL="1371600" lvl="2" indent="-3111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Char char="■"/>
              <a:defRPr/>
            </a:lvl3pPr>
            <a:lvl4pPr marL="1828800" lvl="3" indent="-3111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Char char="●"/>
              <a:defRPr/>
            </a:lvl4pPr>
            <a:lvl5pPr marL="2286000" lvl="4" indent="-3111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Char char="○"/>
              <a:defRPr/>
            </a:lvl5pPr>
            <a:lvl6pPr marL="2743200" lvl="5" indent="-3111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Char char="■"/>
              <a:defRPr/>
            </a:lvl6pPr>
            <a:lvl7pPr marL="3200400" lvl="6" indent="-3111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Char char="●"/>
              <a:defRPr/>
            </a:lvl7pPr>
            <a:lvl8pPr marL="3657600" lvl="7" indent="-3111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Char char="○"/>
              <a:defRPr/>
            </a:lvl8pPr>
            <a:lvl9pPr marL="4114800" lvl="8" indent="-3111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Char char="■"/>
              <a:defRPr/>
            </a:lvl9pPr>
          </a:lstStyle>
          <a:p>
            <a:endParaRPr/>
          </a:p>
        </p:txBody>
      </p:sp>
      <p:sp>
        <p:nvSpPr>
          <p:cNvPr id="1742" name="Google Shape;1742;p251"/>
          <p:cNvSpPr txBox="1">
            <a:spLocks noGrp="1"/>
          </p:cNvSpPr>
          <p:nvPr>
            <p:ph type="sldNum" idx="12"/>
          </p:nvPr>
        </p:nvSpPr>
        <p:spPr>
          <a:xfrm>
            <a:off x="8472458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1pPr>
            <a:lvl2pPr marL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2pPr>
            <a:lvl3pPr marL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3pPr>
            <a:lvl4pPr marL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4pPr>
            <a:lvl5pPr marL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5pPr>
            <a:lvl6pPr marL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6pPr>
            <a:lvl7pPr marL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7pPr>
            <a:lvl8pPr marL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8pPr>
            <a:lvl9pPr marL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rgbClr val="595959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4" name="Google Shape;1744;p252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45" name="Google Shape;1745;p25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46" name="Google Shape;1746;p25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7" name="Google Shape;1747;p2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8" name="Google Shape;1748;p25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>
  <p:cSld name="BLANK">
    <p:spTree>
      <p:nvGrpSpPr>
        <p:cNvPr id="1" name="Shape 1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4" name="Google Shape;1804;p267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  <a:defRPr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805" name="Google Shape;1805;p267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  <a:defRPr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806" name="Google Shape;1806;p267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1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8" name="Google Shape;1808;p268" descr="Sun rising over grassy hill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238" y="0"/>
            <a:ext cx="9141524" cy="3599475"/>
          </a:xfrm>
          <a:prstGeom prst="rect">
            <a:avLst/>
          </a:prstGeom>
          <a:noFill/>
          <a:ln>
            <a:noFill/>
          </a:ln>
        </p:spPr>
      </p:pic>
      <p:sp>
        <p:nvSpPr>
          <p:cNvPr id="1809" name="Google Shape;1809;p268"/>
          <p:cNvSpPr/>
          <p:nvPr/>
        </p:nvSpPr>
        <p:spPr>
          <a:xfrm>
            <a:off x="-1" y="3566160"/>
            <a:ext cx="9144000" cy="15771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0" name="Google Shape;1810;p268"/>
          <p:cNvSpPr/>
          <p:nvPr/>
        </p:nvSpPr>
        <p:spPr>
          <a:xfrm>
            <a:off x="-95" y="3543300"/>
            <a:ext cx="9141600" cy="57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1" name="Google Shape;1811;p268"/>
          <p:cNvSpPr txBox="1">
            <a:spLocks noGrp="1"/>
          </p:cNvSpPr>
          <p:nvPr>
            <p:ph type="ctrTitle"/>
          </p:nvPr>
        </p:nvSpPr>
        <p:spPr>
          <a:xfrm>
            <a:off x="1142999" y="3600450"/>
            <a:ext cx="68580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12" name="Google Shape;1812;p268"/>
          <p:cNvSpPr txBox="1">
            <a:spLocks noGrp="1"/>
          </p:cNvSpPr>
          <p:nvPr>
            <p:ph type="subTitle" idx="1"/>
          </p:nvPr>
        </p:nvSpPr>
        <p:spPr>
          <a:xfrm>
            <a:off x="1141810" y="4457700"/>
            <a:ext cx="68580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 cap="none">
                <a:solidFill>
                  <a:schemeClr val="lt1"/>
                </a:solidFill>
              </a:defRPr>
            </a:lvl1pPr>
            <a:lvl2pPr lvl="1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sz="1500"/>
            </a:lvl6pPr>
            <a:lvl7pPr lvl="6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sz="1500"/>
            </a:lvl7pPr>
            <a:lvl8pPr lvl="7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sz="1500"/>
            </a:lvl8pPr>
            <a:lvl9pPr lvl="8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sz="15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spTree>
      <p:nvGrpSpPr>
        <p:cNvPr id="1" name="Shape 1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4" name="Google Shape;1814;p269"/>
          <p:cNvSpPr/>
          <p:nvPr/>
        </p:nvSpPr>
        <p:spPr>
          <a:xfrm>
            <a:off x="0" y="0"/>
            <a:ext cx="9141600" cy="3429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5" name="Google Shape;1815;p269"/>
          <p:cNvSpPr/>
          <p:nvPr/>
        </p:nvSpPr>
        <p:spPr>
          <a:xfrm>
            <a:off x="-1" y="308610"/>
            <a:ext cx="9141600" cy="34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6" name="Google Shape;1816;p269"/>
          <p:cNvSpPr txBox="1">
            <a:spLocks noGrp="1"/>
          </p:cNvSpPr>
          <p:nvPr>
            <p:ph type="title"/>
          </p:nvPr>
        </p:nvSpPr>
        <p:spPr>
          <a:xfrm>
            <a:off x="1143000" y="857250"/>
            <a:ext cx="6858000" cy="20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3900"/>
              <a:buNone/>
              <a:defRPr sz="3900" b="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17" name="Google Shape;1817;p269"/>
          <p:cNvSpPr txBox="1">
            <a:spLocks noGrp="1"/>
          </p:cNvSpPr>
          <p:nvPr>
            <p:ph type="body" idx="1"/>
          </p:nvPr>
        </p:nvSpPr>
        <p:spPr>
          <a:xfrm>
            <a:off x="1143000" y="2857500"/>
            <a:ext cx="68580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cap="none">
                <a:solidFill>
                  <a:schemeClr val="dk2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909090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909090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909090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909090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09090"/>
              </a:buClr>
              <a:buSzPts val="1100"/>
              <a:buNone/>
              <a:defRPr sz="1100">
                <a:solidFill>
                  <a:srgbClr val="909090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09090"/>
              </a:buClr>
              <a:buSzPts val="1100"/>
              <a:buNone/>
              <a:defRPr sz="1100">
                <a:solidFill>
                  <a:srgbClr val="909090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09090"/>
              </a:buClr>
              <a:buSzPts val="1100"/>
              <a:buNone/>
              <a:defRPr sz="1100">
                <a:solidFill>
                  <a:srgbClr val="909090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09090"/>
              </a:buClr>
              <a:buSzPts val="1100"/>
              <a:buNone/>
              <a:defRPr sz="1100">
                <a:solidFill>
                  <a:srgbClr val="909090"/>
                </a:solidFill>
              </a:defRPr>
            </a:lvl9pPr>
          </a:lstStyle>
          <a:p>
            <a:endParaRPr/>
          </a:p>
        </p:txBody>
      </p:sp>
      <p:sp>
        <p:nvSpPr>
          <p:cNvPr id="1818" name="Google Shape;1818;p269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819" name="Google Shape;1819;p269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820" name="Google Shape;1820;p269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Alternate Section Header">
  <p:cSld name="Alternate Section Header">
    <p:spTree>
      <p:nvGrpSpPr>
        <p:cNvPr id="1" name="Shape 1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" name="Google Shape;1822;p270"/>
          <p:cNvSpPr txBox="1">
            <a:spLocks noGrp="1"/>
          </p:cNvSpPr>
          <p:nvPr>
            <p:ph type="title"/>
          </p:nvPr>
        </p:nvSpPr>
        <p:spPr>
          <a:xfrm>
            <a:off x="1143000" y="857250"/>
            <a:ext cx="6858000" cy="20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00"/>
              <a:buNone/>
              <a:defRPr sz="3900" b="0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23" name="Google Shape;1823;p270"/>
          <p:cNvSpPr txBox="1">
            <a:spLocks noGrp="1"/>
          </p:cNvSpPr>
          <p:nvPr>
            <p:ph type="body" idx="1"/>
          </p:nvPr>
        </p:nvSpPr>
        <p:spPr>
          <a:xfrm>
            <a:off x="1141810" y="2857500"/>
            <a:ext cx="68580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cap="none">
                <a:solidFill>
                  <a:schemeClr val="lt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lt1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lt1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824" name="Google Shape;1824;p270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825" name="Google Shape;1825;p270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826" name="Google Shape;1826;p270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wo Content" type="twoObj">
  <p:cSld name="TWO_OBJECTS">
    <p:spTree>
      <p:nvGrpSpPr>
        <p:cNvPr id="1" name="Shape 1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8" name="Google Shape;1828;p271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29" name="Google Shape;1829;p271"/>
          <p:cNvSpPr txBox="1">
            <a:spLocks noGrp="1"/>
          </p:cNvSpPr>
          <p:nvPr>
            <p:ph type="body" idx="1"/>
          </p:nvPr>
        </p:nvSpPr>
        <p:spPr>
          <a:xfrm>
            <a:off x="1005840" y="1426464"/>
            <a:ext cx="3429000" cy="30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238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Char char="▪"/>
              <a:defRPr sz="1500"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 sz="1400"/>
            </a:lvl2pPr>
            <a:lvl3pPr marL="137160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3pPr>
            <a:lvl4pPr marL="1828800" lvl="3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4pPr>
            <a:lvl5pPr marL="2286000" lvl="4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5pPr>
            <a:lvl6pPr marL="274320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6pPr>
            <a:lvl7pPr marL="3200400" lvl="6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7pPr>
            <a:lvl8pPr marL="3657600" lvl="7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8pPr>
            <a:lvl9pPr marL="4114800" lvl="8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9pPr>
          </a:lstStyle>
          <a:p>
            <a:endParaRPr/>
          </a:p>
        </p:txBody>
      </p:sp>
      <p:sp>
        <p:nvSpPr>
          <p:cNvPr id="1830" name="Google Shape;1830;p271"/>
          <p:cNvSpPr txBox="1">
            <a:spLocks noGrp="1"/>
          </p:cNvSpPr>
          <p:nvPr>
            <p:ph type="body" idx="2"/>
          </p:nvPr>
        </p:nvSpPr>
        <p:spPr>
          <a:xfrm>
            <a:off x="4709160" y="1426464"/>
            <a:ext cx="3429000" cy="30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238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Char char="▪"/>
              <a:defRPr sz="1500"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 sz="1400"/>
            </a:lvl2pPr>
            <a:lvl3pPr marL="137160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3pPr>
            <a:lvl4pPr marL="1828800" lvl="3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4pPr>
            <a:lvl5pPr marL="2286000" lvl="4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5pPr>
            <a:lvl6pPr marL="274320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6pPr>
            <a:lvl7pPr marL="3200400" lvl="6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7pPr>
            <a:lvl8pPr marL="3657600" lvl="7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8pPr>
            <a:lvl9pPr marL="4114800" lvl="8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9pPr>
          </a:lstStyle>
          <a:p>
            <a:endParaRPr/>
          </a:p>
        </p:txBody>
      </p:sp>
      <p:sp>
        <p:nvSpPr>
          <p:cNvPr id="1831" name="Google Shape;1831;p271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832" name="Google Shape;1832;p271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833" name="Google Shape;1833;p271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ison">
  <p:cSld name="Comparison">
    <p:spTree>
      <p:nvGrpSpPr>
        <p:cNvPr id="1" name="Shape 1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5" name="Google Shape;1835;p272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36" name="Google Shape;1836;p272"/>
          <p:cNvSpPr txBox="1">
            <a:spLocks noGrp="1"/>
          </p:cNvSpPr>
          <p:nvPr>
            <p:ph type="body" idx="1"/>
          </p:nvPr>
        </p:nvSpPr>
        <p:spPr>
          <a:xfrm>
            <a:off x="1005840" y="1378098"/>
            <a:ext cx="3429000" cy="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cap="none"/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1400" b="1"/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837" name="Google Shape;1837;p272"/>
          <p:cNvSpPr txBox="1">
            <a:spLocks noGrp="1"/>
          </p:cNvSpPr>
          <p:nvPr>
            <p:ph type="body" idx="2"/>
          </p:nvPr>
        </p:nvSpPr>
        <p:spPr>
          <a:xfrm>
            <a:off x="1005840" y="2055549"/>
            <a:ext cx="3429000" cy="24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▪"/>
              <a:defRPr sz="1400"/>
            </a:lvl1pPr>
            <a:lvl2pPr marL="91440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200"/>
              <a:buChar char="▪"/>
              <a:defRPr sz="1200"/>
            </a:lvl2pPr>
            <a:lvl3pPr marL="1371600" lvl="2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3pPr>
            <a:lvl4pPr marL="1828800" lvl="3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4pPr>
            <a:lvl5pPr marL="2286000" lvl="4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5pPr>
            <a:lvl6pPr marL="2743200" lvl="5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6pPr>
            <a:lvl7pPr marL="3200400" lvl="6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7pPr>
            <a:lvl8pPr marL="3657600" lvl="7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8pPr>
            <a:lvl9pPr marL="4114800" lvl="8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9pPr>
          </a:lstStyle>
          <a:p>
            <a:endParaRPr/>
          </a:p>
        </p:txBody>
      </p:sp>
      <p:sp>
        <p:nvSpPr>
          <p:cNvPr id="1838" name="Google Shape;1838;p272"/>
          <p:cNvSpPr txBox="1">
            <a:spLocks noGrp="1"/>
          </p:cNvSpPr>
          <p:nvPr>
            <p:ph type="body" idx="3"/>
          </p:nvPr>
        </p:nvSpPr>
        <p:spPr>
          <a:xfrm>
            <a:off x="4709160" y="1378098"/>
            <a:ext cx="3429000" cy="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cap="none"/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1400" b="1"/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839" name="Google Shape;1839;p272"/>
          <p:cNvSpPr txBox="1">
            <a:spLocks noGrp="1"/>
          </p:cNvSpPr>
          <p:nvPr>
            <p:ph type="body" idx="4"/>
          </p:nvPr>
        </p:nvSpPr>
        <p:spPr>
          <a:xfrm>
            <a:off x="4709160" y="2055549"/>
            <a:ext cx="3429000" cy="24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▪"/>
              <a:defRPr sz="1400"/>
            </a:lvl1pPr>
            <a:lvl2pPr marL="91440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200"/>
              <a:buChar char="▪"/>
              <a:defRPr sz="1200"/>
            </a:lvl2pPr>
            <a:lvl3pPr marL="1371600" lvl="2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3pPr>
            <a:lvl4pPr marL="1828800" lvl="3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4pPr>
            <a:lvl5pPr marL="2286000" lvl="4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5pPr>
            <a:lvl6pPr marL="2743200" lvl="5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6pPr>
            <a:lvl7pPr marL="3200400" lvl="6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7pPr>
            <a:lvl8pPr marL="3657600" lvl="7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8pPr>
            <a:lvl9pPr marL="4114800" lvl="8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9pPr>
          </a:lstStyle>
          <a:p>
            <a:endParaRPr/>
          </a:p>
        </p:txBody>
      </p:sp>
      <p:sp>
        <p:nvSpPr>
          <p:cNvPr id="1840" name="Google Shape;1840;p272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841" name="Google Shape;1841;p272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842" name="Google Shape;1842;p272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ent with Caption">
  <p:cSld name="Content with Caption">
    <p:spTree>
      <p:nvGrpSpPr>
        <p:cNvPr id="1" name="Shape 1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" name="Google Shape;1844;p273"/>
          <p:cNvSpPr txBox="1">
            <a:spLocks noGrp="1"/>
          </p:cNvSpPr>
          <p:nvPr>
            <p:ph type="title"/>
          </p:nvPr>
        </p:nvSpPr>
        <p:spPr>
          <a:xfrm>
            <a:off x="570309" y="1771650"/>
            <a:ext cx="2400300" cy="14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2600"/>
              <a:buNone/>
              <a:defRPr sz="2600" b="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45" name="Google Shape;1845;p273"/>
          <p:cNvSpPr txBox="1">
            <a:spLocks noGrp="1"/>
          </p:cNvSpPr>
          <p:nvPr>
            <p:ph type="body" idx="1"/>
          </p:nvPr>
        </p:nvSpPr>
        <p:spPr>
          <a:xfrm>
            <a:off x="570309" y="3275481"/>
            <a:ext cx="2400300" cy="12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200"/>
              <a:buNone/>
              <a:defRPr sz="1200"/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900"/>
              <a:buNone/>
              <a:defRPr sz="900"/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9pPr>
          </a:lstStyle>
          <a:p>
            <a:endParaRPr/>
          </a:p>
        </p:txBody>
      </p:sp>
      <p:sp>
        <p:nvSpPr>
          <p:cNvPr id="1846" name="Google Shape;1846;p273"/>
          <p:cNvSpPr txBox="1">
            <a:spLocks noGrp="1"/>
          </p:cNvSpPr>
          <p:nvPr>
            <p:ph type="body" idx="2"/>
          </p:nvPr>
        </p:nvSpPr>
        <p:spPr>
          <a:xfrm>
            <a:off x="3370659" y="514350"/>
            <a:ext cx="54291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238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Char char="▪"/>
              <a:defRPr sz="1500"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 sz="1400"/>
            </a:lvl2pPr>
            <a:lvl3pPr marL="137160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3pPr>
            <a:lvl4pPr marL="1828800" lvl="3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4pPr>
            <a:lvl5pPr marL="2286000" lvl="4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5pPr>
            <a:lvl6pPr marL="274320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6pPr>
            <a:lvl7pPr marL="3200400" lvl="6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7pPr>
            <a:lvl8pPr marL="3657600" lvl="7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8pPr>
            <a:lvl9pPr marL="4114800" lvl="8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9pPr>
          </a:lstStyle>
          <a:p>
            <a:endParaRPr/>
          </a:p>
        </p:txBody>
      </p:sp>
      <p:sp>
        <p:nvSpPr>
          <p:cNvPr id="1847" name="Google Shape;1847;p273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848" name="Google Shape;1848;p273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849" name="Google Shape;1849;p273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Alternate Content with Caption" type="objTx">
  <p:cSld name="OBJECT_WITH_CAPTION_TEXT">
    <p:spTree>
      <p:nvGrpSpPr>
        <p:cNvPr id="1" name="Shape 1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1" name="Google Shape;1851;p274"/>
          <p:cNvSpPr/>
          <p:nvPr/>
        </p:nvSpPr>
        <p:spPr>
          <a:xfrm>
            <a:off x="0" y="0"/>
            <a:ext cx="3655500" cy="51435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2" name="Google Shape;1852;p274"/>
          <p:cNvSpPr txBox="1">
            <a:spLocks noGrp="1"/>
          </p:cNvSpPr>
          <p:nvPr>
            <p:ph type="title"/>
          </p:nvPr>
        </p:nvSpPr>
        <p:spPr>
          <a:xfrm>
            <a:off x="570309" y="1771650"/>
            <a:ext cx="2400300" cy="14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 b="0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53" name="Google Shape;1853;p274"/>
          <p:cNvSpPr txBox="1">
            <a:spLocks noGrp="1"/>
          </p:cNvSpPr>
          <p:nvPr>
            <p:ph type="body" idx="1"/>
          </p:nvPr>
        </p:nvSpPr>
        <p:spPr>
          <a:xfrm>
            <a:off x="570309" y="3275481"/>
            <a:ext cx="2400300" cy="12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900"/>
              <a:buNone/>
              <a:defRPr sz="900"/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9pPr>
          </a:lstStyle>
          <a:p>
            <a:endParaRPr/>
          </a:p>
        </p:txBody>
      </p:sp>
      <p:sp>
        <p:nvSpPr>
          <p:cNvPr id="1854" name="Google Shape;1854;p274"/>
          <p:cNvSpPr txBox="1">
            <a:spLocks noGrp="1"/>
          </p:cNvSpPr>
          <p:nvPr>
            <p:ph type="body" idx="2"/>
          </p:nvPr>
        </p:nvSpPr>
        <p:spPr>
          <a:xfrm>
            <a:off x="4022169" y="514350"/>
            <a:ext cx="4777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238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Char char="▪"/>
              <a:defRPr sz="1500"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 sz="1400"/>
            </a:lvl2pPr>
            <a:lvl3pPr marL="137160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3pPr>
            <a:lvl4pPr marL="1828800" lvl="3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4pPr>
            <a:lvl5pPr marL="2286000" lvl="4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5pPr>
            <a:lvl6pPr marL="274320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6pPr>
            <a:lvl7pPr marL="3200400" lvl="6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7pPr>
            <a:lvl8pPr marL="3657600" lvl="7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8pPr>
            <a:lvl9pPr marL="4114800" lvl="8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9pPr>
          </a:lstStyle>
          <a:p>
            <a:endParaRPr/>
          </a:p>
        </p:txBody>
      </p:sp>
      <p:sp>
        <p:nvSpPr>
          <p:cNvPr id="1855" name="Google Shape;1855;p274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856" name="Google Shape;1856;p274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  <a:defRPr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857" name="Google Shape;1857;p274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 type="picTx">
  <p:cSld name="PICTURE_WITH_CAPTION_TEXT">
    <p:spTree>
      <p:nvGrpSpPr>
        <p:cNvPr id="1" name="Shape 1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9" name="Google Shape;1859;p275"/>
          <p:cNvSpPr/>
          <p:nvPr/>
        </p:nvSpPr>
        <p:spPr>
          <a:xfrm>
            <a:off x="5486400" y="0"/>
            <a:ext cx="3655500" cy="51435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0" name="Google Shape;1860;p275"/>
          <p:cNvSpPr txBox="1">
            <a:spLocks noGrp="1"/>
          </p:cNvSpPr>
          <p:nvPr>
            <p:ph type="title"/>
          </p:nvPr>
        </p:nvSpPr>
        <p:spPr>
          <a:xfrm>
            <a:off x="5942411" y="1771650"/>
            <a:ext cx="2400300" cy="1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 b="0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61" name="Google Shape;1861;p275" descr="An empty placeholder to add an image. Click on the placeholder and select the image that you wish to add"/>
          <p:cNvSpPr>
            <a:spLocks noGrp="1"/>
          </p:cNvSpPr>
          <p:nvPr>
            <p:ph type="pic" idx="2"/>
          </p:nvPr>
        </p:nvSpPr>
        <p:spPr>
          <a:xfrm>
            <a:off x="0" y="0"/>
            <a:ext cx="5486400" cy="5143500"/>
          </a:xfrm>
          <a:prstGeom prst="rect">
            <a:avLst/>
          </a:prstGeom>
          <a:solidFill>
            <a:srgbClr val="CCD2D2"/>
          </a:solidFill>
          <a:ln>
            <a:noFill/>
          </a:ln>
        </p:spPr>
      </p:sp>
      <p:sp>
        <p:nvSpPr>
          <p:cNvPr id="1862" name="Google Shape;1862;p275"/>
          <p:cNvSpPr txBox="1">
            <a:spLocks noGrp="1"/>
          </p:cNvSpPr>
          <p:nvPr>
            <p:ph type="body" idx="1"/>
          </p:nvPr>
        </p:nvSpPr>
        <p:spPr>
          <a:xfrm>
            <a:off x="5942411" y="3266694"/>
            <a:ext cx="2400300" cy="12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900"/>
              <a:buNone/>
              <a:defRPr sz="900"/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9pPr>
          </a:lstStyle>
          <a:p>
            <a:endParaRPr/>
          </a:p>
        </p:txBody>
      </p:sp>
      <p:sp>
        <p:nvSpPr>
          <p:cNvPr id="1863" name="Google Shape;1863;p275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864" name="Google Shape;1864;p275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865" name="Google Shape;1865;p275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Vertical Text" type="vertTx">
  <p:cSld name="VERTICAL_TEXT">
    <p:spTree>
      <p:nvGrpSpPr>
        <p:cNvPr id="1" name="Shape 1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7" name="Google Shape;1867;p276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68" name="Google Shape;1868;p276"/>
          <p:cNvSpPr txBox="1">
            <a:spLocks noGrp="1"/>
          </p:cNvSpPr>
          <p:nvPr>
            <p:ph type="body" idx="1"/>
          </p:nvPr>
        </p:nvSpPr>
        <p:spPr>
          <a:xfrm rot="5400000">
            <a:off x="3024210" y="-591786"/>
            <a:ext cx="3095700" cy="713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9pPr>
          </a:lstStyle>
          <a:p>
            <a:endParaRPr/>
          </a:p>
        </p:txBody>
      </p:sp>
      <p:sp>
        <p:nvSpPr>
          <p:cNvPr id="1869" name="Google Shape;1869;p276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870" name="Google Shape;1870;p276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871" name="Google Shape;1871;p276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ertical Title and Text" type="vertTitleAndTx">
  <p:cSld name="VERTICAL_TITLE_AND_VERTICAL_TEXT">
    <p:spTree>
      <p:nvGrpSpPr>
        <p:cNvPr id="1" name="Shape 1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" name="Google Shape;1873;p277"/>
          <p:cNvSpPr txBox="1">
            <a:spLocks noGrp="1"/>
          </p:cNvSpPr>
          <p:nvPr>
            <p:ph type="title"/>
          </p:nvPr>
        </p:nvSpPr>
        <p:spPr>
          <a:xfrm rot="5400000">
            <a:off x="5317950" y="1431779"/>
            <a:ext cx="44232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74" name="Google Shape;1874;p277"/>
          <p:cNvSpPr txBox="1">
            <a:spLocks noGrp="1"/>
          </p:cNvSpPr>
          <p:nvPr>
            <p:ph type="body" idx="1"/>
          </p:nvPr>
        </p:nvSpPr>
        <p:spPr>
          <a:xfrm rot="5400000">
            <a:off x="1317375" y="-482821"/>
            <a:ext cx="44232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9pPr>
          </a:lstStyle>
          <a:p>
            <a:endParaRPr/>
          </a:p>
        </p:txBody>
      </p:sp>
      <p:sp>
        <p:nvSpPr>
          <p:cNvPr id="1875" name="Google Shape;1875;p277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876" name="Google Shape;1876;p277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/>
            </a:lvl9pPr>
          </a:lstStyle>
          <a:p>
            <a:endParaRPr/>
          </a:p>
        </p:txBody>
      </p:sp>
      <p:sp>
        <p:nvSpPr>
          <p:cNvPr id="1877" name="Google Shape;1877;p277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" type="titleOnly">
  <p:cSld name="TITLE_ONLY">
    <p:spTree>
      <p:nvGrpSpPr>
        <p:cNvPr id="1" name="Shape 1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7" name="Google Shape;1887;p279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88" name="Google Shape;1888;p279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89" name="Google Shape;1889;p279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90" name="Google Shape;1890;p279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5pPr>
            <a:lvl6pPr marL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6pPr>
            <a:lvl7pPr marL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7pPr>
            <a:lvl8pPr marL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8pPr>
            <a:lvl9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1">
  <p:cSld name="Title and Conten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8"/>
          <p:cNvSpPr txBox="1">
            <a:spLocks noGrp="1"/>
          </p:cNvSpPr>
          <p:nvPr>
            <p:ph type="body" idx="1"/>
          </p:nvPr>
        </p:nvSpPr>
        <p:spPr>
          <a:xfrm>
            <a:off x="323850" y="1248966"/>
            <a:ext cx="8496300" cy="3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marL="457200" lvl="0" indent="-3048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9900"/>
              </a:buClr>
              <a:buSzPts val="1200"/>
              <a:buChar char="•"/>
              <a:defRPr>
                <a:solidFill>
                  <a:schemeClr val="accent1"/>
                </a:solidFill>
              </a:defRPr>
            </a:lvl1pPr>
            <a:lvl2pPr marL="914400" lvl="1" indent="-2984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FF9900"/>
              </a:buClr>
              <a:buSzPts val="1100"/>
              <a:buChar char="–"/>
              <a:defRPr>
                <a:solidFill>
                  <a:schemeClr val="accent1"/>
                </a:solidFill>
              </a:defRPr>
            </a:lvl2pPr>
            <a:lvl3pPr marL="1371600" lvl="2" indent="-2857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FF9900"/>
              </a:buClr>
              <a:buSzPts val="900"/>
              <a:buChar char="•"/>
              <a:defRPr>
                <a:solidFill>
                  <a:schemeClr val="accent1"/>
                </a:solidFill>
              </a:defRPr>
            </a:lvl3pPr>
            <a:lvl4pPr marL="1828800" lvl="3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Char char="–"/>
              <a:defRPr/>
            </a:lvl4pPr>
            <a:lvl5pPr marL="2286000" lvl="4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Char char="»"/>
              <a:defRPr/>
            </a:lvl5pPr>
            <a:lvl6pPr marL="2743200" lvl="5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body" idx="2"/>
          </p:nvPr>
        </p:nvSpPr>
        <p:spPr>
          <a:xfrm>
            <a:off x="323193" y="4547013"/>
            <a:ext cx="38520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sz="800"/>
            </a:lvl1pPr>
            <a:lvl2pPr marL="91440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marL="1371600" lvl="2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700"/>
              <a:buNone/>
              <a:defRPr sz="900"/>
            </a:lvl3pPr>
            <a:lvl4pPr marL="1828800" lvl="3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700"/>
              <a:buNone/>
              <a:defRPr sz="900"/>
            </a:lvl4pPr>
            <a:lvl5pPr marL="2286000" lvl="4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700"/>
              <a:buNone/>
              <a:defRPr sz="900"/>
            </a:lvl5pPr>
            <a:lvl6pPr marL="2743200" lvl="5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18"/>
          <p:cNvSpPr txBox="1">
            <a:spLocks noGrp="1"/>
          </p:cNvSpPr>
          <p:nvPr>
            <p:ph type="body" idx="3"/>
          </p:nvPr>
        </p:nvSpPr>
        <p:spPr>
          <a:xfrm>
            <a:off x="4310446" y="4547013"/>
            <a:ext cx="38520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sz="800"/>
            </a:lvl1pPr>
            <a:lvl2pPr marL="91440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marL="1371600" lvl="2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700"/>
              <a:buNone/>
              <a:defRPr sz="900"/>
            </a:lvl3pPr>
            <a:lvl4pPr marL="1828800" lvl="3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700"/>
              <a:buNone/>
              <a:defRPr sz="900"/>
            </a:lvl4pPr>
            <a:lvl5pPr marL="2286000" lvl="4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700"/>
              <a:buNone/>
              <a:defRPr sz="900"/>
            </a:lvl5pPr>
            <a:lvl6pPr marL="2743200" lvl="5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/>
          <p:nvPr/>
        </p:nvSpPr>
        <p:spPr>
          <a:xfrm>
            <a:off x="0" y="1056290"/>
            <a:ext cx="9144000" cy="45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18"/>
          <p:cNvSpPr/>
          <p:nvPr/>
        </p:nvSpPr>
        <p:spPr>
          <a:xfrm>
            <a:off x="0" y="1121981"/>
            <a:ext cx="9144000" cy="45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5" name="Google Shape;85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180044" y="128566"/>
            <a:ext cx="678569" cy="221485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8"/>
          <p:cNvSpPr txBox="1">
            <a:spLocks noGrp="1"/>
          </p:cNvSpPr>
          <p:nvPr>
            <p:ph type="title"/>
          </p:nvPr>
        </p:nvSpPr>
        <p:spPr>
          <a:xfrm>
            <a:off x="323850" y="205980"/>
            <a:ext cx="8496300" cy="7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0" anchor="b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pic>
        <p:nvPicPr>
          <p:cNvPr id="87" name="Google Shape;87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26130" y="4752038"/>
            <a:ext cx="503250" cy="2503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15">
          <p15:clr>
            <a:srgbClr val="FBAE40"/>
          </p15:clr>
        </p15:guide>
        <p15:guide id="2" pos="2160">
          <p15:clr>
            <a:srgbClr val="FBAE40"/>
          </p15:clr>
        </p15:guide>
        <p15:guide id="3" orient="horz" pos="2325">
          <p15:clr>
            <a:srgbClr val="FBAE40"/>
          </p15:clr>
        </p15:guide>
      </p15:sldGuideLst>
    </p:ext>
  </p:extLs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1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2" name="Google Shape;1892;p280" descr="Sun rising over grassy hill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238" y="0"/>
            <a:ext cx="9141524" cy="3599475"/>
          </a:xfrm>
          <a:prstGeom prst="rect">
            <a:avLst/>
          </a:prstGeom>
          <a:noFill/>
          <a:ln>
            <a:noFill/>
          </a:ln>
        </p:spPr>
      </p:pic>
      <p:sp>
        <p:nvSpPr>
          <p:cNvPr id="1893" name="Google Shape;1893;p280"/>
          <p:cNvSpPr/>
          <p:nvPr/>
        </p:nvSpPr>
        <p:spPr>
          <a:xfrm>
            <a:off x="-1" y="3566160"/>
            <a:ext cx="9144000" cy="15771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4" name="Google Shape;1894;p280"/>
          <p:cNvSpPr/>
          <p:nvPr/>
        </p:nvSpPr>
        <p:spPr>
          <a:xfrm>
            <a:off x="-95" y="3543300"/>
            <a:ext cx="9141600" cy="57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5" name="Google Shape;1895;p280"/>
          <p:cNvSpPr txBox="1">
            <a:spLocks noGrp="1"/>
          </p:cNvSpPr>
          <p:nvPr>
            <p:ph type="ctrTitle"/>
          </p:nvPr>
        </p:nvSpPr>
        <p:spPr>
          <a:xfrm>
            <a:off x="1142999" y="3600450"/>
            <a:ext cx="68580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96" name="Google Shape;1896;p280"/>
          <p:cNvSpPr txBox="1">
            <a:spLocks noGrp="1"/>
          </p:cNvSpPr>
          <p:nvPr>
            <p:ph type="subTitle" idx="1"/>
          </p:nvPr>
        </p:nvSpPr>
        <p:spPr>
          <a:xfrm>
            <a:off x="1141810" y="4457700"/>
            <a:ext cx="68580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 cap="none">
                <a:solidFill>
                  <a:schemeClr val="lt1"/>
                </a:solidFill>
              </a:defRPr>
            </a:lvl1pPr>
            <a:lvl2pPr lvl="1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sz="1500"/>
            </a:lvl6pPr>
            <a:lvl7pPr lvl="6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sz="1500"/>
            </a:lvl7pPr>
            <a:lvl8pPr lvl="7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sz="1500"/>
            </a:lvl8pPr>
            <a:lvl9pPr lvl="8" algn="ctr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sz="15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Content" type="obj">
  <p:cSld name="OBJECT">
    <p:spTree>
      <p:nvGrpSpPr>
        <p:cNvPr id="1" name="Shape 1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8" name="Google Shape;1898;p281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99" name="Google Shape;1899;p281"/>
          <p:cNvSpPr txBox="1">
            <a:spLocks noGrp="1"/>
          </p:cNvSpPr>
          <p:nvPr>
            <p:ph type="body" idx="1"/>
          </p:nvPr>
        </p:nvSpPr>
        <p:spPr>
          <a:xfrm>
            <a:off x="1005840" y="1426464"/>
            <a:ext cx="7132200" cy="30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5pPr>
            <a:lvl6pPr marL="274320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9pPr>
          </a:lstStyle>
          <a:p>
            <a:endParaRPr/>
          </a:p>
        </p:txBody>
      </p:sp>
      <p:sp>
        <p:nvSpPr>
          <p:cNvPr id="1900" name="Google Shape;1900;p281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01" name="Google Shape;1901;p281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02" name="Google Shape;1902;p281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5pPr>
            <a:lvl6pPr marL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6pPr>
            <a:lvl7pPr marL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7pPr>
            <a:lvl8pPr marL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8pPr>
            <a:lvl9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spTree>
      <p:nvGrpSpPr>
        <p:cNvPr id="1" name="Shape 1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" name="Google Shape;1904;p282"/>
          <p:cNvSpPr/>
          <p:nvPr/>
        </p:nvSpPr>
        <p:spPr>
          <a:xfrm>
            <a:off x="0" y="0"/>
            <a:ext cx="9141600" cy="3429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5" name="Google Shape;1905;p282"/>
          <p:cNvSpPr/>
          <p:nvPr/>
        </p:nvSpPr>
        <p:spPr>
          <a:xfrm>
            <a:off x="-1" y="308610"/>
            <a:ext cx="9141600" cy="34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6" name="Google Shape;1906;p282"/>
          <p:cNvSpPr txBox="1">
            <a:spLocks noGrp="1"/>
          </p:cNvSpPr>
          <p:nvPr>
            <p:ph type="title"/>
          </p:nvPr>
        </p:nvSpPr>
        <p:spPr>
          <a:xfrm>
            <a:off x="1143000" y="857250"/>
            <a:ext cx="6858000" cy="20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3900"/>
              <a:buNone/>
              <a:defRPr sz="39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07" name="Google Shape;1907;p282"/>
          <p:cNvSpPr txBox="1">
            <a:spLocks noGrp="1"/>
          </p:cNvSpPr>
          <p:nvPr>
            <p:ph type="body" idx="1"/>
          </p:nvPr>
        </p:nvSpPr>
        <p:spPr>
          <a:xfrm>
            <a:off x="1143000" y="2857500"/>
            <a:ext cx="68580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cap="none">
                <a:solidFill>
                  <a:schemeClr val="dk2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909090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909090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909090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909090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09090"/>
              </a:buClr>
              <a:buSzPts val="1100"/>
              <a:buNone/>
              <a:defRPr sz="1100">
                <a:solidFill>
                  <a:srgbClr val="909090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09090"/>
              </a:buClr>
              <a:buSzPts val="1100"/>
              <a:buNone/>
              <a:defRPr sz="1100">
                <a:solidFill>
                  <a:srgbClr val="909090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09090"/>
              </a:buClr>
              <a:buSzPts val="1100"/>
              <a:buNone/>
              <a:defRPr sz="1100">
                <a:solidFill>
                  <a:srgbClr val="909090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909090"/>
              </a:buClr>
              <a:buSzPts val="1100"/>
              <a:buNone/>
              <a:defRPr sz="1100">
                <a:solidFill>
                  <a:srgbClr val="909090"/>
                </a:solidFill>
              </a:defRPr>
            </a:lvl9pPr>
          </a:lstStyle>
          <a:p>
            <a:endParaRPr/>
          </a:p>
        </p:txBody>
      </p:sp>
      <p:sp>
        <p:nvSpPr>
          <p:cNvPr id="1908" name="Google Shape;1908;p282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09" name="Google Shape;1909;p282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10" name="Google Shape;1910;p282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5pPr>
            <a:lvl6pPr marL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6pPr>
            <a:lvl7pPr marL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7pPr>
            <a:lvl8pPr marL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8pPr>
            <a:lvl9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Alternate Section Header">
  <p:cSld name="Alternate Section Header">
    <p:spTree>
      <p:nvGrpSpPr>
        <p:cNvPr id="1" name="Shape 1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2" name="Google Shape;1912;p283"/>
          <p:cNvSpPr txBox="1">
            <a:spLocks noGrp="1"/>
          </p:cNvSpPr>
          <p:nvPr>
            <p:ph type="title"/>
          </p:nvPr>
        </p:nvSpPr>
        <p:spPr>
          <a:xfrm>
            <a:off x="1143000" y="857250"/>
            <a:ext cx="6858000" cy="20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00"/>
              <a:buNone/>
              <a:defRPr sz="39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13" name="Google Shape;1913;p283"/>
          <p:cNvSpPr txBox="1">
            <a:spLocks noGrp="1"/>
          </p:cNvSpPr>
          <p:nvPr>
            <p:ph type="body" idx="1"/>
          </p:nvPr>
        </p:nvSpPr>
        <p:spPr>
          <a:xfrm>
            <a:off x="1141810" y="2857500"/>
            <a:ext cx="68580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cap="none">
                <a:solidFill>
                  <a:schemeClr val="lt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lt1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lt1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914" name="Google Shape;1914;p283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15" name="Google Shape;1915;p283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16" name="Google Shape;1916;p283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wo Content" type="twoObj">
  <p:cSld name="TWO_OBJECTS">
    <p:spTree>
      <p:nvGrpSpPr>
        <p:cNvPr id="1" name="Shape 1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8" name="Google Shape;1918;p284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19" name="Google Shape;1919;p284"/>
          <p:cNvSpPr txBox="1">
            <a:spLocks noGrp="1"/>
          </p:cNvSpPr>
          <p:nvPr>
            <p:ph type="body" idx="1"/>
          </p:nvPr>
        </p:nvSpPr>
        <p:spPr>
          <a:xfrm>
            <a:off x="1005840" y="1426464"/>
            <a:ext cx="3429000" cy="30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238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Char char="▪"/>
              <a:defRPr sz="1500"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 sz="1400"/>
            </a:lvl2pPr>
            <a:lvl3pPr marL="137160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3pPr>
            <a:lvl4pPr marL="1828800" lvl="3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4pPr>
            <a:lvl5pPr marL="2286000" lvl="4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5pPr>
            <a:lvl6pPr marL="274320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6pPr>
            <a:lvl7pPr marL="3200400" lvl="6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7pPr>
            <a:lvl8pPr marL="3657600" lvl="7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8pPr>
            <a:lvl9pPr marL="4114800" lvl="8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9pPr>
          </a:lstStyle>
          <a:p>
            <a:endParaRPr/>
          </a:p>
        </p:txBody>
      </p:sp>
      <p:sp>
        <p:nvSpPr>
          <p:cNvPr id="1920" name="Google Shape;1920;p284"/>
          <p:cNvSpPr txBox="1">
            <a:spLocks noGrp="1"/>
          </p:cNvSpPr>
          <p:nvPr>
            <p:ph type="body" idx="2"/>
          </p:nvPr>
        </p:nvSpPr>
        <p:spPr>
          <a:xfrm>
            <a:off x="4709160" y="1426464"/>
            <a:ext cx="3429000" cy="30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238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Char char="▪"/>
              <a:defRPr sz="1500"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 sz="1400"/>
            </a:lvl2pPr>
            <a:lvl3pPr marL="137160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3pPr>
            <a:lvl4pPr marL="1828800" lvl="3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4pPr>
            <a:lvl5pPr marL="2286000" lvl="4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5pPr>
            <a:lvl6pPr marL="274320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6pPr>
            <a:lvl7pPr marL="3200400" lvl="6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7pPr>
            <a:lvl8pPr marL="3657600" lvl="7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8pPr>
            <a:lvl9pPr marL="4114800" lvl="8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9pPr>
          </a:lstStyle>
          <a:p>
            <a:endParaRPr/>
          </a:p>
        </p:txBody>
      </p:sp>
      <p:sp>
        <p:nvSpPr>
          <p:cNvPr id="1921" name="Google Shape;1921;p284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22" name="Google Shape;1922;p284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23" name="Google Shape;1923;p284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5pPr>
            <a:lvl6pPr marL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6pPr>
            <a:lvl7pPr marL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7pPr>
            <a:lvl8pPr marL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8pPr>
            <a:lvl9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mparison">
  <p:cSld name="Comparison">
    <p:spTree>
      <p:nvGrpSpPr>
        <p:cNvPr id="1" name="Shape 1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" name="Google Shape;1925;p285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26" name="Google Shape;1926;p285"/>
          <p:cNvSpPr txBox="1">
            <a:spLocks noGrp="1"/>
          </p:cNvSpPr>
          <p:nvPr>
            <p:ph type="body" idx="1"/>
          </p:nvPr>
        </p:nvSpPr>
        <p:spPr>
          <a:xfrm>
            <a:off x="1005840" y="1378098"/>
            <a:ext cx="3429000" cy="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cap="none"/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1400" b="1"/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927" name="Google Shape;1927;p285"/>
          <p:cNvSpPr txBox="1">
            <a:spLocks noGrp="1"/>
          </p:cNvSpPr>
          <p:nvPr>
            <p:ph type="body" idx="2"/>
          </p:nvPr>
        </p:nvSpPr>
        <p:spPr>
          <a:xfrm>
            <a:off x="1005840" y="2055549"/>
            <a:ext cx="3429000" cy="24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▪"/>
              <a:defRPr sz="1400"/>
            </a:lvl1pPr>
            <a:lvl2pPr marL="91440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200"/>
              <a:buChar char="▪"/>
              <a:defRPr sz="1200"/>
            </a:lvl2pPr>
            <a:lvl3pPr marL="1371600" lvl="2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3pPr>
            <a:lvl4pPr marL="1828800" lvl="3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4pPr>
            <a:lvl5pPr marL="2286000" lvl="4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5pPr>
            <a:lvl6pPr marL="2743200" lvl="5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6pPr>
            <a:lvl7pPr marL="3200400" lvl="6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7pPr>
            <a:lvl8pPr marL="3657600" lvl="7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8pPr>
            <a:lvl9pPr marL="4114800" lvl="8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9pPr>
          </a:lstStyle>
          <a:p>
            <a:endParaRPr/>
          </a:p>
        </p:txBody>
      </p:sp>
      <p:sp>
        <p:nvSpPr>
          <p:cNvPr id="1928" name="Google Shape;1928;p285"/>
          <p:cNvSpPr txBox="1">
            <a:spLocks noGrp="1"/>
          </p:cNvSpPr>
          <p:nvPr>
            <p:ph type="body" idx="3"/>
          </p:nvPr>
        </p:nvSpPr>
        <p:spPr>
          <a:xfrm>
            <a:off x="4709160" y="1378098"/>
            <a:ext cx="3429000" cy="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 b="0" cap="none"/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1400" b="1"/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/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929" name="Google Shape;1929;p285"/>
          <p:cNvSpPr txBox="1">
            <a:spLocks noGrp="1"/>
          </p:cNvSpPr>
          <p:nvPr>
            <p:ph type="body" idx="4"/>
          </p:nvPr>
        </p:nvSpPr>
        <p:spPr>
          <a:xfrm>
            <a:off x="4709160" y="2055549"/>
            <a:ext cx="3429000" cy="24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▪"/>
              <a:defRPr sz="1400"/>
            </a:lvl1pPr>
            <a:lvl2pPr marL="91440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200"/>
              <a:buChar char="▪"/>
              <a:defRPr sz="1200"/>
            </a:lvl2pPr>
            <a:lvl3pPr marL="1371600" lvl="2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3pPr>
            <a:lvl4pPr marL="1828800" lvl="3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4pPr>
            <a:lvl5pPr marL="2286000" lvl="4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5pPr>
            <a:lvl6pPr marL="2743200" lvl="5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6pPr>
            <a:lvl7pPr marL="3200400" lvl="6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7pPr>
            <a:lvl8pPr marL="3657600" lvl="7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8pPr>
            <a:lvl9pPr marL="4114800" lvl="8" indent="-2857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900"/>
              <a:buChar char="▪"/>
              <a:defRPr sz="900"/>
            </a:lvl9pPr>
          </a:lstStyle>
          <a:p>
            <a:endParaRPr/>
          </a:p>
        </p:txBody>
      </p:sp>
      <p:sp>
        <p:nvSpPr>
          <p:cNvPr id="1930" name="Google Shape;1930;p285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31" name="Google Shape;1931;p285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32" name="Google Shape;1932;p285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5pPr>
            <a:lvl6pPr marL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6pPr>
            <a:lvl7pPr marL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7pPr>
            <a:lvl8pPr marL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8pPr>
            <a:lvl9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>
  <p:cSld name="BLANK">
    <p:spTree>
      <p:nvGrpSpPr>
        <p:cNvPr id="1" name="Shape 1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4" name="Google Shape;1934;p286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35" name="Google Shape;1935;p286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36" name="Google Shape;1936;p286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ent with Caption">
  <p:cSld name="Content with Caption">
    <p:spTree>
      <p:nvGrpSpPr>
        <p:cNvPr id="1" name="Shape 1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8" name="Google Shape;1938;p287"/>
          <p:cNvSpPr txBox="1">
            <a:spLocks noGrp="1"/>
          </p:cNvSpPr>
          <p:nvPr>
            <p:ph type="title"/>
          </p:nvPr>
        </p:nvSpPr>
        <p:spPr>
          <a:xfrm>
            <a:off x="570309" y="1771650"/>
            <a:ext cx="2400300" cy="14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2600"/>
              <a:buNone/>
              <a:defRPr sz="26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39" name="Google Shape;1939;p287"/>
          <p:cNvSpPr txBox="1">
            <a:spLocks noGrp="1"/>
          </p:cNvSpPr>
          <p:nvPr>
            <p:ph type="body" idx="1"/>
          </p:nvPr>
        </p:nvSpPr>
        <p:spPr>
          <a:xfrm>
            <a:off x="570309" y="3275481"/>
            <a:ext cx="2400300" cy="12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200"/>
              <a:buNone/>
              <a:defRPr sz="1200"/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900"/>
              <a:buNone/>
              <a:defRPr sz="900"/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9pPr>
          </a:lstStyle>
          <a:p>
            <a:endParaRPr/>
          </a:p>
        </p:txBody>
      </p:sp>
      <p:sp>
        <p:nvSpPr>
          <p:cNvPr id="1940" name="Google Shape;1940;p287"/>
          <p:cNvSpPr txBox="1">
            <a:spLocks noGrp="1"/>
          </p:cNvSpPr>
          <p:nvPr>
            <p:ph type="body" idx="2"/>
          </p:nvPr>
        </p:nvSpPr>
        <p:spPr>
          <a:xfrm>
            <a:off x="3370659" y="514350"/>
            <a:ext cx="54291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238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Char char="▪"/>
              <a:defRPr sz="1500"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 sz="1400"/>
            </a:lvl2pPr>
            <a:lvl3pPr marL="137160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3pPr>
            <a:lvl4pPr marL="1828800" lvl="3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4pPr>
            <a:lvl5pPr marL="2286000" lvl="4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5pPr>
            <a:lvl6pPr marL="274320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6pPr>
            <a:lvl7pPr marL="3200400" lvl="6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7pPr>
            <a:lvl8pPr marL="3657600" lvl="7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8pPr>
            <a:lvl9pPr marL="4114800" lvl="8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9pPr>
          </a:lstStyle>
          <a:p>
            <a:endParaRPr/>
          </a:p>
        </p:txBody>
      </p:sp>
      <p:sp>
        <p:nvSpPr>
          <p:cNvPr id="1941" name="Google Shape;1941;p287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42" name="Google Shape;1942;p287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43" name="Google Shape;1943;p287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5pPr>
            <a:lvl6pPr marL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6pPr>
            <a:lvl7pPr marL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7pPr>
            <a:lvl8pPr marL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8pPr>
            <a:lvl9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Alternate Content with Caption" type="objTx">
  <p:cSld name="OBJECT_WITH_CAPTION_TEXT">
    <p:spTree>
      <p:nvGrpSpPr>
        <p:cNvPr id="1" name="Shape 1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" name="Google Shape;1945;p288"/>
          <p:cNvSpPr/>
          <p:nvPr/>
        </p:nvSpPr>
        <p:spPr>
          <a:xfrm>
            <a:off x="0" y="0"/>
            <a:ext cx="3655500" cy="51435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6" name="Google Shape;1946;p288"/>
          <p:cNvSpPr txBox="1">
            <a:spLocks noGrp="1"/>
          </p:cNvSpPr>
          <p:nvPr>
            <p:ph type="title"/>
          </p:nvPr>
        </p:nvSpPr>
        <p:spPr>
          <a:xfrm>
            <a:off x="570309" y="1771650"/>
            <a:ext cx="2400300" cy="14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47" name="Google Shape;1947;p288"/>
          <p:cNvSpPr txBox="1">
            <a:spLocks noGrp="1"/>
          </p:cNvSpPr>
          <p:nvPr>
            <p:ph type="body" idx="1"/>
          </p:nvPr>
        </p:nvSpPr>
        <p:spPr>
          <a:xfrm>
            <a:off x="570309" y="3275481"/>
            <a:ext cx="2400300" cy="12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900"/>
              <a:buNone/>
              <a:defRPr sz="900"/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9pPr>
          </a:lstStyle>
          <a:p>
            <a:endParaRPr/>
          </a:p>
        </p:txBody>
      </p:sp>
      <p:sp>
        <p:nvSpPr>
          <p:cNvPr id="1948" name="Google Shape;1948;p288"/>
          <p:cNvSpPr txBox="1">
            <a:spLocks noGrp="1"/>
          </p:cNvSpPr>
          <p:nvPr>
            <p:ph type="body" idx="2"/>
          </p:nvPr>
        </p:nvSpPr>
        <p:spPr>
          <a:xfrm>
            <a:off x="4022169" y="514350"/>
            <a:ext cx="4777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238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500"/>
              <a:buChar char="▪"/>
              <a:defRPr sz="1500"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 sz="1400"/>
            </a:lvl2pPr>
            <a:lvl3pPr marL="137160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3pPr>
            <a:lvl4pPr marL="1828800" lvl="3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4pPr>
            <a:lvl5pPr marL="2286000" lvl="4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5pPr>
            <a:lvl6pPr marL="274320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6pPr>
            <a:lvl7pPr marL="3200400" lvl="6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7pPr>
            <a:lvl8pPr marL="3657600" lvl="7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8pPr>
            <a:lvl9pPr marL="4114800" lvl="8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▪"/>
              <a:defRPr sz="1100"/>
            </a:lvl9pPr>
          </a:lstStyle>
          <a:p>
            <a:endParaRPr/>
          </a:p>
        </p:txBody>
      </p:sp>
      <p:sp>
        <p:nvSpPr>
          <p:cNvPr id="1949" name="Google Shape;1949;p288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50" name="Google Shape;1950;p288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51" name="Google Shape;1951;p288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  <a:defRPr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 type="picTx">
  <p:cSld name="PICTURE_WITH_CAPTION_TEXT">
    <p:spTree>
      <p:nvGrpSpPr>
        <p:cNvPr id="1" name="Shape 1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3" name="Google Shape;1953;p289"/>
          <p:cNvSpPr/>
          <p:nvPr/>
        </p:nvSpPr>
        <p:spPr>
          <a:xfrm>
            <a:off x="5486400" y="0"/>
            <a:ext cx="3655500" cy="51435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4" name="Google Shape;1954;p289"/>
          <p:cNvSpPr txBox="1">
            <a:spLocks noGrp="1"/>
          </p:cNvSpPr>
          <p:nvPr>
            <p:ph type="title"/>
          </p:nvPr>
        </p:nvSpPr>
        <p:spPr>
          <a:xfrm>
            <a:off x="5942411" y="1771650"/>
            <a:ext cx="2400300" cy="1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55" name="Google Shape;1955;p289" descr="An empty placeholder to add an image. Click on the placeholder and select the image that you wish to add"/>
          <p:cNvSpPr>
            <a:spLocks noGrp="1"/>
          </p:cNvSpPr>
          <p:nvPr>
            <p:ph type="pic" idx="2"/>
          </p:nvPr>
        </p:nvSpPr>
        <p:spPr>
          <a:xfrm>
            <a:off x="0" y="0"/>
            <a:ext cx="5486400" cy="5143500"/>
          </a:xfrm>
          <a:prstGeom prst="rect">
            <a:avLst/>
          </a:prstGeom>
          <a:solidFill>
            <a:srgbClr val="CCD2D2"/>
          </a:solidFill>
          <a:ln>
            <a:noFill/>
          </a:ln>
        </p:spPr>
      </p:sp>
      <p:sp>
        <p:nvSpPr>
          <p:cNvPr id="1956" name="Google Shape;1956;p289"/>
          <p:cNvSpPr txBox="1">
            <a:spLocks noGrp="1"/>
          </p:cNvSpPr>
          <p:nvPr>
            <p:ph type="body" idx="1"/>
          </p:nvPr>
        </p:nvSpPr>
        <p:spPr>
          <a:xfrm>
            <a:off x="5942411" y="3266694"/>
            <a:ext cx="2400300" cy="12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900"/>
              <a:buNone/>
              <a:defRPr sz="900"/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00"/>
              <a:buNone/>
              <a:defRPr sz="700"/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700"/>
              <a:buNone/>
              <a:defRPr sz="700"/>
            </a:lvl9pPr>
          </a:lstStyle>
          <a:p>
            <a:endParaRPr/>
          </a:p>
        </p:txBody>
      </p:sp>
      <p:sp>
        <p:nvSpPr>
          <p:cNvPr id="1957" name="Google Shape;1957;p289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58" name="Google Shape;1958;p289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59" name="Google Shape;1959;p289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5pPr>
            <a:lvl6pPr marL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6pPr>
            <a:lvl7pPr marL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7pPr>
            <a:lvl8pPr marL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8pPr>
            <a:lvl9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72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0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7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72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Vertical Text" type="vertTx">
  <p:cSld name="VERTICAL_TEXT">
    <p:spTree>
      <p:nvGrpSpPr>
        <p:cNvPr id="1" name="Shape 1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1" name="Google Shape;1961;p290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62" name="Google Shape;1962;p290"/>
          <p:cNvSpPr txBox="1">
            <a:spLocks noGrp="1"/>
          </p:cNvSpPr>
          <p:nvPr>
            <p:ph type="body" idx="1"/>
          </p:nvPr>
        </p:nvSpPr>
        <p:spPr>
          <a:xfrm rot="5400000">
            <a:off x="3024210" y="-591786"/>
            <a:ext cx="3095700" cy="713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9pPr>
          </a:lstStyle>
          <a:p>
            <a:endParaRPr/>
          </a:p>
        </p:txBody>
      </p:sp>
      <p:sp>
        <p:nvSpPr>
          <p:cNvPr id="1963" name="Google Shape;1963;p290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64" name="Google Shape;1964;p290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65" name="Google Shape;1965;p290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5pPr>
            <a:lvl6pPr marL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6pPr>
            <a:lvl7pPr marL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7pPr>
            <a:lvl8pPr marL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8pPr>
            <a:lvl9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ertical Title and Text" type="vertTitleAndTx">
  <p:cSld name="VERTICAL_TITLE_AND_VERTICAL_TEXT">
    <p:spTree>
      <p:nvGrpSpPr>
        <p:cNvPr id="1" name="Shape 1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7" name="Google Shape;1967;p291"/>
          <p:cNvSpPr txBox="1">
            <a:spLocks noGrp="1"/>
          </p:cNvSpPr>
          <p:nvPr>
            <p:ph type="title"/>
          </p:nvPr>
        </p:nvSpPr>
        <p:spPr>
          <a:xfrm rot="5400000">
            <a:off x="5317950" y="1431779"/>
            <a:ext cx="44232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68" name="Google Shape;1968;p291"/>
          <p:cNvSpPr txBox="1">
            <a:spLocks noGrp="1"/>
          </p:cNvSpPr>
          <p:nvPr>
            <p:ph type="body" idx="1"/>
          </p:nvPr>
        </p:nvSpPr>
        <p:spPr>
          <a:xfrm rot="5400000">
            <a:off x="1317375" y="-482821"/>
            <a:ext cx="44232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▪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/>
            </a:lvl9pPr>
          </a:lstStyle>
          <a:p>
            <a:endParaRPr/>
          </a:p>
        </p:txBody>
      </p:sp>
      <p:sp>
        <p:nvSpPr>
          <p:cNvPr id="1969" name="Google Shape;1969;p291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70" name="Google Shape;1970;p291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71" name="Google Shape;1971;p291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1pPr>
            <a:lvl2pPr marL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2pPr>
            <a:lvl3pPr marL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3pPr>
            <a:lvl4pPr marL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4pPr>
            <a:lvl5pPr marL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5pPr>
            <a:lvl6pPr marL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6pPr>
            <a:lvl7pPr marL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7pPr>
            <a:lvl8pPr marL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8pPr>
            <a:lvl9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9" name="Google Shape;1979;p29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80" name="Google Shape;1980;p29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81" name="Google Shape;1981;p29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3" name="Google Shape;1983;p29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84" name="Google Shape;1984;p29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85" name="Google Shape;1985;p29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86" name="Google Shape;1986;p29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87" name="Google Shape;1987;p29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9" name="Google Shape;1989;p295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90" name="Google Shape;1990;p295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991" name="Google Shape;1991;p29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92" name="Google Shape;1992;p29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93" name="Google Shape;1993;p29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5" name="Google Shape;1995;p29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96" name="Google Shape;1996;p29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97" name="Google Shape;1997;p29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98" name="Google Shape;1998;p29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0" name="Google Shape;2000;p297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01" name="Google Shape;2001;p297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2002" name="Google Shape;2002;p297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2003" name="Google Shape;2003;p29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04" name="Google Shape;2004;p29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05" name="Google Shape;2005;p29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2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" name="Google Shape;2007;p298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08" name="Google Shape;2008;p298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2009" name="Google Shape;2009;p298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2010" name="Google Shape;2010;p29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11" name="Google Shape;2011;p29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12" name="Google Shape;2012;p29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4" name="Google Shape;2014;p29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15" name="Google Shape;2015;p299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16" name="Google Shape;2016;p29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17" name="Google Shape;2017;p29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18" name="Google Shape;2018;p29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2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0" name="Google Shape;2020;p300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21" name="Google Shape;2021;p300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22" name="Google Shape;2022;p30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23" name="Google Shape;2023;p30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24" name="Google Shape;2024;p30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2"/>
          <p:cNvSpPr txBox="1">
            <a:spLocks noGrp="1"/>
          </p:cNvSpPr>
          <p:nvPr>
            <p:ph type="ctrTitle"/>
          </p:nvPr>
        </p:nvSpPr>
        <p:spPr>
          <a:xfrm>
            <a:off x="342900" y="1065212"/>
            <a:ext cx="3886200" cy="73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2"/>
          <p:cNvSpPr txBox="1"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8" name="Google Shape;108;p2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72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7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72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6" name="Google Shape;2026;p30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27" name="Google Shape;2027;p301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28" name="Google Shape;2028;p30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/>
            </a:lvl1pPr>
            <a:lvl2pPr marL="91440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29" name="Google Shape;2029;p30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30" name="Google Shape;2030;p30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31" name="Google Shape;2031;p30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3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3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14" name="Google Shape;114;p23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72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7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72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4"/>
          <p:cNvSpPr txBox="1">
            <a:spLocks noGrp="1"/>
          </p:cNvSpPr>
          <p:nvPr>
            <p:ph type="title"/>
          </p:nvPr>
        </p:nvSpPr>
        <p:spPr>
          <a:xfrm>
            <a:off x="361156" y="2203450"/>
            <a:ext cx="3886200" cy="681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4"/>
          <p:cNvSpPr txBox="1">
            <a:spLocks noGrp="1"/>
          </p:cNvSpPr>
          <p:nvPr>
            <p:ph type="body" idx="1"/>
          </p:nvPr>
        </p:nvSpPr>
        <p:spPr>
          <a:xfrm>
            <a:off x="361156" y="1453357"/>
            <a:ext cx="3886200" cy="75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20" name="Google Shape;120;p2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72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7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72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5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5"/>
          <p:cNvSpPr txBox="1">
            <a:spLocks noGrp="1"/>
          </p:cNvSpPr>
          <p:nvPr>
            <p:ph type="body" idx="1"/>
          </p:nvPr>
        </p:nvSpPr>
        <p:spPr>
          <a:xfrm>
            <a:off x="228600" y="767557"/>
            <a:ext cx="2020050" cy="31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126" name="Google Shape;126;p25"/>
          <p:cNvSpPr txBox="1">
            <a:spLocks noGrp="1"/>
          </p:cNvSpPr>
          <p:nvPr>
            <p:ph type="body" idx="2"/>
          </p:nvPr>
        </p:nvSpPr>
        <p:spPr>
          <a:xfrm>
            <a:off x="228600" y="1087438"/>
            <a:ext cx="2020050" cy="1975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048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127" name="Google Shape;127;p25"/>
          <p:cNvSpPr txBox="1">
            <a:spLocks noGrp="1"/>
          </p:cNvSpPr>
          <p:nvPr>
            <p:ph type="body" idx="3"/>
          </p:nvPr>
        </p:nvSpPr>
        <p:spPr>
          <a:xfrm>
            <a:off x="2322512" y="767557"/>
            <a:ext cx="2020950" cy="31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128" name="Google Shape;128;p25"/>
          <p:cNvSpPr txBox="1">
            <a:spLocks noGrp="1"/>
          </p:cNvSpPr>
          <p:nvPr>
            <p:ph type="body" idx="4"/>
          </p:nvPr>
        </p:nvSpPr>
        <p:spPr>
          <a:xfrm>
            <a:off x="2322512" y="1087438"/>
            <a:ext cx="2020950" cy="1975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048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129" name="Google Shape;129;p25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72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25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7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72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6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6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72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26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7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72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7"/>
          <p:cNvSpPr txBox="1">
            <a:spLocks noGrp="1"/>
          </p:cNvSpPr>
          <p:nvPr>
            <p:ph type="title"/>
          </p:nvPr>
        </p:nvSpPr>
        <p:spPr>
          <a:xfrm>
            <a:off x="228600" y="136525"/>
            <a:ext cx="1504125" cy="580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7"/>
          <p:cNvSpPr txBox="1">
            <a:spLocks noGrp="1"/>
          </p:cNvSpPr>
          <p:nvPr>
            <p:ph type="body" idx="1"/>
          </p:nvPr>
        </p:nvSpPr>
        <p:spPr>
          <a:xfrm>
            <a:off x="1787525" y="136525"/>
            <a:ext cx="2555775" cy="2926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30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marL="914400" lvl="1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marL="1371600" lvl="2" indent="-3048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marL="1828800" lvl="3" indent="-2921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marL="2286000" lvl="4" indent="-2921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marL="2743200" lvl="5" indent="-2921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marL="3200400" lvl="6" indent="-2921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marL="3657600" lvl="7" indent="-2921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marL="4114800" lvl="8" indent="-2921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>
            <a:endParaRPr/>
          </a:p>
        </p:txBody>
      </p:sp>
      <p:sp>
        <p:nvSpPr>
          <p:cNvPr id="140" name="Google Shape;140;p27"/>
          <p:cNvSpPr txBox="1">
            <a:spLocks noGrp="1"/>
          </p:cNvSpPr>
          <p:nvPr>
            <p:ph type="body" idx="2"/>
          </p:nvPr>
        </p:nvSpPr>
        <p:spPr>
          <a:xfrm>
            <a:off x="228600" y="717550"/>
            <a:ext cx="1504125" cy="2345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41" name="Google Shape;141;p27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72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7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7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27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72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8"/>
          <p:cNvSpPr txBox="1">
            <a:spLocks noGrp="1"/>
          </p:cNvSpPr>
          <p:nvPr>
            <p:ph type="title"/>
          </p:nvPr>
        </p:nvSpPr>
        <p:spPr>
          <a:xfrm>
            <a:off x="896144" y="2400300"/>
            <a:ext cx="2743200" cy="283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8"/>
          <p:cNvSpPr>
            <a:spLocks noGrp="1"/>
          </p:cNvSpPr>
          <p:nvPr>
            <p:ph type="pic" idx="2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7" name="Google Shape;147;p28"/>
          <p:cNvSpPr txBox="1">
            <a:spLocks noGrp="1"/>
          </p:cNvSpPr>
          <p:nvPr>
            <p:ph type="body" idx="1"/>
          </p:nvPr>
        </p:nvSpPr>
        <p:spPr>
          <a:xfrm>
            <a:off x="896144" y="2683669"/>
            <a:ext cx="2743200" cy="402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48" name="Google Shape;148;p28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72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28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7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72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9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29"/>
          <p:cNvSpPr txBox="1">
            <a:spLocks noGrp="1"/>
          </p:cNvSpPr>
          <p:nvPr>
            <p:ph type="body" idx="1"/>
          </p:nvPr>
        </p:nvSpPr>
        <p:spPr>
          <a:xfrm rot="5400000">
            <a:off x="1154475" y="-125775"/>
            <a:ext cx="226305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2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72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7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2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72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0"/>
          <p:cNvSpPr txBox="1">
            <a:spLocks noGrp="1"/>
          </p:cNvSpPr>
          <p:nvPr>
            <p:ph type="title"/>
          </p:nvPr>
        </p:nvSpPr>
        <p:spPr>
          <a:xfrm rot="5400000">
            <a:off x="2366213" y="1085807"/>
            <a:ext cx="2925675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30"/>
          <p:cNvSpPr txBox="1">
            <a:spLocks noGrp="1"/>
          </p:cNvSpPr>
          <p:nvPr>
            <p:ph type="body" idx="1"/>
          </p:nvPr>
        </p:nvSpPr>
        <p:spPr>
          <a:xfrm rot="5400000">
            <a:off x="270750" y="95244"/>
            <a:ext cx="2925675" cy="3009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60" name="Google Shape;160;p30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72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30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7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72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ight">
  <p:cSld name="eight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1"/>
          <p:cNvSpPr>
            <a:spLocks noGrp="1"/>
          </p:cNvSpPr>
          <p:nvPr>
            <p:ph type="pic" idx="2"/>
          </p:nvPr>
        </p:nvSpPr>
        <p:spPr>
          <a:xfrm>
            <a:off x="6491674" y="1840293"/>
            <a:ext cx="665550" cy="666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65" name="Google Shape;165;p31"/>
          <p:cNvSpPr txBox="1">
            <a:spLocks noGrp="1"/>
          </p:cNvSpPr>
          <p:nvPr>
            <p:ph type="body" idx="1"/>
          </p:nvPr>
        </p:nvSpPr>
        <p:spPr>
          <a:xfrm>
            <a:off x="7283071" y="3481116"/>
            <a:ext cx="1603800" cy="451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31"/>
          <p:cNvSpPr txBox="1">
            <a:spLocks noGrp="1"/>
          </p:cNvSpPr>
          <p:nvPr>
            <p:ph type="body" idx="3"/>
          </p:nvPr>
        </p:nvSpPr>
        <p:spPr>
          <a:xfrm>
            <a:off x="7283071" y="3180646"/>
            <a:ext cx="1603800" cy="22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31"/>
          <p:cNvSpPr>
            <a:spLocks noGrp="1"/>
          </p:cNvSpPr>
          <p:nvPr>
            <p:ph type="pic" idx="4"/>
          </p:nvPr>
        </p:nvSpPr>
        <p:spPr>
          <a:xfrm>
            <a:off x="3827599" y="1840293"/>
            <a:ext cx="665550" cy="666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68" name="Google Shape;168;p31"/>
          <p:cNvSpPr>
            <a:spLocks noGrp="1"/>
          </p:cNvSpPr>
          <p:nvPr>
            <p:ph type="pic" idx="5"/>
          </p:nvPr>
        </p:nvSpPr>
        <p:spPr>
          <a:xfrm>
            <a:off x="1163523" y="1840293"/>
            <a:ext cx="665550" cy="666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69" name="Google Shape;169;p31"/>
          <p:cNvSpPr>
            <a:spLocks noGrp="1"/>
          </p:cNvSpPr>
          <p:nvPr>
            <p:ph type="pic" idx="6"/>
          </p:nvPr>
        </p:nvSpPr>
        <p:spPr>
          <a:xfrm>
            <a:off x="6491674" y="3140123"/>
            <a:ext cx="665550" cy="666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70" name="Google Shape;170;p31"/>
          <p:cNvSpPr>
            <a:spLocks noGrp="1"/>
          </p:cNvSpPr>
          <p:nvPr>
            <p:ph type="pic" idx="7"/>
          </p:nvPr>
        </p:nvSpPr>
        <p:spPr>
          <a:xfrm>
            <a:off x="3827599" y="3140123"/>
            <a:ext cx="665550" cy="666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71" name="Google Shape;171;p31"/>
          <p:cNvSpPr>
            <a:spLocks noGrp="1"/>
          </p:cNvSpPr>
          <p:nvPr>
            <p:ph type="pic" idx="8"/>
          </p:nvPr>
        </p:nvSpPr>
        <p:spPr>
          <a:xfrm>
            <a:off x="1163523" y="3140123"/>
            <a:ext cx="665550" cy="666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72" name="Google Shape;172;p31"/>
          <p:cNvSpPr>
            <a:spLocks noGrp="1"/>
          </p:cNvSpPr>
          <p:nvPr>
            <p:ph type="pic" idx="9"/>
          </p:nvPr>
        </p:nvSpPr>
        <p:spPr>
          <a:xfrm>
            <a:off x="571876" y="229540"/>
            <a:ext cx="665550" cy="666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73" name="Google Shape;173;p31"/>
          <p:cNvSpPr>
            <a:spLocks noGrp="1"/>
          </p:cNvSpPr>
          <p:nvPr>
            <p:ph type="pic" idx="13"/>
          </p:nvPr>
        </p:nvSpPr>
        <p:spPr>
          <a:xfrm>
            <a:off x="3827599" y="4312363"/>
            <a:ext cx="665550" cy="666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74" name="Google Shape;174;p31"/>
          <p:cNvSpPr txBox="1">
            <a:spLocks noGrp="1"/>
          </p:cNvSpPr>
          <p:nvPr>
            <p:ph type="body" idx="14"/>
          </p:nvPr>
        </p:nvSpPr>
        <p:spPr>
          <a:xfrm>
            <a:off x="7283071" y="2158226"/>
            <a:ext cx="1603800" cy="451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5" name="Google Shape;175;p31"/>
          <p:cNvSpPr txBox="1">
            <a:spLocks noGrp="1"/>
          </p:cNvSpPr>
          <p:nvPr>
            <p:ph type="body" idx="15"/>
          </p:nvPr>
        </p:nvSpPr>
        <p:spPr>
          <a:xfrm>
            <a:off x="7283071" y="1857756"/>
            <a:ext cx="1603800" cy="22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31"/>
          <p:cNvSpPr txBox="1">
            <a:spLocks noGrp="1"/>
          </p:cNvSpPr>
          <p:nvPr>
            <p:ph type="body" idx="16"/>
          </p:nvPr>
        </p:nvSpPr>
        <p:spPr>
          <a:xfrm>
            <a:off x="4587717" y="3481116"/>
            <a:ext cx="1603800" cy="451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31"/>
          <p:cNvSpPr txBox="1">
            <a:spLocks noGrp="1"/>
          </p:cNvSpPr>
          <p:nvPr>
            <p:ph type="body" idx="17"/>
          </p:nvPr>
        </p:nvSpPr>
        <p:spPr>
          <a:xfrm>
            <a:off x="4587717" y="3180646"/>
            <a:ext cx="1603800" cy="22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31"/>
          <p:cNvSpPr txBox="1">
            <a:spLocks noGrp="1"/>
          </p:cNvSpPr>
          <p:nvPr>
            <p:ph type="body" idx="18"/>
          </p:nvPr>
        </p:nvSpPr>
        <p:spPr>
          <a:xfrm>
            <a:off x="4587717" y="2158226"/>
            <a:ext cx="1603800" cy="451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31"/>
          <p:cNvSpPr txBox="1">
            <a:spLocks noGrp="1"/>
          </p:cNvSpPr>
          <p:nvPr>
            <p:ph type="body" idx="19"/>
          </p:nvPr>
        </p:nvSpPr>
        <p:spPr>
          <a:xfrm>
            <a:off x="4587717" y="1857756"/>
            <a:ext cx="1603800" cy="22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0" name="Google Shape;180;p31"/>
          <p:cNvSpPr txBox="1">
            <a:spLocks noGrp="1"/>
          </p:cNvSpPr>
          <p:nvPr>
            <p:ph type="body" idx="20"/>
          </p:nvPr>
        </p:nvSpPr>
        <p:spPr>
          <a:xfrm>
            <a:off x="4587717" y="4603712"/>
            <a:ext cx="1603800" cy="451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1" name="Google Shape;181;p31"/>
          <p:cNvSpPr txBox="1">
            <a:spLocks noGrp="1"/>
          </p:cNvSpPr>
          <p:nvPr>
            <p:ph type="body" idx="21"/>
          </p:nvPr>
        </p:nvSpPr>
        <p:spPr>
          <a:xfrm>
            <a:off x="4587717" y="4312813"/>
            <a:ext cx="1603800" cy="22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2" name="Google Shape;182;p31"/>
          <p:cNvSpPr txBox="1">
            <a:spLocks noGrp="1"/>
          </p:cNvSpPr>
          <p:nvPr>
            <p:ph type="body" idx="22"/>
          </p:nvPr>
        </p:nvSpPr>
        <p:spPr>
          <a:xfrm>
            <a:off x="1915031" y="2158226"/>
            <a:ext cx="1603800" cy="451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3" name="Google Shape;183;p31"/>
          <p:cNvSpPr txBox="1">
            <a:spLocks noGrp="1"/>
          </p:cNvSpPr>
          <p:nvPr>
            <p:ph type="body" idx="23"/>
          </p:nvPr>
        </p:nvSpPr>
        <p:spPr>
          <a:xfrm>
            <a:off x="1915031" y="1857756"/>
            <a:ext cx="1603800" cy="22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4" name="Google Shape;184;p31"/>
          <p:cNvSpPr txBox="1">
            <a:spLocks noGrp="1"/>
          </p:cNvSpPr>
          <p:nvPr>
            <p:ph type="body" idx="24"/>
          </p:nvPr>
        </p:nvSpPr>
        <p:spPr>
          <a:xfrm>
            <a:off x="1915031" y="3481116"/>
            <a:ext cx="1603800" cy="451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5" name="Google Shape;185;p31"/>
          <p:cNvSpPr txBox="1">
            <a:spLocks noGrp="1"/>
          </p:cNvSpPr>
          <p:nvPr>
            <p:ph type="body" idx="25"/>
          </p:nvPr>
        </p:nvSpPr>
        <p:spPr>
          <a:xfrm>
            <a:off x="1915031" y="3180646"/>
            <a:ext cx="1603800" cy="22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6" name="Google Shape;186;p31"/>
          <p:cNvSpPr txBox="1">
            <a:spLocks noGrp="1"/>
          </p:cNvSpPr>
          <p:nvPr>
            <p:ph type="body" idx="26"/>
          </p:nvPr>
        </p:nvSpPr>
        <p:spPr>
          <a:xfrm>
            <a:off x="1312269" y="611189"/>
            <a:ext cx="1603800" cy="451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7" name="Google Shape;187;p31"/>
          <p:cNvSpPr txBox="1">
            <a:spLocks noGrp="1"/>
          </p:cNvSpPr>
          <p:nvPr>
            <p:ph type="body" idx="27"/>
          </p:nvPr>
        </p:nvSpPr>
        <p:spPr>
          <a:xfrm>
            <a:off x="1312269" y="308982"/>
            <a:ext cx="1603800" cy="22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31"/>
          <p:cNvSpPr txBox="1">
            <a:spLocks noGrp="1"/>
          </p:cNvSpPr>
          <p:nvPr>
            <p:ph type="title"/>
          </p:nvPr>
        </p:nvSpPr>
        <p:spPr>
          <a:xfrm>
            <a:off x="4314824" y="342900"/>
            <a:ext cx="4572000" cy="451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440">
          <p15:clr>
            <a:srgbClr val="FBAE40"/>
          </p15:clr>
        </p15:guide>
        <p15:guide id="2" pos="2880">
          <p15:clr>
            <a:srgbClr val="FBAE40"/>
          </p15:clr>
        </p15:guide>
        <p15:guide id="3" pos="4320">
          <p15:clr>
            <a:srgbClr val="FBAE40"/>
          </p15:clr>
        </p15:guide>
        <p15:guide id="4" pos="2988">
          <p15:clr>
            <a:srgbClr val="5ACBF0"/>
          </p15:clr>
        </p15:guide>
        <p15:guide id="5" pos="2754">
          <p15:clr>
            <a:srgbClr val="5ACBF0"/>
          </p15:clr>
        </p15:guide>
        <p15:guide id="6" pos="1548">
          <p15:clr>
            <a:srgbClr val="5ACBF0"/>
          </p15:clr>
        </p15:guide>
        <p15:guide id="7" pos="1332">
          <p15:clr>
            <a:srgbClr val="5ACBF0"/>
          </p15:clr>
        </p15:guide>
        <p15:guide id="8" pos="4212">
          <p15:clr>
            <a:srgbClr val="5ACBF0"/>
          </p15:clr>
        </p15:guide>
        <p15:guide id="9" pos="4446">
          <p15:clr>
            <a:srgbClr val="5ACBF0"/>
          </p15:clr>
        </p15:guide>
        <p15:guide id="10" pos="108">
          <p15:clr>
            <a:srgbClr val="5ACBF0"/>
          </p15:clr>
        </p15:guide>
        <p15:guide id="11" orient="horz" pos="3150">
          <p15:clr>
            <a:srgbClr val="5ACBF0"/>
          </p15:clr>
        </p15:guide>
        <p15:guide id="12" pos="5652">
          <p15:clr>
            <a:srgbClr val="5ACBF0"/>
          </p15:clr>
        </p15:guide>
        <p15:guide id="13" orient="horz" pos="108">
          <p15:clr>
            <a:srgbClr val="5ACBF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 Slide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2"/>
          <p:cNvSpPr/>
          <p:nvPr/>
        </p:nvSpPr>
        <p:spPr>
          <a:xfrm>
            <a:off x="670836" y="1043878"/>
            <a:ext cx="8487900" cy="473175"/>
          </a:xfrm>
          <a:prstGeom prst="rect">
            <a:avLst/>
          </a:prstGeom>
          <a:solidFill>
            <a:srgbClr val="DEE6EE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1" name="Google Shape;191;p32"/>
          <p:cNvSpPr txBox="1">
            <a:spLocks noGrp="1"/>
          </p:cNvSpPr>
          <p:nvPr>
            <p:ph type="body" idx="1"/>
          </p:nvPr>
        </p:nvSpPr>
        <p:spPr>
          <a:xfrm>
            <a:off x="749901" y="1107136"/>
            <a:ext cx="1272825" cy="338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32"/>
          <p:cNvSpPr txBox="1">
            <a:spLocks noGrp="1"/>
          </p:cNvSpPr>
          <p:nvPr>
            <p:ph type="body" idx="2"/>
          </p:nvPr>
        </p:nvSpPr>
        <p:spPr>
          <a:xfrm>
            <a:off x="751502" y="1622273"/>
            <a:ext cx="1272825" cy="27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3" name="Google Shape;193;p32"/>
          <p:cNvSpPr txBox="1">
            <a:spLocks noGrp="1"/>
          </p:cNvSpPr>
          <p:nvPr>
            <p:ph type="body" idx="3"/>
          </p:nvPr>
        </p:nvSpPr>
        <p:spPr>
          <a:xfrm>
            <a:off x="2307697" y="1107136"/>
            <a:ext cx="1272825" cy="338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4" name="Google Shape;194;p32"/>
          <p:cNvSpPr txBox="1">
            <a:spLocks noGrp="1"/>
          </p:cNvSpPr>
          <p:nvPr>
            <p:ph type="body" idx="4"/>
          </p:nvPr>
        </p:nvSpPr>
        <p:spPr>
          <a:xfrm>
            <a:off x="2309298" y="1622273"/>
            <a:ext cx="1272825" cy="27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5" name="Google Shape;195;p32"/>
          <p:cNvSpPr txBox="1">
            <a:spLocks noGrp="1"/>
          </p:cNvSpPr>
          <p:nvPr>
            <p:ph type="body" idx="5"/>
          </p:nvPr>
        </p:nvSpPr>
        <p:spPr>
          <a:xfrm>
            <a:off x="3865492" y="1107136"/>
            <a:ext cx="1272825" cy="338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6" name="Google Shape;196;p32"/>
          <p:cNvSpPr txBox="1">
            <a:spLocks noGrp="1"/>
          </p:cNvSpPr>
          <p:nvPr>
            <p:ph type="body" idx="6"/>
          </p:nvPr>
        </p:nvSpPr>
        <p:spPr>
          <a:xfrm>
            <a:off x="3867094" y="1622273"/>
            <a:ext cx="1272825" cy="27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7" name="Google Shape;197;p32"/>
          <p:cNvSpPr txBox="1">
            <a:spLocks noGrp="1"/>
          </p:cNvSpPr>
          <p:nvPr>
            <p:ph type="body" idx="7"/>
          </p:nvPr>
        </p:nvSpPr>
        <p:spPr>
          <a:xfrm>
            <a:off x="5423288" y="1107136"/>
            <a:ext cx="1272825" cy="338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8" name="Google Shape;198;p32"/>
          <p:cNvSpPr txBox="1">
            <a:spLocks noGrp="1"/>
          </p:cNvSpPr>
          <p:nvPr>
            <p:ph type="body" idx="8"/>
          </p:nvPr>
        </p:nvSpPr>
        <p:spPr>
          <a:xfrm>
            <a:off x="5424889" y="1622273"/>
            <a:ext cx="1272825" cy="27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99" name="Google Shape;199;p32"/>
          <p:cNvSpPr txBox="1">
            <a:spLocks noGrp="1"/>
          </p:cNvSpPr>
          <p:nvPr>
            <p:ph type="body" idx="9"/>
          </p:nvPr>
        </p:nvSpPr>
        <p:spPr>
          <a:xfrm>
            <a:off x="6981084" y="1107136"/>
            <a:ext cx="1272825" cy="338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0" name="Google Shape;200;p32"/>
          <p:cNvSpPr txBox="1">
            <a:spLocks noGrp="1"/>
          </p:cNvSpPr>
          <p:nvPr>
            <p:ph type="body" idx="13"/>
          </p:nvPr>
        </p:nvSpPr>
        <p:spPr>
          <a:xfrm>
            <a:off x="6982685" y="1622273"/>
            <a:ext cx="1272825" cy="27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cxnSp>
        <p:nvCxnSpPr>
          <p:cNvPr id="201" name="Google Shape;201;p32"/>
          <p:cNvCxnSpPr/>
          <p:nvPr/>
        </p:nvCxnSpPr>
        <p:spPr>
          <a:xfrm>
            <a:off x="689498" y="1034012"/>
            <a:ext cx="8478000" cy="0"/>
          </a:xfrm>
          <a:prstGeom prst="straightConnector1">
            <a:avLst/>
          </a:prstGeom>
          <a:noFill/>
          <a:ln w="19050" cap="flat" cmpd="sng">
            <a:solidFill>
              <a:srgbClr val="9399A1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202" name="Google Shape;202;p32"/>
          <p:cNvGrpSpPr/>
          <p:nvPr/>
        </p:nvGrpSpPr>
        <p:grpSpPr>
          <a:xfrm>
            <a:off x="6821343" y="988834"/>
            <a:ext cx="147400" cy="3224583"/>
            <a:chOff x="882917" y="2474883"/>
            <a:chExt cx="137100" cy="2999263"/>
          </a:xfrm>
        </p:grpSpPr>
        <p:cxnSp>
          <p:nvCxnSpPr>
            <p:cNvPr id="203" name="Google Shape;203;p32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204" name="Google Shape;204;p32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05" name="Google Shape;205;p32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cxnSp>
        <p:nvCxnSpPr>
          <p:cNvPr id="206" name="Google Shape;206;p32"/>
          <p:cNvCxnSpPr/>
          <p:nvPr/>
        </p:nvCxnSpPr>
        <p:spPr>
          <a:xfrm>
            <a:off x="718556" y="1519631"/>
            <a:ext cx="8430300" cy="0"/>
          </a:xfrm>
          <a:prstGeom prst="straightConnector1">
            <a:avLst/>
          </a:prstGeom>
          <a:noFill/>
          <a:ln w="723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207" name="Google Shape;207;p32"/>
          <p:cNvGrpSpPr/>
          <p:nvPr/>
        </p:nvGrpSpPr>
        <p:grpSpPr>
          <a:xfrm>
            <a:off x="585827" y="988834"/>
            <a:ext cx="147402" cy="3224582"/>
            <a:chOff x="882915" y="2453736"/>
            <a:chExt cx="137102" cy="2999263"/>
          </a:xfrm>
        </p:grpSpPr>
        <p:cxnSp>
          <p:nvCxnSpPr>
            <p:cNvPr id="208" name="Google Shape;208;p32"/>
            <p:cNvCxnSpPr/>
            <p:nvPr/>
          </p:nvCxnSpPr>
          <p:spPr>
            <a:xfrm>
              <a:off x="951497" y="2522316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209" name="Google Shape;209;p32"/>
            <p:cNvSpPr/>
            <p:nvPr/>
          </p:nvSpPr>
          <p:spPr>
            <a:xfrm>
              <a:off x="882915" y="245373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0" name="Google Shape;210;p32"/>
            <p:cNvSpPr/>
            <p:nvPr/>
          </p:nvSpPr>
          <p:spPr>
            <a:xfrm>
              <a:off x="882917" y="5315899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11" name="Google Shape;211;p32"/>
          <p:cNvGrpSpPr/>
          <p:nvPr/>
        </p:nvGrpSpPr>
        <p:grpSpPr>
          <a:xfrm>
            <a:off x="563188" y="1414169"/>
            <a:ext cx="198900" cy="198900"/>
            <a:chOff x="818907" y="3062958"/>
            <a:chExt cx="265200" cy="265200"/>
          </a:xfrm>
        </p:grpSpPr>
        <p:sp>
          <p:nvSpPr>
            <p:cNvPr id="212" name="Google Shape;212;p32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3" name="Google Shape;213;p32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14" name="Google Shape;214;p32"/>
          <p:cNvGrpSpPr/>
          <p:nvPr/>
        </p:nvGrpSpPr>
        <p:grpSpPr>
          <a:xfrm>
            <a:off x="2156701" y="988834"/>
            <a:ext cx="147400" cy="3224583"/>
            <a:chOff x="882917" y="2474883"/>
            <a:chExt cx="137100" cy="2999263"/>
          </a:xfrm>
        </p:grpSpPr>
        <p:cxnSp>
          <p:nvCxnSpPr>
            <p:cNvPr id="215" name="Google Shape;215;p32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216" name="Google Shape;216;p32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7" name="Google Shape;217;p32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18" name="Google Shape;218;p32"/>
          <p:cNvGrpSpPr/>
          <p:nvPr/>
        </p:nvGrpSpPr>
        <p:grpSpPr>
          <a:xfrm>
            <a:off x="2135435" y="1414169"/>
            <a:ext cx="198900" cy="198900"/>
            <a:chOff x="818907" y="3062958"/>
            <a:chExt cx="265200" cy="265200"/>
          </a:xfrm>
        </p:grpSpPr>
        <p:sp>
          <p:nvSpPr>
            <p:cNvPr id="219" name="Google Shape;219;p32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20" name="Google Shape;220;p32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21" name="Google Shape;221;p32"/>
          <p:cNvGrpSpPr/>
          <p:nvPr/>
        </p:nvGrpSpPr>
        <p:grpSpPr>
          <a:xfrm>
            <a:off x="6798713" y="1414169"/>
            <a:ext cx="198900" cy="198900"/>
            <a:chOff x="818907" y="3062958"/>
            <a:chExt cx="265200" cy="265200"/>
          </a:xfrm>
        </p:grpSpPr>
        <p:sp>
          <p:nvSpPr>
            <p:cNvPr id="222" name="Google Shape;222;p32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23" name="Google Shape;223;p32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24" name="Google Shape;224;p32"/>
          <p:cNvGrpSpPr/>
          <p:nvPr/>
        </p:nvGrpSpPr>
        <p:grpSpPr>
          <a:xfrm>
            <a:off x="3727583" y="988834"/>
            <a:ext cx="147400" cy="3224583"/>
            <a:chOff x="882917" y="2474883"/>
            <a:chExt cx="137100" cy="2999263"/>
          </a:xfrm>
        </p:grpSpPr>
        <p:cxnSp>
          <p:nvCxnSpPr>
            <p:cNvPr id="225" name="Google Shape;225;p32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226" name="Google Shape;226;p32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27" name="Google Shape;227;p32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228" name="Google Shape;228;p32"/>
          <p:cNvSpPr/>
          <p:nvPr/>
        </p:nvSpPr>
        <p:spPr>
          <a:xfrm>
            <a:off x="3703820" y="1414169"/>
            <a:ext cx="198900" cy="19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9" name="Google Shape;229;p32"/>
          <p:cNvSpPr/>
          <p:nvPr/>
        </p:nvSpPr>
        <p:spPr>
          <a:xfrm>
            <a:off x="3751825" y="1462175"/>
            <a:ext cx="102825" cy="102825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230" name="Google Shape;230;p32"/>
          <p:cNvGrpSpPr/>
          <p:nvPr/>
        </p:nvGrpSpPr>
        <p:grpSpPr>
          <a:xfrm>
            <a:off x="5298465" y="988834"/>
            <a:ext cx="147400" cy="3224583"/>
            <a:chOff x="882917" y="2474883"/>
            <a:chExt cx="137100" cy="2999263"/>
          </a:xfrm>
        </p:grpSpPr>
        <p:cxnSp>
          <p:nvCxnSpPr>
            <p:cNvPr id="231" name="Google Shape;231;p32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232" name="Google Shape;232;p32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33" name="Google Shape;233;p32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34" name="Google Shape;234;p32"/>
          <p:cNvGrpSpPr/>
          <p:nvPr/>
        </p:nvGrpSpPr>
        <p:grpSpPr>
          <a:xfrm>
            <a:off x="5277443" y="1414169"/>
            <a:ext cx="198900" cy="198900"/>
            <a:chOff x="821985" y="3062284"/>
            <a:chExt cx="265200" cy="265200"/>
          </a:xfrm>
        </p:grpSpPr>
        <p:sp>
          <p:nvSpPr>
            <p:cNvPr id="235" name="Google Shape;235;p32"/>
            <p:cNvSpPr/>
            <p:nvPr/>
          </p:nvSpPr>
          <p:spPr>
            <a:xfrm>
              <a:off x="821985" y="3062284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36" name="Google Shape;236;p32"/>
            <p:cNvSpPr/>
            <p:nvPr/>
          </p:nvSpPr>
          <p:spPr>
            <a:xfrm>
              <a:off x="885993" y="3126292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237" name="Google Shape;237;p32"/>
          <p:cNvSpPr/>
          <p:nvPr/>
        </p:nvSpPr>
        <p:spPr>
          <a:xfrm>
            <a:off x="508183" y="4440432"/>
            <a:ext cx="7953300" cy="3156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9">
          <p15:clr>
            <a:srgbClr val="FBAE40"/>
          </p15:clr>
        </p15:guide>
        <p15:guide id="2" pos="413">
          <p15:clr>
            <a:srgbClr val="FBAE40"/>
          </p15:clr>
        </p15:guide>
        <p15:guide id="3" pos="5310">
          <p15:clr>
            <a:srgbClr val="FBAE40"/>
          </p15:clr>
        </p15:guide>
        <p15:guide id="4" orient="horz" pos="2808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25" cy="572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3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525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30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600"/>
              <a:buChar char="•"/>
              <a:defRPr/>
            </a:lvl1pPr>
            <a:lvl2pPr marL="914400" lvl="1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Char char="–"/>
              <a:defRPr/>
            </a:lvl2pPr>
            <a:lvl3pPr marL="1371600" lvl="2" indent="-3048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200"/>
              <a:buChar char="•"/>
              <a:defRPr/>
            </a:lvl3pPr>
            <a:lvl4pPr marL="1828800" lvl="3" indent="-2921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Char char="–"/>
              <a:defRPr/>
            </a:lvl4pPr>
            <a:lvl5pPr marL="2286000" lvl="4" indent="-2921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Char char="»"/>
              <a:defRPr/>
            </a:lvl5pPr>
            <a:lvl6pPr marL="2743200" lvl="5" indent="-2921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6pPr>
            <a:lvl7pPr marL="3200400" lvl="6" indent="-2921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7pPr>
            <a:lvl8pPr marL="3657600" lvl="7" indent="-2921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8pPr>
            <a:lvl9pPr marL="4114800" lvl="8" indent="-2921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9pPr>
          </a:lstStyle>
          <a:p>
            <a:endParaRPr/>
          </a:p>
        </p:txBody>
      </p:sp>
      <p:sp>
        <p:nvSpPr>
          <p:cNvPr id="241" name="Google Shape;241;p33"/>
          <p:cNvSpPr txBox="1">
            <a:spLocks noGrp="1"/>
          </p:cNvSpPr>
          <p:nvPr>
            <p:ph type="sldNum" idx="12"/>
          </p:nvPr>
        </p:nvSpPr>
        <p:spPr>
          <a:xfrm>
            <a:off x="8472458" y="4663216"/>
            <a:ext cx="548775" cy="393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5"/>
          <p:cNvSpPr/>
          <p:nvPr/>
        </p:nvSpPr>
        <p:spPr>
          <a:xfrm>
            <a:off x="670836" y="1043878"/>
            <a:ext cx="8487900" cy="473175"/>
          </a:xfrm>
          <a:prstGeom prst="rect">
            <a:avLst/>
          </a:prstGeom>
          <a:solidFill>
            <a:srgbClr val="DEE6EE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3" name="Google Shape;253;p35"/>
          <p:cNvSpPr txBox="1">
            <a:spLocks noGrp="1"/>
          </p:cNvSpPr>
          <p:nvPr>
            <p:ph type="body" idx="1"/>
          </p:nvPr>
        </p:nvSpPr>
        <p:spPr>
          <a:xfrm>
            <a:off x="749901" y="1107136"/>
            <a:ext cx="1272825" cy="338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54" name="Google Shape;254;p35"/>
          <p:cNvSpPr txBox="1">
            <a:spLocks noGrp="1"/>
          </p:cNvSpPr>
          <p:nvPr>
            <p:ph type="body" idx="2"/>
          </p:nvPr>
        </p:nvSpPr>
        <p:spPr>
          <a:xfrm>
            <a:off x="751502" y="1622273"/>
            <a:ext cx="1272825" cy="27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55" name="Google Shape;255;p35"/>
          <p:cNvSpPr txBox="1">
            <a:spLocks noGrp="1"/>
          </p:cNvSpPr>
          <p:nvPr>
            <p:ph type="body" idx="3"/>
          </p:nvPr>
        </p:nvSpPr>
        <p:spPr>
          <a:xfrm>
            <a:off x="2307697" y="1107136"/>
            <a:ext cx="1272825" cy="338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56" name="Google Shape;256;p35"/>
          <p:cNvSpPr txBox="1">
            <a:spLocks noGrp="1"/>
          </p:cNvSpPr>
          <p:nvPr>
            <p:ph type="body" idx="4"/>
          </p:nvPr>
        </p:nvSpPr>
        <p:spPr>
          <a:xfrm>
            <a:off x="2309298" y="1622273"/>
            <a:ext cx="1272825" cy="27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57" name="Google Shape;257;p35"/>
          <p:cNvSpPr txBox="1">
            <a:spLocks noGrp="1"/>
          </p:cNvSpPr>
          <p:nvPr>
            <p:ph type="body" idx="5"/>
          </p:nvPr>
        </p:nvSpPr>
        <p:spPr>
          <a:xfrm>
            <a:off x="3865492" y="1107136"/>
            <a:ext cx="1272825" cy="338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58" name="Google Shape;258;p35"/>
          <p:cNvSpPr txBox="1">
            <a:spLocks noGrp="1"/>
          </p:cNvSpPr>
          <p:nvPr>
            <p:ph type="body" idx="6"/>
          </p:nvPr>
        </p:nvSpPr>
        <p:spPr>
          <a:xfrm>
            <a:off x="3867094" y="1622273"/>
            <a:ext cx="1272825" cy="27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59" name="Google Shape;259;p35"/>
          <p:cNvSpPr txBox="1">
            <a:spLocks noGrp="1"/>
          </p:cNvSpPr>
          <p:nvPr>
            <p:ph type="body" idx="7"/>
          </p:nvPr>
        </p:nvSpPr>
        <p:spPr>
          <a:xfrm>
            <a:off x="5423288" y="1107136"/>
            <a:ext cx="1272825" cy="338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60" name="Google Shape;260;p35"/>
          <p:cNvSpPr txBox="1">
            <a:spLocks noGrp="1"/>
          </p:cNvSpPr>
          <p:nvPr>
            <p:ph type="body" idx="8"/>
          </p:nvPr>
        </p:nvSpPr>
        <p:spPr>
          <a:xfrm>
            <a:off x="5424889" y="1622273"/>
            <a:ext cx="1272825" cy="27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61" name="Google Shape;261;p35"/>
          <p:cNvSpPr txBox="1">
            <a:spLocks noGrp="1"/>
          </p:cNvSpPr>
          <p:nvPr>
            <p:ph type="body" idx="9"/>
          </p:nvPr>
        </p:nvSpPr>
        <p:spPr>
          <a:xfrm>
            <a:off x="6981084" y="1107136"/>
            <a:ext cx="1272825" cy="338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62" name="Google Shape;262;p35"/>
          <p:cNvSpPr txBox="1">
            <a:spLocks noGrp="1"/>
          </p:cNvSpPr>
          <p:nvPr>
            <p:ph type="body" idx="13"/>
          </p:nvPr>
        </p:nvSpPr>
        <p:spPr>
          <a:xfrm>
            <a:off x="6982685" y="1622273"/>
            <a:ext cx="1272825" cy="27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cxnSp>
        <p:nvCxnSpPr>
          <p:cNvPr id="263" name="Google Shape;263;p35"/>
          <p:cNvCxnSpPr/>
          <p:nvPr/>
        </p:nvCxnSpPr>
        <p:spPr>
          <a:xfrm>
            <a:off x="689498" y="1034012"/>
            <a:ext cx="8478000" cy="0"/>
          </a:xfrm>
          <a:prstGeom prst="straightConnector1">
            <a:avLst/>
          </a:prstGeom>
          <a:noFill/>
          <a:ln w="19050" cap="flat" cmpd="sng">
            <a:solidFill>
              <a:srgbClr val="9399A1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264" name="Google Shape;264;p35"/>
          <p:cNvGrpSpPr/>
          <p:nvPr/>
        </p:nvGrpSpPr>
        <p:grpSpPr>
          <a:xfrm>
            <a:off x="6821343" y="988834"/>
            <a:ext cx="147400" cy="3224583"/>
            <a:chOff x="882917" y="2474883"/>
            <a:chExt cx="137100" cy="2999263"/>
          </a:xfrm>
        </p:grpSpPr>
        <p:cxnSp>
          <p:nvCxnSpPr>
            <p:cNvPr id="265" name="Google Shape;265;p35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266" name="Google Shape;266;p35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67" name="Google Shape;267;p35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cxnSp>
        <p:nvCxnSpPr>
          <p:cNvPr id="268" name="Google Shape;268;p35"/>
          <p:cNvCxnSpPr/>
          <p:nvPr/>
        </p:nvCxnSpPr>
        <p:spPr>
          <a:xfrm>
            <a:off x="718556" y="1519631"/>
            <a:ext cx="8430300" cy="0"/>
          </a:xfrm>
          <a:prstGeom prst="straightConnector1">
            <a:avLst/>
          </a:prstGeom>
          <a:noFill/>
          <a:ln w="723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269" name="Google Shape;269;p35"/>
          <p:cNvGrpSpPr/>
          <p:nvPr/>
        </p:nvGrpSpPr>
        <p:grpSpPr>
          <a:xfrm>
            <a:off x="585827" y="988834"/>
            <a:ext cx="147402" cy="3224582"/>
            <a:chOff x="882915" y="2453736"/>
            <a:chExt cx="137102" cy="2999263"/>
          </a:xfrm>
        </p:grpSpPr>
        <p:cxnSp>
          <p:nvCxnSpPr>
            <p:cNvPr id="270" name="Google Shape;270;p35"/>
            <p:cNvCxnSpPr/>
            <p:nvPr/>
          </p:nvCxnSpPr>
          <p:spPr>
            <a:xfrm>
              <a:off x="951497" y="2522316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271" name="Google Shape;271;p35"/>
            <p:cNvSpPr/>
            <p:nvPr/>
          </p:nvSpPr>
          <p:spPr>
            <a:xfrm>
              <a:off x="882915" y="245373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72" name="Google Shape;272;p35"/>
            <p:cNvSpPr/>
            <p:nvPr/>
          </p:nvSpPr>
          <p:spPr>
            <a:xfrm>
              <a:off x="882917" y="5315899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73" name="Google Shape;273;p35"/>
          <p:cNvGrpSpPr/>
          <p:nvPr/>
        </p:nvGrpSpPr>
        <p:grpSpPr>
          <a:xfrm>
            <a:off x="563188" y="1414169"/>
            <a:ext cx="198900" cy="198900"/>
            <a:chOff x="818907" y="3062958"/>
            <a:chExt cx="265200" cy="265200"/>
          </a:xfrm>
        </p:grpSpPr>
        <p:sp>
          <p:nvSpPr>
            <p:cNvPr id="274" name="Google Shape;274;p35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75" name="Google Shape;275;p35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76" name="Google Shape;276;p35"/>
          <p:cNvGrpSpPr/>
          <p:nvPr/>
        </p:nvGrpSpPr>
        <p:grpSpPr>
          <a:xfrm>
            <a:off x="2156701" y="988834"/>
            <a:ext cx="147400" cy="3224583"/>
            <a:chOff x="882917" y="2474883"/>
            <a:chExt cx="137100" cy="2999263"/>
          </a:xfrm>
        </p:grpSpPr>
        <p:cxnSp>
          <p:nvCxnSpPr>
            <p:cNvPr id="277" name="Google Shape;277;p35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278" name="Google Shape;278;p35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79" name="Google Shape;279;p35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80" name="Google Shape;280;p35"/>
          <p:cNvGrpSpPr/>
          <p:nvPr/>
        </p:nvGrpSpPr>
        <p:grpSpPr>
          <a:xfrm>
            <a:off x="2135435" y="1414169"/>
            <a:ext cx="198900" cy="198900"/>
            <a:chOff x="818907" y="3062958"/>
            <a:chExt cx="265200" cy="265200"/>
          </a:xfrm>
        </p:grpSpPr>
        <p:sp>
          <p:nvSpPr>
            <p:cNvPr id="281" name="Google Shape;281;p35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82" name="Google Shape;282;p35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83" name="Google Shape;283;p35"/>
          <p:cNvGrpSpPr/>
          <p:nvPr/>
        </p:nvGrpSpPr>
        <p:grpSpPr>
          <a:xfrm>
            <a:off x="6798713" y="1414169"/>
            <a:ext cx="198900" cy="198900"/>
            <a:chOff x="818907" y="3062958"/>
            <a:chExt cx="265200" cy="265200"/>
          </a:xfrm>
        </p:grpSpPr>
        <p:sp>
          <p:nvSpPr>
            <p:cNvPr id="284" name="Google Shape;284;p35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85" name="Google Shape;285;p35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86" name="Google Shape;286;p35"/>
          <p:cNvGrpSpPr/>
          <p:nvPr/>
        </p:nvGrpSpPr>
        <p:grpSpPr>
          <a:xfrm>
            <a:off x="3727583" y="988834"/>
            <a:ext cx="147400" cy="3224583"/>
            <a:chOff x="882917" y="2474883"/>
            <a:chExt cx="137100" cy="2999263"/>
          </a:xfrm>
        </p:grpSpPr>
        <p:cxnSp>
          <p:nvCxnSpPr>
            <p:cNvPr id="287" name="Google Shape;287;p35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288" name="Google Shape;288;p35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89" name="Google Shape;289;p35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290" name="Google Shape;290;p35"/>
          <p:cNvSpPr/>
          <p:nvPr/>
        </p:nvSpPr>
        <p:spPr>
          <a:xfrm>
            <a:off x="3703820" y="1414169"/>
            <a:ext cx="198900" cy="19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91" name="Google Shape;291;p35"/>
          <p:cNvSpPr/>
          <p:nvPr/>
        </p:nvSpPr>
        <p:spPr>
          <a:xfrm>
            <a:off x="3751825" y="1462175"/>
            <a:ext cx="102825" cy="102825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292" name="Google Shape;292;p35"/>
          <p:cNvGrpSpPr/>
          <p:nvPr/>
        </p:nvGrpSpPr>
        <p:grpSpPr>
          <a:xfrm>
            <a:off x="5298465" y="988834"/>
            <a:ext cx="147400" cy="3224583"/>
            <a:chOff x="882917" y="2474883"/>
            <a:chExt cx="137100" cy="2999263"/>
          </a:xfrm>
        </p:grpSpPr>
        <p:cxnSp>
          <p:nvCxnSpPr>
            <p:cNvPr id="293" name="Google Shape;293;p35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294" name="Google Shape;294;p35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95" name="Google Shape;295;p35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96" name="Google Shape;296;p35"/>
          <p:cNvGrpSpPr/>
          <p:nvPr/>
        </p:nvGrpSpPr>
        <p:grpSpPr>
          <a:xfrm>
            <a:off x="5277443" y="1414169"/>
            <a:ext cx="198900" cy="198900"/>
            <a:chOff x="821985" y="3062284"/>
            <a:chExt cx="265200" cy="265200"/>
          </a:xfrm>
        </p:grpSpPr>
        <p:sp>
          <p:nvSpPr>
            <p:cNvPr id="297" name="Google Shape;297;p35"/>
            <p:cNvSpPr/>
            <p:nvPr/>
          </p:nvSpPr>
          <p:spPr>
            <a:xfrm>
              <a:off x="821985" y="3062284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98" name="Google Shape;298;p35"/>
            <p:cNvSpPr/>
            <p:nvPr/>
          </p:nvSpPr>
          <p:spPr>
            <a:xfrm>
              <a:off x="885993" y="3126292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299" name="Google Shape;299;p35"/>
          <p:cNvSpPr/>
          <p:nvPr/>
        </p:nvSpPr>
        <p:spPr>
          <a:xfrm>
            <a:off x="508183" y="4440432"/>
            <a:ext cx="7953300" cy="3156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9">
          <p15:clr>
            <a:srgbClr val="FBAE40"/>
          </p15:clr>
        </p15:guide>
        <p15:guide id="2" pos="413">
          <p15:clr>
            <a:srgbClr val="FBAE40"/>
          </p15:clr>
        </p15:guide>
        <p15:guide id="3" pos="5310">
          <p15:clr>
            <a:srgbClr val="FBAE40"/>
          </p15:clr>
        </p15:guide>
        <p15:guide id="4" orient="horz" pos="2808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6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61" name="Google Shape;461;p6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62" name="Google Shape;462;p67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63" name="Google Shape;463;p6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64" name="Google Shape;464;p6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65" name="Google Shape;465;p6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68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68" name="Google Shape;468;p68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469" name="Google Shape;469;p6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0" name="Google Shape;470;p6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1" name="Google Shape;471;p6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6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4" name="Google Shape;474;p69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75" name="Google Shape;475;p6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6" name="Google Shape;476;p6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7" name="Google Shape;477;p6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70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0" name="Google Shape;480;p7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81" name="Google Shape;481;p7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2" name="Google Shape;482;p7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3" name="Google Shape;483;p7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71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6" name="Google Shape;486;p71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500" cy="61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87" name="Google Shape;487;p71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5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88" name="Google Shape;488;p71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89" name="Google Shape;489;p71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90" name="Google Shape;490;p7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1" name="Google Shape;491;p7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2" name="Google Shape;492;p7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72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5" name="Google Shape;495;p7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6" name="Google Shape;496;p7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7" name="Google Shape;497;p7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7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00" name="Google Shape;500;p7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01" name="Google Shape;501;p7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7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04" name="Google Shape;504;p7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0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05" name="Google Shape;505;p74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06" name="Google Shape;506;p7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07" name="Google Shape;507;p7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08" name="Google Shape;508;p7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75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11" name="Google Shape;511;p7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0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2" name="Google Shape;512;p75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13" name="Google Shape;513;p7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14" name="Google Shape;514;p7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15" name="Google Shape;515;p7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7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18" name="Google Shape;518;p76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519" name="Google Shape;519;p7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0" name="Google Shape;520;p7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1" name="Google Shape;521;p7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77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4" name="Google Shape;524;p77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525" name="Google Shape;525;p7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6" name="Google Shape;526;p7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7" name="Google Shape;527;p7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_HEADER_1">
  <p:cSld name="SECTION_HEADER_1"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78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30" name="Google Shape;530;p78"/>
          <p:cNvSpPr txBox="1">
            <a:spLocks noGrp="1"/>
          </p:cNvSpPr>
          <p:nvPr>
            <p:ph type="sldNum" idx="12"/>
          </p:nvPr>
        </p:nvSpPr>
        <p:spPr>
          <a:xfrm>
            <a:off x="8472458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Text">
  <p:cSld name="1_Title and Text"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79"/>
          <p:cNvSpPr txBox="1">
            <a:spLocks noGrp="1"/>
          </p:cNvSpPr>
          <p:nvPr>
            <p:ph type="body" idx="1"/>
          </p:nvPr>
        </p:nvSpPr>
        <p:spPr>
          <a:xfrm>
            <a:off x="409904" y="923112"/>
            <a:ext cx="8261100" cy="14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3655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mo"/>
              <a:buChar char="−"/>
              <a:defRPr sz="1700" b="0" i="0"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mo"/>
              <a:buChar char="−"/>
              <a:defRPr sz="1700" b="0" i="0"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mo"/>
              <a:buChar char="−"/>
              <a:defRPr sz="1700" b="0" i="0"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mo"/>
              <a:buChar char="−"/>
              <a:defRPr sz="1700" b="0" i="0"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533" name="Google Shape;533;p79"/>
          <p:cNvSpPr/>
          <p:nvPr/>
        </p:nvSpPr>
        <p:spPr>
          <a:xfrm rot="10800000">
            <a:off x="0" y="-24"/>
            <a:ext cx="9144000" cy="641100"/>
          </a:xfrm>
          <a:prstGeom prst="rect">
            <a:avLst/>
          </a:prstGeom>
          <a:solidFill>
            <a:srgbClr val="2189BC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4" name="Google Shape;534;p7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674710" y="141161"/>
            <a:ext cx="996325" cy="358755"/>
          </a:xfrm>
          <a:prstGeom prst="rect">
            <a:avLst/>
          </a:prstGeom>
          <a:noFill/>
          <a:ln>
            <a:noFill/>
          </a:ln>
        </p:spPr>
      </p:pic>
      <p:sp>
        <p:nvSpPr>
          <p:cNvPr id="535" name="Google Shape;535;p79"/>
          <p:cNvSpPr txBox="1">
            <a:spLocks noGrp="1"/>
          </p:cNvSpPr>
          <p:nvPr>
            <p:ph type="sldNum" idx="12"/>
          </p:nvPr>
        </p:nvSpPr>
        <p:spPr>
          <a:xfrm>
            <a:off x="8556784" y="474985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80"/>
          <p:cNvSpPr/>
          <p:nvPr/>
        </p:nvSpPr>
        <p:spPr>
          <a:xfrm>
            <a:off x="197644" y="195263"/>
            <a:ext cx="8748600" cy="4752900"/>
          </a:xfrm>
          <a:prstGeom prst="rect">
            <a:avLst/>
          </a:prstGeom>
          <a:solidFill>
            <a:srgbClr val="053055">
              <a:alpha val="9451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38" name="Google Shape;538;p80"/>
          <p:cNvGrpSpPr/>
          <p:nvPr/>
        </p:nvGrpSpPr>
        <p:grpSpPr>
          <a:xfrm>
            <a:off x="736578" y="2155153"/>
            <a:ext cx="833997" cy="833997"/>
            <a:chOff x="263520" y="1747810"/>
            <a:chExt cx="681648" cy="681648"/>
          </a:xfrm>
        </p:grpSpPr>
        <p:sp>
          <p:nvSpPr>
            <p:cNvPr id="539" name="Google Shape;539;p80"/>
            <p:cNvSpPr/>
            <p:nvPr/>
          </p:nvSpPr>
          <p:spPr>
            <a:xfrm>
              <a:off x="263520" y="1747810"/>
              <a:ext cx="681648" cy="681648"/>
            </a:xfrm>
            <a:custGeom>
              <a:avLst/>
              <a:gdLst/>
              <a:ahLst/>
              <a:cxnLst/>
              <a:rect l="l" t="t" r="r" b="b"/>
              <a:pathLst>
                <a:path w="790317" h="790317" extrusionOk="0">
                  <a:moveTo>
                    <a:pt x="794743" y="397372"/>
                  </a:moveTo>
                  <a:cubicBezTo>
                    <a:pt x="794743" y="616834"/>
                    <a:pt x="616834" y="794744"/>
                    <a:pt x="397372" y="794744"/>
                  </a:cubicBezTo>
                  <a:cubicBezTo>
                    <a:pt x="177909" y="794744"/>
                    <a:pt x="0" y="616834"/>
                    <a:pt x="0" y="397372"/>
                  </a:cubicBezTo>
                  <a:cubicBezTo>
                    <a:pt x="0" y="177909"/>
                    <a:pt x="177909" y="0"/>
                    <a:pt x="397372" y="0"/>
                  </a:cubicBezTo>
                  <a:cubicBezTo>
                    <a:pt x="616834" y="0"/>
                    <a:pt x="794743" y="177909"/>
                    <a:pt x="794743" y="3973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40" name="Google Shape;540;p80"/>
            <p:cNvGrpSpPr/>
            <p:nvPr/>
          </p:nvGrpSpPr>
          <p:grpSpPr>
            <a:xfrm>
              <a:off x="305504" y="1789829"/>
              <a:ext cx="599225" cy="599225"/>
              <a:chOff x="1115698" y="2285661"/>
              <a:chExt cx="695479" cy="695479"/>
            </a:xfrm>
          </p:grpSpPr>
          <p:sp>
            <p:nvSpPr>
              <p:cNvPr id="541" name="Google Shape;541;p80"/>
              <p:cNvSpPr/>
              <p:nvPr/>
            </p:nvSpPr>
            <p:spPr>
              <a:xfrm>
                <a:off x="1120710" y="2287104"/>
                <a:ext cx="653329" cy="653329"/>
              </a:xfrm>
              <a:custGeom>
                <a:avLst/>
                <a:gdLst/>
                <a:ahLst/>
                <a:cxnLst/>
                <a:rect l="l" t="t" r="r" b="b"/>
                <a:pathLst>
                  <a:path w="653329" h="653329" extrusionOk="0">
                    <a:moveTo>
                      <a:pt x="661970" y="330985"/>
                    </a:moveTo>
                    <a:cubicBezTo>
                      <a:pt x="661970" y="513783"/>
                      <a:pt x="513783" y="661970"/>
                      <a:pt x="330985" y="661970"/>
                    </a:cubicBezTo>
                    <a:cubicBezTo>
                      <a:pt x="148187" y="661970"/>
                      <a:pt x="0" y="513783"/>
                      <a:pt x="0" y="330985"/>
                    </a:cubicBezTo>
                    <a:cubicBezTo>
                      <a:pt x="0" y="148187"/>
                      <a:pt x="148187" y="0"/>
                      <a:pt x="330985" y="0"/>
                    </a:cubicBezTo>
                    <a:cubicBezTo>
                      <a:pt x="513783" y="0"/>
                      <a:pt x="661970" y="148187"/>
                      <a:pt x="661970" y="33098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800"/>
                  <a:buFont typeface="Arial"/>
                  <a:buNone/>
                </a:pPr>
                <a:endParaRPr sz="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2" name="Google Shape;542;p80"/>
              <p:cNvSpPr/>
              <p:nvPr/>
            </p:nvSpPr>
            <p:spPr>
              <a:xfrm>
                <a:off x="1115698" y="2285661"/>
                <a:ext cx="695479" cy="695479"/>
              </a:xfrm>
              <a:custGeom>
                <a:avLst/>
                <a:gdLst/>
                <a:ahLst/>
                <a:cxnLst/>
                <a:rect l="l" t="t" r="r" b="b"/>
                <a:pathLst>
                  <a:path w="695479" h="695479" extrusionOk="0">
                    <a:moveTo>
                      <a:pt x="348583" y="697166"/>
                    </a:moveTo>
                    <a:cubicBezTo>
                      <a:pt x="156378" y="697166"/>
                      <a:pt x="0" y="540788"/>
                      <a:pt x="0" y="348583"/>
                    </a:cubicBezTo>
                    <a:cubicBezTo>
                      <a:pt x="0" y="156378"/>
                      <a:pt x="156378" y="0"/>
                      <a:pt x="348583" y="0"/>
                    </a:cubicBezTo>
                    <a:cubicBezTo>
                      <a:pt x="540788" y="0"/>
                      <a:pt x="697166" y="156378"/>
                      <a:pt x="697166" y="348583"/>
                    </a:cubicBezTo>
                    <a:cubicBezTo>
                      <a:pt x="697166" y="540788"/>
                      <a:pt x="540788" y="697166"/>
                      <a:pt x="348583" y="697166"/>
                    </a:cubicBezTo>
                    <a:close/>
                    <a:moveTo>
                      <a:pt x="348583" y="36039"/>
                    </a:moveTo>
                    <a:cubicBezTo>
                      <a:pt x="176294" y="36039"/>
                      <a:pt x="36144" y="176188"/>
                      <a:pt x="36144" y="348477"/>
                    </a:cubicBezTo>
                    <a:cubicBezTo>
                      <a:pt x="36144" y="520767"/>
                      <a:pt x="176294" y="660916"/>
                      <a:pt x="348583" y="660916"/>
                    </a:cubicBezTo>
                    <a:cubicBezTo>
                      <a:pt x="520872" y="660916"/>
                      <a:pt x="661022" y="520767"/>
                      <a:pt x="661022" y="348477"/>
                    </a:cubicBezTo>
                    <a:cubicBezTo>
                      <a:pt x="661022" y="176188"/>
                      <a:pt x="520872" y="36039"/>
                      <a:pt x="348583" y="3603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800"/>
                  <a:buFont typeface="Arial"/>
                  <a:buNone/>
                </a:pPr>
                <a:endParaRPr sz="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543" name="Google Shape;543;p80"/>
          <p:cNvSpPr/>
          <p:nvPr/>
        </p:nvSpPr>
        <p:spPr>
          <a:xfrm>
            <a:off x="1728327" y="2287151"/>
            <a:ext cx="3384600" cy="5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Libre Franklin"/>
              <a:buNone/>
            </a:pPr>
            <a:r>
              <a:rPr lang="en-GB" sz="3000" b="0" i="0" u="none" strike="noStrike" cap="none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EXECUTIVE SUMMARY</a:t>
            </a:r>
            <a:endParaRPr sz="3000" b="0" i="0" u="none" strike="noStrike" cap="non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544" name="Google Shape;544;p8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29243" y="2370218"/>
            <a:ext cx="447846" cy="4478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25">
          <p15:clr>
            <a:srgbClr val="FBAE40"/>
          </p15:clr>
        </p15:guide>
        <p15:guide id="2" pos="5635">
          <p15:clr>
            <a:srgbClr val="FBAE40"/>
          </p15:clr>
        </p15:guide>
        <p15:guide id="3" orient="horz" pos="123">
          <p15:clr>
            <a:srgbClr val="FBAE40"/>
          </p15:clr>
        </p15:guide>
        <p15:guide id="4" orient="horz" pos="3117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81"/>
          <p:cNvSpPr txBox="1">
            <a:spLocks noGrp="1"/>
          </p:cNvSpPr>
          <p:nvPr>
            <p:ph type="title"/>
          </p:nvPr>
        </p:nvSpPr>
        <p:spPr>
          <a:xfrm>
            <a:off x="1381718" y="155439"/>
            <a:ext cx="76584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2600" b="0" i="0" u="none" strike="noStrike" cap="none">
                <a:solidFill>
                  <a:schemeClr val="accent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7" name="Google Shape;547;p81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rgbClr val="08407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48" name="Google Shape;548;p81"/>
          <p:cNvPicPr preferRelativeResize="0"/>
          <p:nvPr/>
        </p:nvPicPr>
        <p:blipFill rotWithShape="1">
          <a:blip r:embed="rId2">
            <a:alphaModFix/>
          </a:blip>
          <a:srcRect t="5218" b="7231"/>
          <a:stretch/>
        </p:blipFill>
        <p:spPr>
          <a:xfrm>
            <a:off x="0" y="0"/>
            <a:ext cx="1392379" cy="783214"/>
          </a:xfrm>
          <a:prstGeom prst="rect">
            <a:avLst/>
          </a:prstGeom>
          <a:noFill/>
          <a:ln>
            <a:noFill/>
          </a:ln>
        </p:spPr>
      </p:pic>
      <p:sp>
        <p:nvSpPr>
          <p:cNvPr id="549" name="Google Shape;549;p81"/>
          <p:cNvSpPr/>
          <p:nvPr/>
        </p:nvSpPr>
        <p:spPr>
          <a:xfrm>
            <a:off x="0" y="778981"/>
            <a:ext cx="9144000" cy="34200"/>
          </a:xfrm>
          <a:prstGeom prst="rect">
            <a:avLst/>
          </a:prstGeom>
          <a:solidFill>
            <a:srgbClr val="08407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0" name="Google Shape;550;p81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75466" y="4847470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" name="Google Shape;551;p81" descr="A picture containing drawing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25715" y="4852556"/>
            <a:ext cx="489139" cy="264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">
          <p15:clr>
            <a:srgbClr val="FBAE40"/>
          </p15:clr>
        </p15:guide>
        <p15:guide id="2" pos="125">
          <p15:clr>
            <a:srgbClr val="FBAE40"/>
          </p15:clr>
        </p15:guide>
        <p15:guide id="3" pos="5635">
          <p15:clr>
            <a:srgbClr val="FBAE40"/>
          </p15:clr>
        </p15:guide>
        <p15:guide id="4" orient="horz" pos="599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1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p1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31" name="Google Shape;731;p11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32" name="Google Shape;732;p1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11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735" name="Google Shape;735;p11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736" name="Google Shape;736;p1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p115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39" name="Google Shape;739;p1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1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42" name="Google Shape;742;p1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43" name="Google Shape;743;p116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44" name="Google Shape;744;p1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47" name="Google Shape;747;p1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118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50" name="Google Shape;750;p118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51" name="Google Shape;751;p1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119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754" name="Google Shape;754;p1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120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7" name="Google Shape;757;p120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758" name="Google Shape;758;p120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759" name="Google Shape;759;p120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60" name="Google Shape;760;p1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121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763" name="Google Shape;763;p1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122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66" name="Google Shape;766;p122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67" name="Google Shape;767;p1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">
  <p:cSld name="2">
    <p:spTree>
      <p:nvGrpSpPr>
        <p:cNvPr id="1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123"/>
          <p:cNvSpPr txBox="1">
            <a:spLocks noGrp="1"/>
          </p:cNvSpPr>
          <p:nvPr>
            <p:ph type="body" idx="1"/>
          </p:nvPr>
        </p:nvSpPr>
        <p:spPr>
          <a:xfrm>
            <a:off x="323850" y="971550"/>
            <a:ext cx="8496300" cy="3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302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Char char="●"/>
              <a:defRPr>
                <a:solidFill>
                  <a:srgbClr val="035C79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035C79"/>
                </a:solidFill>
              </a:defRPr>
            </a:lvl2pPr>
            <a:lvl3pPr marL="1371600" lvl="2" indent="-3048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Char char="■"/>
              <a:defRPr>
                <a:solidFill>
                  <a:srgbClr val="035C79"/>
                </a:solidFill>
              </a:defRPr>
            </a:lvl3pPr>
            <a:lvl4pPr marL="1828800" lvl="3" indent="-2921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Char char="●"/>
              <a:defRPr/>
            </a:lvl4pPr>
            <a:lvl5pPr marL="2286000" lvl="4" indent="-2794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800"/>
              <a:buChar char="○"/>
              <a:defRPr/>
            </a:lvl5pPr>
            <a:lvl6pPr marL="274320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■"/>
              <a:defRPr/>
            </a:lvl6pPr>
            <a:lvl7pPr marL="320040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●"/>
              <a:defRPr/>
            </a:lvl7pPr>
            <a:lvl8pPr marL="365760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○"/>
              <a:defRPr/>
            </a:lvl8pPr>
            <a:lvl9pPr marL="411480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■"/>
              <a:defRPr/>
            </a:lvl9pPr>
          </a:lstStyle>
          <a:p>
            <a:endParaRPr/>
          </a:p>
        </p:txBody>
      </p:sp>
      <p:sp>
        <p:nvSpPr>
          <p:cNvPr id="770" name="Google Shape;770;p123"/>
          <p:cNvSpPr txBox="1">
            <a:spLocks noGrp="1"/>
          </p:cNvSpPr>
          <p:nvPr>
            <p:ph type="body" idx="2"/>
          </p:nvPr>
        </p:nvSpPr>
        <p:spPr>
          <a:xfrm>
            <a:off x="323193" y="4547013"/>
            <a:ext cx="38520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800"/>
            </a:lvl1pPr>
            <a:lvl2pPr marL="91440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900"/>
            </a:lvl2pPr>
            <a:lvl3pPr marL="1371600" lvl="2" indent="-3048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Char char="■"/>
              <a:defRPr sz="900"/>
            </a:lvl3pPr>
            <a:lvl4pPr marL="1828800" lvl="3" indent="-2921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Char char="●"/>
              <a:defRPr sz="900"/>
            </a:lvl4pPr>
            <a:lvl5pPr marL="2286000" lvl="4" indent="-2794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800"/>
              <a:buChar char="○"/>
              <a:defRPr sz="900"/>
            </a:lvl5pPr>
            <a:lvl6pPr marL="274320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■"/>
              <a:defRPr/>
            </a:lvl6pPr>
            <a:lvl7pPr marL="320040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●"/>
              <a:defRPr/>
            </a:lvl7pPr>
            <a:lvl8pPr marL="365760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○"/>
              <a:defRPr/>
            </a:lvl8pPr>
            <a:lvl9pPr marL="411480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■"/>
              <a:defRPr/>
            </a:lvl9pPr>
          </a:lstStyle>
          <a:p>
            <a:endParaRPr/>
          </a:p>
        </p:txBody>
      </p:sp>
      <p:sp>
        <p:nvSpPr>
          <p:cNvPr id="771" name="Google Shape;771;p123"/>
          <p:cNvSpPr txBox="1">
            <a:spLocks noGrp="1"/>
          </p:cNvSpPr>
          <p:nvPr>
            <p:ph type="body" idx="3"/>
          </p:nvPr>
        </p:nvSpPr>
        <p:spPr>
          <a:xfrm>
            <a:off x="4310446" y="4547013"/>
            <a:ext cx="38520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800"/>
            </a:lvl1pPr>
            <a:lvl2pPr marL="91440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Char char="○"/>
              <a:defRPr sz="900"/>
            </a:lvl2pPr>
            <a:lvl3pPr marL="1371600" lvl="2" indent="-3048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Char char="■"/>
              <a:defRPr sz="900"/>
            </a:lvl3pPr>
            <a:lvl4pPr marL="1828800" lvl="3" indent="-2921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00"/>
              <a:buChar char="●"/>
              <a:defRPr sz="900"/>
            </a:lvl4pPr>
            <a:lvl5pPr marL="2286000" lvl="4" indent="-2794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800"/>
              <a:buChar char="○"/>
              <a:defRPr sz="900"/>
            </a:lvl5pPr>
            <a:lvl6pPr marL="274320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■"/>
              <a:defRPr/>
            </a:lvl6pPr>
            <a:lvl7pPr marL="320040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●"/>
              <a:defRPr/>
            </a:lvl7pPr>
            <a:lvl8pPr marL="365760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○"/>
              <a:defRPr/>
            </a:lvl8pPr>
            <a:lvl9pPr marL="411480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Char char="■"/>
              <a:defRPr/>
            </a:lvl9pPr>
          </a:lstStyle>
          <a:p>
            <a:endParaRPr/>
          </a:p>
        </p:txBody>
      </p:sp>
      <p:sp>
        <p:nvSpPr>
          <p:cNvPr id="772" name="Google Shape;772;p123"/>
          <p:cNvSpPr txBox="1">
            <a:spLocks noGrp="1"/>
          </p:cNvSpPr>
          <p:nvPr>
            <p:ph type="title"/>
          </p:nvPr>
        </p:nvSpPr>
        <p:spPr>
          <a:xfrm>
            <a:off x="323850" y="205981"/>
            <a:ext cx="8496300" cy="36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12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75" name="Google Shape;775;p12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6" name="Google Shape;776;p124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7" name="Google Shape;777;p12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8" name="Google Shape;778;p12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9" name="Google Shape;779;p12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12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2" name="Google Shape;782;p12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83" name="Google Shape;783;p12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4" name="Google Shape;784;p12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5" name="Google Shape;785;p12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127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795" name="Google Shape;795;p127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796" name="Google Shape;796;p127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128"/>
          <p:cNvSpPr txBox="1">
            <a:spLocks noGrp="1"/>
          </p:cNvSpPr>
          <p:nvPr>
            <p:ph type="ctrTitle"/>
          </p:nvPr>
        </p:nvSpPr>
        <p:spPr>
          <a:xfrm>
            <a:off x="342900" y="1065212"/>
            <a:ext cx="3886200" cy="7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799" name="Google Shape;799;p128"/>
          <p:cNvSpPr txBox="1"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00" name="Google Shape;800;p128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01" name="Google Shape;801;p128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02" name="Google Shape;802;p12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129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05" name="Google Shape;805;p129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806" name="Google Shape;806;p12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07" name="Google Shape;807;p12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08" name="Google Shape;808;p12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130"/>
          <p:cNvSpPr txBox="1">
            <a:spLocks noGrp="1"/>
          </p:cNvSpPr>
          <p:nvPr>
            <p:ph type="title"/>
          </p:nvPr>
        </p:nvSpPr>
        <p:spPr>
          <a:xfrm>
            <a:off x="361156" y="2203450"/>
            <a:ext cx="3886200" cy="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cap="none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11" name="Google Shape;811;p130"/>
          <p:cNvSpPr txBox="1">
            <a:spLocks noGrp="1"/>
          </p:cNvSpPr>
          <p:nvPr>
            <p:ph type="body" idx="1"/>
          </p:nvPr>
        </p:nvSpPr>
        <p:spPr>
          <a:xfrm>
            <a:off x="361156" y="1453357"/>
            <a:ext cx="3886200" cy="7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12" name="Google Shape;812;p130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13" name="Google Shape;813;p130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14" name="Google Shape;814;p13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131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17" name="Google Shape;817;p131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818" name="Google Shape;818;p131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819" name="Google Shape;819;p13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20" name="Google Shape;820;p13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21" name="Google Shape;821;p13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132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24" name="Google Shape;824;p132"/>
          <p:cNvSpPr txBox="1">
            <a:spLocks noGrp="1"/>
          </p:cNvSpPr>
          <p:nvPr>
            <p:ph type="body" idx="1"/>
          </p:nvPr>
        </p:nvSpPr>
        <p:spPr>
          <a:xfrm>
            <a:off x="228600" y="767557"/>
            <a:ext cx="2020200" cy="3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825" name="Google Shape;825;p132"/>
          <p:cNvSpPr txBox="1">
            <a:spLocks noGrp="1"/>
          </p:cNvSpPr>
          <p:nvPr>
            <p:ph type="body" idx="2"/>
          </p:nvPr>
        </p:nvSpPr>
        <p:spPr>
          <a:xfrm>
            <a:off x="228600" y="1087438"/>
            <a:ext cx="2020200" cy="19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826" name="Google Shape;826;p132"/>
          <p:cNvSpPr txBox="1">
            <a:spLocks noGrp="1"/>
          </p:cNvSpPr>
          <p:nvPr>
            <p:ph type="body" idx="3"/>
          </p:nvPr>
        </p:nvSpPr>
        <p:spPr>
          <a:xfrm>
            <a:off x="2322512" y="767557"/>
            <a:ext cx="2020800" cy="3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827" name="Google Shape;827;p132"/>
          <p:cNvSpPr txBox="1">
            <a:spLocks noGrp="1"/>
          </p:cNvSpPr>
          <p:nvPr>
            <p:ph type="body" idx="4"/>
          </p:nvPr>
        </p:nvSpPr>
        <p:spPr>
          <a:xfrm>
            <a:off x="2322512" y="1087438"/>
            <a:ext cx="2020800" cy="19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828" name="Google Shape;828;p13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29" name="Google Shape;829;p13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30" name="Google Shape;830;p13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Google Shape;832;p133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33" name="Google Shape;833;p133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34" name="Google Shape;834;p133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35" name="Google Shape;835;p133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134"/>
          <p:cNvSpPr txBox="1">
            <a:spLocks noGrp="1"/>
          </p:cNvSpPr>
          <p:nvPr>
            <p:ph type="title"/>
          </p:nvPr>
        </p:nvSpPr>
        <p:spPr>
          <a:xfrm>
            <a:off x="228600" y="136525"/>
            <a:ext cx="1504200" cy="5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38" name="Google Shape;838;p134"/>
          <p:cNvSpPr txBox="1">
            <a:spLocks noGrp="1"/>
          </p:cNvSpPr>
          <p:nvPr>
            <p:ph type="body" idx="1"/>
          </p:nvPr>
        </p:nvSpPr>
        <p:spPr>
          <a:xfrm>
            <a:off x="1787525" y="136525"/>
            <a:ext cx="2555700" cy="292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302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marL="91440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marL="1371600" lvl="2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marL="1828800" lvl="3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marL="228600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marL="274320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marL="320040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marL="365760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marL="411480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>
            <a:endParaRPr/>
          </a:p>
        </p:txBody>
      </p:sp>
      <p:sp>
        <p:nvSpPr>
          <p:cNvPr id="839" name="Google Shape;839;p134"/>
          <p:cNvSpPr txBox="1">
            <a:spLocks noGrp="1"/>
          </p:cNvSpPr>
          <p:nvPr>
            <p:ph type="body" idx="2"/>
          </p:nvPr>
        </p:nvSpPr>
        <p:spPr>
          <a:xfrm>
            <a:off x="228600" y="717550"/>
            <a:ext cx="1504200" cy="23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840" name="Google Shape;840;p13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41" name="Google Shape;841;p13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42" name="Google Shape;842;p13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p135"/>
          <p:cNvSpPr txBox="1">
            <a:spLocks noGrp="1"/>
          </p:cNvSpPr>
          <p:nvPr>
            <p:ph type="title"/>
          </p:nvPr>
        </p:nvSpPr>
        <p:spPr>
          <a:xfrm>
            <a:off x="896144" y="2400300"/>
            <a:ext cx="2743200" cy="2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45" name="Google Shape;845;p135"/>
          <p:cNvSpPr>
            <a:spLocks noGrp="1"/>
          </p:cNvSpPr>
          <p:nvPr>
            <p:ph type="pic" idx="2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6" name="Google Shape;846;p135"/>
          <p:cNvSpPr txBox="1">
            <a:spLocks noGrp="1"/>
          </p:cNvSpPr>
          <p:nvPr>
            <p:ph type="body" idx="1"/>
          </p:nvPr>
        </p:nvSpPr>
        <p:spPr>
          <a:xfrm>
            <a:off x="896144" y="2683669"/>
            <a:ext cx="27432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847" name="Google Shape;847;p135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48" name="Google Shape;848;p135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49" name="Google Shape;849;p13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p136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52" name="Google Shape;852;p136"/>
          <p:cNvSpPr txBox="1">
            <a:spLocks noGrp="1"/>
          </p:cNvSpPr>
          <p:nvPr>
            <p:ph type="body" idx="1"/>
          </p:nvPr>
        </p:nvSpPr>
        <p:spPr>
          <a:xfrm rot="5400000">
            <a:off x="1154400" y="-125700"/>
            <a:ext cx="2263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853" name="Google Shape;853;p136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54" name="Google Shape;854;p136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55" name="Google Shape;855;p13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p137"/>
          <p:cNvSpPr txBox="1">
            <a:spLocks noGrp="1"/>
          </p:cNvSpPr>
          <p:nvPr>
            <p:ph type="title"/>
          </p:nvPr>
        </p:nvSpPr>
        <p:spPr>
          <a:xfrm rot="5400000">
            <a:off x="2366250" y="1085769"/>
            <a:ext cx="2925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58" name="Google Shape;858;p137"/>
          <p:cNvSpPr txBox="1">
            <a:spLocks noGrp="1"/>
          </p:cNvSpPr>
          <p:nvPr>
            <p:ph type="body" idx="1"/>
          </p:nvPr>
        </p:nvSpPr>
        <p:spPr>
          <a:xfrm rot="5400000">
            <a:off x="270750" y="95169"/>
            <a:ext cx="2925600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859" name="Google Shape;859;p137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60" name="Google Shape;860;p137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861" name="Google Shape;861;p137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ight">
  <p:cSld name="eight">
    <p:spTree>
      <p:nvGrpSpPr>
        <p:cNvPr id="1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138"/>
          <p:cNvSpPr>
            <a:spLocks noGrp="1"/>
          </p:cNvSpPr>
          <p:nvPr>
            <p:ph type="pic" idx="2"/>
          </p:nvPr>
        </p:nvSpPr>
        <p:spPr>
          <a:xfrm>
            <a:off x="6491674" y="184029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864" name="Google Shape;864;p138"/>
          <p:cNvSpPr txBox="1">
            <a:spLocks noGrp="1"/>
          </p:cNvSpPr>
          <p:nvPr>
            <p:ph type="body" idx="1"/>
          </p:nvPr>
        </p:nvSpPr>
        <p:spPr>
          <a:xfrm>
            <a:off x="7283071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65" name="Google Shape;865;p138"/>
          <p:cNvSpPr txBox="1">
            <a:spLocks noGrp="1"/>
          </p:cNvSpPr>
          <p:nvPr>
            <p:ph type="body" idx="3"/>
          </p:nvPr>
        </p:nvSpPr>
        <p:spPr>
          <a:xfrm>
            <a:off x="7283071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66" name="Google Shape;866;p138"/>
          <p:cNvSpPr>
            <a:spLocks noGrp="1"/>
          </p:cNvSpPr>
          <p:nvPr>
            <p:ph type="pic" idx="4"/>
          </p:nvPr>
        </p:nvSpPr>
        <p:spPr>
          <a:xfrm>
            <a:off x="3827599" y="184029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867" name="Google Shape;867;p138"/>
          <p:cNvSpPr>
            <a:spLocks noGrp="1"/>
          </p:cNvSpPr>
          <p:nvPr>
            <p:ph type="pic" idx="5"/>
          </p:nvPr>
        </p:nvSpPr>
        <p:spPr>
          <a:xfrm>
            <a:off x="1163523" y="184029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868" name="Google Shape;868;p138"/>
          <p:cNvSpPr>
            <a:spLocks noGrp="1"/>
          </p:cNvSpPr>
          <p:nvPr>
            <p:ph type="pic" idx="6"/>
          </p:nvPr>
        </p:nvSpPr>
        <p:spPr>
          <a:xfrm>
            <a:off x="6491674" y="314012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869" name="Google Shape;869;p138"/>
          <p:cNvSpPr>
            <a:spLocks noGrp="1"/>
          </p:cNvSpPr>
          <p:nvPr>
            <p:ph type="pic" idx="7"/>
          </p:nvPr>
        </p:nvSpPr>
        <p:spPr>
          <a:xfrm>
            <a:off x="3827599" y="314012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870" name="Google Shape;870;p138"/>
          <p:cNvSpPr>
            <a:spLocks noGrp="1"/>
          </p:cNvSpPr>
          <p:nvPr>
            <p:ph type="pic" idx="8"/>
          </p:nvPr>
        </p:nvSpPr>
        <p:spPr>
          <a:xfrm>
            <a:off x="1163523" y="314012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871" name="Google Shape;871;p138"/>
          <p:cNvSpPr>
            <a:spLocks noGrp="1"/>
          </p:cNvSpPr>
          <p:nvPr>
            <p:ph type="pic" idx="9"/>
          </p:nvPr>
        </p:nvSpPr>
        <p:spPr>
          <a:xfrm>
            <a:off x="571876" y="229540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872" name="Google Shape;872;p138"/>
          <p:cNvSpPr>
            <a:spLocks noGrp="1"/>
          </p:cNvSpPr>
          <p:nvPr>
            <p:ph type="pic" idx="13"/>
          </p:nvPr>
        </p:nvSpPr>
        <p:spPr>
          <a:xfrm>
            <a:off x="3827599" y="4312363"/>
            <a:ext cx="6654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873" name="Google Shape;873;p138"/>
          <p:cNvSpPr txBox="1">
            <a:spLocks noGrp="1"/>
          </p:cNvSpPr>
          <p:nvPr>
            <p:ph type="body" idx="14"/>
          </p:nvPr>
        </p:nvSpPr>
        <p:spPr>
          <a:xfrm>
            <a:off x="7283071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74" name="Google Shape;874;p138"/>
          <p:cNvSpPr txBox="1">
            <a:spLocks noGrp="1"/>
          </p:cNvSpPr>
          <p:nvPr>
            <p:ph type="body" idx="15"/>
          </p:nvPr>
        </p:nvSpPr>
        <p:spPr>
          <a:xfrm>
            <a:off x="7283071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75" name="Google Shape;875;p138"/>
          <p:cNvSpPr txBox="1">
            <a:spLocks noGrp="1"/>
          </p:cNvSpPr>
          <p:nvPr>
            <p:ph type="body" idx="16"/>
          </p:nvPr>
        </p:nvSpPr>
        <p:spPr>
          <a:xfrm>
            <a:off x="4587717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76" name="Google Shape;876;p138"/>
          <p:cNvSpPr txBox="1">
            <a:spLocks noGrp="1"/>
          </p:cNvSpPr>
          <p:nvPr>
            <p:ph type="body" idx="17"/>
          </p:nvPr>
        </p:nvSpPr>
        <p:spPr>
          <a:xfrm>
            <a:off x="4587717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77" name="Google Shape;877;p138"/>
          <p:cNvSpPr txBox="1">
            <a:spLocks noGrp="1"/>
          </p:cNvSpPr>
          <p:nvPr>
            <p:ph type="body" idx="18"/>
          </p:nvPr>
        </p:nvSpPr>
        <p:spPr>
          <a:xfrm>
            <a:off x="4587717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78" name="Google Shape;878;p138"/>
          <p:cNvSpPr txBox="1">
            <a:spLocks noGrp="1"/>
          </p:cNvSpPr>
          <p:nvPr>
            <p:ph type="body" idx="19"/>
          </p:nvPr>
        </p:nvSpPr>
        <p:spPr>
          <a:xfrm>
            <a:off x="4587717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79" name="Google Shape;879;p138"/>
          <p:cNvSpPr txBox="1">
            <a:spLocks noGrp="1"/>
          </p:cNvSpPr>
          <p:nvPr>
            <p:ph type="body" idx="20"/>
          </p:nvPr>
        </p:nvSpPr>
        <p:spPr>
          <a:xfrm>
            <a:off x="4587717" y="4603712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80" name="Google Shape;880;p138"/>
          <p:cNvSpPr txBox="1">
            <a:spLocks noGrp="1"/>
          </p:cNvSpPr>
          <p:nvPr>
            <p:ph type="body" idx="21"/>
          </p:nvPr>
        </p:nvSpPr>
        <p:spPr>
          <a:xfrm>
            <a:off x="4587717" y="4312813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81" name="Google Shape;881;p138"/>
          <p:cNvSpPr txBox="1">
            <a:spLocks noGrp="1"/>
          </p:cNvSpPr>
          <p:nvPr>
            <p:ph type="body" idx="22"/>
          </p:nvPr>
        </p:nvSpPr>
        <p:spPr>
          <a:xfrm>
            <a:off x="1915031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82" name="Google Shape;882;p138"/>
          <p:cNvSpPr txBox="1">
            <a:spLocks noGrp="1"/>
          </p:cNvSpPr>
          <p:nvPr>
            <p:ph type="body" idx="23"/>
          </p:nvPr>
        </p:nvSpPr>
        <p:spPr>
          <a:xfrm>
            <a:off x="1915031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83" name="Google Shape;883;p138"/>
          <p:cNvSpPr txBox="1">
            <a:spLocks noGrp="1"/>
          </p:cNvSpPr>
          <p:nvPr>
            <p:ph type="body" idx="24"/>
          </p:nvPr>
        </p:nvSpPr>
        <p:spPr>
          <a:xfrm>
            <a:off x="1915031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84" name="Google Shape;884;p138"/>
          <p:cNvSpPr txBox="1">
            <a:spLocks noGrp="1"/>
          </p:cNvSpPr>
          <p:nvPr>
            <p:ph type="body" idx="25"/>
          </p:nvPr>
        </p:nvSpPr>
        <p:spPr>
          <a:xfrm>
            <a:off x="1915031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85" name="Google Shape;885;p138"/>
          <p:cNvSpPr txBox="1">
            <a:spLocks noGrp="1"/>
          </p:cNvSpPr>
          <p:nvPr>
            <p:ph type="body" idx="26"/>
          </p:nvPr>
        </p:nvSpPr>
        <p:spPr>
          <a:xfrm>
            <a:off x="1312269" y="611189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86" name="Google Shape;886;p138"/>
          <p:cNvSpPr txBox="1">
            <a:spLocks noGrp="1"/>
          </p:cNvSpPr>
          <p:nvPr>
            <p:ph type="body" idx="27"/>
          </p:nvPr>
        </p:nvSpPr>
        <p:spPr>
          <a:xfrm>
            <a:off x="1312269" y="308982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87" name="Google Shape;887;p138"/>
          <p:cNvSpPr txBox="1">
            <a:spLocks noGrp="1"/>
          </p:cNvSpPr>
          <p:nvPr>
            <p:ph type="title"/>
          </p:nvPr>
        </p:nvSpPr>
        <p:spPr>
          <a:xfrm>
            <a:off x="4314824" y="342900"/>
            <a:ext cx="45720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440">
          <p15:clr>
            <a:srgbClr val="FBAE40"/>
          </p15:clr>
        </p15:guide>
        <p15:guide id="2" pos="2880">
          <p15:clr>
            <a:srgbClr val="FBAE40"/>
          </p15:clr>
        </p15:guide>
        <p15:guide id="3" pos="4320">
          <p15:clr>
            <a:srgbClr val="FBAE40"/>
          </p15:clr>
        </p15:guide>
        <p15:guide id="4" pos="2988">
          <p15:clr>
            <a:srgbClr val="5ACBF0"/>
          </p15:clr>
        </p15:guide>
        <p15:guide id="5" pos="2754">
          <p15:clr>
            <a:srgbClr val="5ACBF0"/>
          </p15:clr>
        </p15:guide>
        <p15:guide id="6" pos="1548">
          <p15:clr>
            <a:srgbClr val="5ACBF0"/>
          </p15:clr>
        </p15:guide>
        <p15:guide id="7" pos="1332">
          <p15:clr>
            <a:srgbClr val="5ACBF0"/>
          </p15:clr>
        </p15:guide>
        <p15:guide id="8" pos="4212">
          <p15:clr>
            <a:srgbClr val="5ACBF0"/>
          </p15:clr>
        </p15:guide>
        <p15:guide id="9" pos="4446">
          <p15:clr>
            <a:srgbClr val="5ACBF0"/>
          </p15:clr>
        </p15:guide>
        <p15:guide id="10" pos="108">
          <p15:clr>
            <a:srgbClr val="5ACBF0"/>
          </p15:clr>
        </p15:guide>
        <p15:guide id="11" orient="horz" pos="3150">
          <p15:clr>
            <a:srgbClr val="5ACBF0"/>
          </p15:clr>
        </p15:guide>
        <p15:guide id="12" pos="5652">
          <p15:clr>
            <a:srgbClr val="5ACBF0"/>
          </p15:clr>
        </p15:guide>
        <p15:guide id="13" orient="horz" pos="108">
          <p15:clr>
            <a:srgbClr val="5ACBF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 Slide 1"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p139"/>
          <p:cNvSpPr/>
          <p:nvPr/>
        </p:nvSpPr>
        <p:spPr>
          <a:xfrm>
            <a:off x="670836" y="1043878"/>
            <a:ext cx="8487900" cy="473100"/>
          </a:xfrm>
          <a:prstGeom prst="rect">
            <a:avLst/>
          </a:prstGeom>
          <a:solidFill>
            <a:srgbClr val="DEE6EE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90" name="Google Shape;890;p139"/>
          <p:cNvSpPr txBox="1">
            <a:spLocks noGrp="1"/>
          </p:cNvSpPr>
          <p:nvPr>
            <p:ph type="body" idx="1"/>
          </p:nvPr>
        </p:nvSpPr>
        <p:spPr>
          <a:xfrm>
            <a:off x="749901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91" name="Google Shape;891;p139"/>
          <p:cNvSpPr txBox="1">
            <a:spLocks noGrp="1"/>
          </p:cNvSpPr>
          <p:nvPr>
            <p:ph type="body" idx="2"/>
          </p:nvPr>
        </p:nvSpPr>
        <p:spPr>
          <a:xfrm>
            <a:off x="751502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92" name="Google Shape;892;p139"/>
          <p:cNvSpPr txBox="1">
            <a:spLocks noGrp="1"/>
          </p:cNvSpPr>
          <p:nvPr>
            <p:ph type="body" idx="3"/>
          </p:nvPr>
        </p:nvSpPr>
        <p:spPr>
          <a:xfrm>
            <a:off x="2307697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93" name="Google Shape;893;p139"/>
          <p:cNvSpPr txBox="1">
            <a:spLocks noGrp="1"/>
          </p:cNvSpPr>
          <p:nvPr>
            <p:ph type="body" idx="4"/>
          </p:nvPr>
        </p:nvSpPr>
        <p:spPr>
          <a:xfrm>
            <a:off x="2309298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94" name="Google Shape;894;p139"/>
          <p:cNvSpPr txBox="1">
            <a:spLocks noGrp="1"/>
          </p:cNvSpPr>
          <p:nvPr>
            <p:ph type="body" idx="5"/>
          </p:nvPr>
        </p:nvSpPr>
        <p:spPr>
          <a:xfrm>
            <a:off x="3865492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95" name="Google Shape;895;p139"/>
          <p:cNvSpPr txBox="1">
            <a:spLocks noGrp="1"/>
          </p:cNvSpPr>
          <p:nvPr>
            <p:ph type="body" idx="6"/>
          </p:nvPr>
        </p:nvSpPr>
        <p:spPr>
          <a:xfrm>
            <a:off x="3867094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96" name="Google Shape;896;p139"/>
          <p:cNvSpPr txBox="1">
            <a:spLocks noGrp="1"/>
          </p:cNvSpPr>
          <p:nvPr>
            <p:ph type="body" idx="7"/>
          </p:nvPr>
        </p:nvSpPr>
        <p:spPr>
          <a:xfrm>
            <a:off x="5423288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97" name="Google Shape;897;p139"/>
          <p:cNvSpPr txBox="1">
            <a:spLocks noGrp="1"/>
          </p:cNvSpPr>
          <p:nvPr>
            <p:ph type="body" idx="8"/>
          </p:nvPr>
        </p:nvSpPr>
        <p:spPr>
          <a:xfrm>
            <a:off x="5424889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98" name="Google Shape;898;p139"/>
          <p:cNvSpPr txBox="1">
            <a:spLocks noGrp="1"/>
          </p:cNvSpPr>
          <p:nvPr>
            <p:ph type="body" idx="9"/>
          </p:nvPr>
        </p:nvSpPr>
        <p:spPr>
          <a:xfrm>
            <a:off x="6981084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99" name="Google Shape;899;p139"/>
          <p:cNvSpPr txBox="1">
            <a:spLocks noGrp="1"/>
          </p:cNvSpPr>
          <p:nvPr>
            <p:ph type="body" idx="13"/>
          </p:nvPr>
        </p:nvSpPr>
        <p:spPr>
          <a:xfrm>
            <a:off x="6982685" y="1622273"/>
            <a:ext cx="12729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cxnSp>
        <p:nvCxnSpPr>
          <p:cNvPr id="900" name="Google Shape;900;p139"/>
          <p:cNvCxnSpPr/>
          <p:nvPr/>
        </p:nvCxnSpPr>
        <p:spPr>
          <a:xfrm>
            <a:off x="689498" y="1034012"/>
            <a:ext cx="8478000" cy="0"/>
          </a:xfrm>
          <a:prstGeom prst="straightConnector1">
            <a:avLst/>
          </a:prstGeom>
          <a:noFill/>
          <a:ln w="19050" cap="flat" cmpd="sng">
            <a:solidFill>
              <a:srgbClr val="9399A1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901" name="Google Shape;901;p139"/>
          <p:cNvGrpSpPr/>
          <p:nvPr/>
        </p:nvGrpSpPr>
        <p:grpSpPr>
          <a:xfrm>
            <a:off x="6821320" y="988772"/>
            <a:ext cx="147396" cy="3224508"/>
            <a:chOff x="882917" y="2474883"/>
            <a:chExt cx="137100" cy="2999263"/>
          </a:xfrm>
        </p:grpSpPr>
        <p:cxnSp>
          <p:nvCxnSpPr>
            <p:cNvPr id="902" name="Google Shape;902;p139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903" name="Google Shape;903;p139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04" name="Google Shape;904;p139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cxnSp>
        <p:nvCxnSpPr>
          <p:cNvPr id="905" name="Google Shape;905;p139"/>
          <p:cNvCxnSpPr/>
          <p:nvPr/>
        </p:nvCxnSpPr>
        <p:spPr>
          <a:xfrm>
            <a:off x="718556" y="1519631"/>
            <a:ext cx="8430300" cy="0"/>
          </a:xfrm>
          <a:prstGeom prst="straightConnector1">
            <a:avLst/>
          </a:prstGeom>
          <a:noFill/>
          <a:ln w="723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906" name="Google Shape;906;p139"/>
          <p:cNvGrpSpPr/>
          <p:nvPr/>
        </p:nvGrpSpPr>
        <p:grpSpPr>
          <a:xfrm>
            <a:off x="585804" y="988773"/>
            <a:ext cx="147398" cy="3224508"/>
            <a:chOff x="882915" y="2453736"/>
            <a:chExt cx="137102" cy="2999263"/>
          </a:xfrm>
        </p:grpSpPr>
        <p:cxnSp>
          <p:nvCxnSpPr>
            <p:cNvPr id="907" name="Google Shape;907;p139"/>
            <p:cNvCxnSpPr/>
            <p:nvPr/>
          </p:nvCxnSpPr>
          <p:spPr>
            <a:xfrm>
              <a:off x="951497" y="2522316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908" name="Google Shape;908;p139"/>
            <p:cNvSpPr/>
            <p:nvPr/>
          </p:nvSpPr>
          <p:spPr>
            <a:xfrm>
              <a:off x="882915" y="245373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09" name="Google Shape;909;p139"/>
            <p:cNvSpPr/>
            <p:nvPr/>
          </p:nvSpPr>
          <p:spPr>
            <a:xfrm>
              <a:off x="882917" y="5315899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910" name="Google Shape;910;p139"/>
          <p:cNvGrpSpPr/>
          <p:nvPr/>
        </p:nvGrpSpPr>
        <p:grpSpPr>
          <a:xfrm>
            <a:off x="563188" y="1414169"/>
            <a:ext cx="198900" cy="198900"/>
            <a:chOff x="818907" y="3062958"/>
            <a:chExt cx="265200" cy="265200"/>
          </a:xfrm>
        </p:grpSpPr>
        <p:sp>
          <p:nvSpPr>
            <p:cNvPr id="911" name="Google Shape;911;p139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12" name="Google Shape;912;p139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913" name="Google Shape;913;p139"/>
          <p:cNvGrpSpPr/>
          <p:nvPr/>
        </p:nvGrpSpPr>
        <p:grpSpPr>
          <a:xfrm>
            <a:off x="2156678" y="988772"/>
            <a:ext cx="147396" cy="3224508"/>
            <a:chOff x="882917" y="2474883"/>
            <a:chExt cx="137100" cy="2999263"/>
          </a:xfrm>
        </p:grpSpPr>
        <p:cxnSp>
          <p:nvCxnSpPr>
            <p:cNvPr id="914" name="Google Shape;914;p139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915" name="Google Shape;915;p139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16" name="Google Shape;916;p139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917" name="Google Shape;917;p139"/>
          <p:cNvGrpSpPr/>
          <p:nvPr/>
        </p:nvGrpSpPr>
        <p:grpSpPr>
          <a:xfrm>
            <a:off x="2135435" y="1414169"/>
            <a:ext cx="198900" cy="198900"/>
            <a:chOff x="818907" y="3062958"/>
            <a:chExt cx="265200" cy="265200"/>
          </a:xfrm>
        </p:grpSpPr>
        <p:sp>
          <p:nvSpPr>
            <p:cNvPr id="918" name="Google Shape;918;p139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19" name="Google Shape;919;p139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920" name="Google Shape;920;p139"/>
          <p:cNvGrpSpPr/>
          <p:nvPr/>
        </p:nvGrpSpPr>
        <p:grpSpPr>
          <a:xfrm>
            <a:off x="6798713" y="1414169"/>
            <a:ext cx="198900" cy="198900"/>
            <a:chOff x="818907" y="3062958"/>
            <a:chExt cx="265200" cy="265200"/>
          </a:xfrm>
        </p:grpSpPr>
        <p:sp>
          <p:nvSpPr>
            <p:cNvPr id="921" name="Google Shape;921;p139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22" name="Google Shape;922;p139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923" name="Google Shape;923;p139"/>
          <p:cNvGrpSpPr/>
          <p:nvPr/>
        </p:nvGrpSpPr>
        <p:grpSpPr>
          <a:xfrm>
            <a:off x="3727560" y="988772"/>
            <a:ext cx="147396" cy="3224508"/>
            <a:chOff x="882917" y="2474883"/>
            <a:chExt cx="137100" cy="2999263"/>
          </a:xfrm>
        </p:grpSpPr>
        <p:cxnSp>
          <p:nvCxnSpPr>
            <p:cNvPr id="924" name="Google Shape;924;p139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925" name="Google Shape;925;p139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26" name="Google Shape;926;p139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927" name="Google Shape;927;p139"/>
          <p:cNvSpPr/>
          <p:nvPr/>
        </p:nvSpPr>
        <p:spPr>
          <a:xfrm>
            <a:off x="3703820" y="1414169"/>
            <a:ext cx="198900" cy="19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28" name="Google Shape;928;p139"/>
          <p:cNvSpPr/>
          <p:nvPr/>
        </p:nvSpPr>
        <p:spPr>
          <a:xfrm>
            <a:off x="3751825" y="1462175"/>
            <a:ext cx="102900" cy="1029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929" name="Google Shape;929;p139"/>
          <p:cNvGrpSpPr/>
          <p:nvPr/>
        </p:nvGrpSpPr>
        <p:grpSpPr>
          <a:xfrm>
            <a:off x="5298442" y="988772"/>
            <a:ext cx="147396" cy="3224508"/>
            <a:chOff x="882917" y="2474883"/>
            <a:chExt cx="137100" cy="2999263"/>
          </a:xfrm>
        </p:grpSpPr>
        <p:cxnSp>
          <p:nvCxnSpPr>
            <p:cNvPr id="930" name="Google Shape;930;p139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931" name="Google Shape;931;p139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32" name="Google Shape;932;p139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933" name="Google Shape;933;p139"/>
          <p:cNvGrpSpPr/>
          <p:nvPr/>
        </p:nvGrpSpPr>
        <p:grpSpPr>
          <a:xfrm>
            <a:off x="5277443" y="1414169"/>
            <a:ext cx="198900" cy="198900"/>
            <a:chOff x="821985" y="3062284"/>
            <a:chExt cx="265200" cy="265200"/>
          </a:xfrm>
        </p:grpSpPr>
        <p:sp>
          <p:nvSpPr>
            <p:cNvPr id="934" name="Google Shape;934;p139"/>
            <p:cNvSpPr/>
            <p:nvPr/>
          </p:nvSpPr>
          <p:spPr>
            <a:xfrm>
              <a:off x="821985" y="3062284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35" name="Google Shape;935;p139"/>
            <p:cNvSpPr/>
            <p:nvPr/>
          </p:nvSpPr>
          <p:spPr>
            <a:xfrm>
              <a:off x="885993" y="3126292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936" name="Google Shape;936;p139"/>
          <p:cNvSpPr/>
          <p:nvPr/>
        </p:nvSpPr>
        <p:spPr>
          <a:xfrm>
            <a:off x="508183" y="4440432"/>
            <a:ext cx="7953300" cy="315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9">
          <p15:clr>
            <a:srgbClr val="FBAE40"/>
          </p15:clr>
        </p15:guide>
        <p15:guide id="2" pos="413">
          <p15:clr>
            <a:srgbClr val="FBAE40"/>
          </p15:clr>
        </p15:guide>
        <p15:guide id="3" pos="5310">
          <p15:clr>
            <a:srgbClr val="FBAE40"/>
          </p15:clr>
        </p15:guide>
        <p15:guide id="4" orient="horz" pos="2808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14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39" name="Google Shape;939;p14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302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600"/>
              <a:buChar char="•"/>
              <a:defRPr/>
            </a:lvl1pPr>
            <a:lvl2pPr marL="91440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Char char="–"/>
              <a:defRPr/>
            </a:lvl2pPr>
            <a:lvl3pPr marL="1371600" lvl="2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200"/>
              <a:buChar char="•"/>
              <a:defRPr/>
            </a:lvl3pPr>
            <a:lvl4pPr marL="1828800" lvl="3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Char char="–"/>
              <a:defRPr/>
            </a:lvl4pPr>
            <a:lvl5pPr marL="228600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Char char="»"/>
              <a:defRPr/>
            </a:lvl5pPr>
            <a:lvl6pPr marL="274320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6pPr>
            <a:lvl7pPr marL="320040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7pPr>
            <a:lvl8pPr marL="365760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8pPr>
            <a:lvl9pPr marL="411480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9pPr>
          </a:lstStyle>
          <a:p>
            <a:endParaRPr/>
          </a:p>
        </p:txBody>
      </p:sp>
      <p:sp>
        <p:nvSpPr>
          <p:cNvPr id="940" name="Google Shape;940;p140"/>
          <p:cNvSpPr txBox="1">
            <a:spLocks noGrp="1"/>
          </p:cNvSpPr>
          <p:nvPr>
            <p:ph type="sldNum" idx="12"/>
          </p:nvPr>
        </p:nvSpPr>
        <p:spPr>
          <a:xfrm>
            <a:off x="8472458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14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947" name="Google Shape;947;p14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948" name="Google Shape;948;p14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14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951" name="Google Shape;951;p1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p14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54" name="Google Shape;954;p14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55" name="Google Shape;955;p14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p14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58" name="Google Shape;958;p14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959" name="Google Shape;959;p14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960" name="Google Shape;960;p14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14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63" name="Google Shape;963;p14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14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66" name="Google Shape;966;p14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967" name="Google Shape;967;p1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p14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970" name="Google Shape;970;p14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p14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3" name="Google Shape;973;p14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974" name="Google Shape;974;p14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75" name="Google Shape;975;p14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76" name="Google Shape;976;p1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15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979" name="Google Shape;979;p15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15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82" name="Google Shape;982;p15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83" name="Google Shape;983;p15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p15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Google Shape;994;p154"/>
          <p:cNvSpPr/>
          <p:nvPr/>
        </p:nvSpPr>
        <p:spPr>
          <a:xfrm>
            <a:off x="670836" y="1043878"/>
            <a:ext cx="8487900" cy="473100"/>
          </a:xfrm>
          <a:prstGeom prst="rect">
            <a:avLst/>
          </a:prstGeom>
          <a:solidFill>
            <a:srgbClr val="DEE6EE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95" name="Google Shape;995;p154"/>
          <p:cNvSpPr txBox="1">
            <a:spLocks noGrp="1"/>
          </p:cNvSpPr>
          <p:nvPr>
            <p:ph type="body" idx="1"/>
          </p:nvPr>
        </p:nvSpPr>
        <p:spPr>
          <a:xfrm>
            <a:off x="749901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■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●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96" name="Google Shape;996;p154"/>
          <p:cNvSpPr txBox="1">
            <a:spLocks noGrp="1"/>
          </p:cNvSpPr>
          <p:nvPr>
            <p:ph type="body" idx="2"/>
          </p:nvPr>
        </p:nvSpPr>
        <p:spPr>
          <a:xfrm>
            <a:off x="751502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■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●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97" name="Google Shape;997;p154"/>
          <p:cNvSpPr txBox="1">
            <a:spLocks noGrp="1"/>
          </p:cNvSpPr>
          <p:nvPr>
            <p:ph type="body" idx="3"/>
          </p:nvPr>
        </p:nvSpPr>
        <p:spPr>
          <a:xfrm>
            <a:off x="2307697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■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●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98" name="Google Shape;998;p154"/>
          <p:cNvSpPr txBox="1">
            <a:spLocks noGrp="1"/>
          </p:cNvSpPr>
          <p:nvPr>
            <p:ph type="body" idx="4"/>
          </p:nvPr>
        </p:nvSpPr>
        <p:spPr>
          <a:xfrm>
            <a:off x="2309298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■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●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99" name="Google Shape;999;p154"/>
          <p:cNvSpPr txBox="1">
            <a:spLocks noGrp="1"/>
          </p:cNvSpPr>
          <p:nvPr>
            <p:ph type="body" idx="5"/>
          </p:nvPr>
        </p:nvSpPr>
        <p:spPr>
          <a:xfrm>
            <a:off x="3865492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■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●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00" name="Google Shape;1000;p154"/>
          <p:cNvSpPr txBox="1">
            <a:spLocks noGrp="1"/>
          </p:cNvSpPr>
          <p:nvPr>
            <p:ph type="body" idx="6"/>
          </p:nvPr>
        </p:nvSpPr>
        <p:spPr>
          <a:xfrm>
            <a:off x="3867094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■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●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01" name="Google Shape;1001;p154"/>
          <p:cNvSpPr txBox="1">
            <a:spLocks noGrp="1"/>
          </p:cNvSpPr>
          <p:nvPr>
            <p:ph type="body" idx="7"/>
          </p:nvPr>
        </p:nvSpPr>
        <p:spPr>
          <a:xfrm>
            <a:off x="5423288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■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●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02" name="Google Shape;1002;p154"/>
          <p:cNvSpPr txBox="1">
            <a:spLocks noGrp="1"/>
          </p:cNvSpPr>
          <p:nvPr>
            <p:ph type="body" idx="8"/>
          </p:nvPr>
        </p:nvSpPr>
        <p:spPr>
          <a:xfrm>
            <a:off x="5424889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■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●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03" name="Google Shape;1003;p154"/>
          <p:cNvSpPr txBox="1">
            <a:spLocks noGrp="1"/>
          </p:cNvSpPr>
          <p:nvPr>
            <p:ph type="body" idx="9"/>
          </p:nvPr>
        </p:nvSpPr>
        <p:spPr>
          <a:xfrm>
            <a:off x="6981084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■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●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04" name="Google Shape;1004;p154"/>
          <p:cNvSpPr txBox="1">
            <a:spLocks noGrp="1"/>
          </p:cNvSpPr>
          <p:nvPr>
            <p:ph type="body" idx="13"/>
          </p:nvPr>
        </p:nvSpPr>
        <p:spPr>
          <a:xfrm>
            <a:off x="6982685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■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●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B4001B"/>
              </a:buClr>
              <a:buSzPts val="2100"/>
              <a:buChar char="○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cxnSp>
        <p:nvCxnSpPr>
          <p:cNvPr id="1005" name="Google Shape;1005;p154"/>
          <p:cNvCxnSpPr/>
          <p:nvPr/>
        </p:nvCxnSpPr>
        <p:spPr>
          <a:xfrm>
            <a:off x="689498" y="1034012"/>
            <a:ext cx="8478000" cy="0"/>
          </a:xfrm>
          <a:prstGeom prst="straightConnector1">
            <a:avLst/>
          </a:prstGeom>
          <a:noFill/>
          <a:ln w="19050" cap="flat" cmpd="sng">
            <a:solidFill>
              <a:srgbClr val="9399A1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006" name="Google Shape;1006;p154"/>
          <p:cNvGrpSpPr/>
          <p:nvPr/>
        </p:nvGrpSpPr>
        <p:grpSpPr>
          <a:xfrm>
            <a:off x="6821321" y="988772"/>
            <a:ext cx="147396" cy="3224508"/>
            <a:chOff x="882917" y="2474883"/>
            <a:chExt cx="137100" cy="2999263"/>
          </a:xfrm>
        </p:grpSpPr>
        <p:cxnSp>
          <p:nvCxnSpPr>
            <p:cNvPr id="1007" name="Google Shape;1007;p154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008" name="Google Shape;1008;p154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09" name="Google Shape;1009;p154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cxnSp>
        <p:nvCxnSpPr>
          <p:cNvPr id="1010" name="Google Shape;1010;p154"/>
          <p:cNvCxnSpPr/>
          <p:nvPr/>
        </p:nvCxnSpPr>
        <p:spPr>
          <a:xfrm>
            <a:off x="718556" y="1519631"/>
            <a:ext cx="8430300" cy="0"/>
          </a:xfrm>
          <a:prstGeom prst="straightConnector1">
            <a:avLst/>
          </a:prstGeom>
          <a:noFill/>
          <a:ln w="723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011" name="Google Shape;1011;p154"/>
          <p:cNvGrpSpPr/>
          <p:nvPr/>
        </p:nvGrpSpPr>
        <p:grpSpPr>
          <a:xfrm>
            <a:off x="585805" y="988773"/>
            <a:ext cx="147398" cy="3224508"/>
            <a:chOff x="882915" y="2453736"/>
            <a:chExt cx="137102" cy="2999263"/>
          </a:xfrm>
        </p:grpSpPr>
        <p:cxnSp>
          <p:nvCxnSpPr>
            <p:cNvPr id="1012" name="Google Shape;1012;p154"/>
            <p:cNvCxnSpPr/>
            <p:nvPr/>
          </p:nvCxnSpPr>
          <p:spPr>
            <a:xfrm>
              <a:off x="951497" y="2522316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013" name="Google Shape;1013;p154"/>
            <p:cNvSpPr/>
            <p:nvPr/>
          </p:nvSpPr>
          <p:spPr>
            <a:xfrm>
              <a:off x="882915" y="245373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14" name="Google Shape;1014;p154"/>
            <p:cNvSpPr/>
            <p:nvPr/>
          </p:nvSpPr>
          <p:spPr>
            <a:xfrm>
              <a:off x="882917" y="5315899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015" name="Google Shape;1015;p154"/>
          <p:cNvGrpSpPr/>
          <p:nvPr/>
        </p:nvGrpSpPr>
        <p:grpSpPr>
          <a:xfrm>
            <a:off x="563188" y="1414169"/>
            <a:ext cx="198900" cy="198900"/>
            <a:chOff x="818907" y="3062958"/>
            <a:chExt cx="265200" cy="265200"/>
          </a:xfrm>
        </p:grpSpPr>
        <p:sp>
          <p:nvSpPr>
            <p:cNvPr id="1016" name="Google Shape;1016;p154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17" name="Google Shape;1017;p154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018" name="Google Shape;1018;p154"/>
          <p:cNvGrpSpPr/>
          <p:nvPr/>
        </p:nvGrpSpPr>
        <p:grpSpPr>
          <a:xfrm>
            <a:off x="2156678" y="988772"/>
            <a:ext cx="147396" cy="3224508"/>
            <a:chOff x="882917" y="2474883"/>
            <a:chExt cx="137100" cy="2999263"/>
          </a:xfrm>
        </p:grpSpPr>
        <p:cxnSp>
          <p:nvCxnSpPr>
            <p:cNvPr id="1019" name="Google Shape;1019;p154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020" name="Google Shape;1020;p154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21" name="Google Shape;1021;p154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022" name="Google Shape;1022;p154"/>
          <p:cNvGrpSpPr/>
          <p:nvPr/>
        </p:nvGrpSpPr>
        <p:grpSpPr>
          <a:xfrm>
            <a:off x="2135435" y="1414169"/>
            <a:ext cx="198900" cy="198900"/>
            <a:chOff x="818907" y="3062958"/>
            <a:chExt cx="265200" cy="265200"/>
          </a:xfrm>
        </p:grpSpPr>
        <p:sp>
          <p:nvSpPr>
            <p:cNvPr id="1023" name="Google Shape;1023;p154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24" name="Google Shape;1024;p154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025" name="Google Shape;1025;p154"/>
          <p:cNvGrpSpPr/>
          <p:nvPr/>
        </p:nvGrpSpPr>
        <p:grpSpPr>
          <a:xfrm>
            <a:off x="6798713" y="1414169"/>
            <a:ext cx="198900" cy="198900"/>
            <a:chOff x="818907" y="3062958"/>
            <a:chExt cx="265200" cy="265200"/>
          </a:xfrm>
        </p:grpSpPr>
        <p:sp>
          <p:nvSpPr>
            <p:cNvPr id="1026" name="Google Shape;1026;p154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27" name="Google Shape;1027;p154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028" name="Google Shape;1028;p154"/>
          <p:cNvGrpSpPr/>
          <p:nvPr/>
        </p:nvGrpSpPr>
        <p:grpSpPr>
          <a:xfrm>
            <a:off x="3727561" y="988772"/>
            <a:ext cx="147396" cy="3224508"/>
            <a:chOff x="882917" y="2474883"/>
            <a:chExt cx="137100" cy="2999263"/>
          </a:xfrm>
        </p:grpSpPr>
        <p:cxnSp>
          <p:nvCxnSpPr>
            <p:cNvPr id="1029" name="Google Shape;1029;p154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030" name="Google Shape;1030;p154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31" name="Google Shape;1031;p154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1032" name="Google Shape;1032;p154"/>
          <p:cNvSpPr/>
          <p:nvPr/>
        </p:nvSpPr>
        <p:spPr>
          <a:xfrm>
            <a:off x="3703820" y="1414169"/>
            <a:ext cx="198900" cy="19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33" name="Google Shape;1033;p154"/>
          <p:cNvSpPr/>
          <p:nvPr/>
        </p:nvSpPr>
        <p:spPr>
          <a:xfrm>
            <a:off x="3751825" y="1462175"/>
            <a:ext cx="102900" cy="1029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1034" name="Google Shape;1034;p154"/>
          <p:cNvGrpSpPr/>
          <p:nvPr/>
        </p:nvGrpSpPr>
        <p:grpSpPr>
          <a:xfrm>
            <a:off x="5298443" y="988772"/>
            <a:ext cx="147396" cy="3224508"/>
            <a:chOff x="882917" y="2474883"/>
            <a:chExt cx="137100" cy="2999263"/>
          </a:xfrm>
        </p:grpSpPr>
        <p:cxnSp>
          <p:nvCxnSpPr>
            <p:cNvPr id="1035" name="Google Shape;1035;p154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036" name="Google Shape;1036;p154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37" name="Google Shape;1037;p154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038" name="Google Shape;1038;p154"/>
          <p:cNvGrpSpPr/>
          <p:nvPr/>
        </p:nvGrpSpPr>
        <p:grpSpPr>
          <a:xfrm>
            <a:off x="5277443" y="1414169"/>
            <a:ext cx="198900" cy="198900"/>
            <a:chOff x="821985" y="3062284"/>
            <a:chExt cx="265200" cy="265200"/>
          </a:xfrm>
        </p:grpSpPr>
        <p:sp>
          <p:nvSpPr>
            <p:cNvPr id="1039" name="Google Shape;1039;p154"/>
            <p:cNvSpPr/>
            <p:nvPr/>
          </p:nvSpPr>
          <p:spPr>
            <a:xfrm>
              <a:off x="821985" y="3062284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40" name="Google Shape;1040;p154"/>
            <p:cNvSpPr/>
            <p:nvPr/>
          </p:nvSpPr>
          <p:spPr>
            <a:xfrm>
              <a:off x="885993" y="3126292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1041" name="Google Shape;1041;p154"/>
          <p:cNvSpPr/>
          <p:nvPr/>
        </p:nvSpPr>
        <p:spPr>
          <a:xfrm>
            <a:off x="508183" y="4440432"/>
            <a:ext cx="7953300" cy="315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9">
          <p15:clr>
            <a:srgbClr val="FBAE40"/>
          </p15:clr>
        </p15:guide>
        <p15:guide id="2" pos="413">
          <p15:clr>
            <a:srgbClr val="FBAE40"/>
          </p15:clr>
        </p15:guide>
        <p15:guide id="3" pos="5310">
          <p15:clr>
            <a:srgbClr val="FBAE40"/>
          </p15:clr>
        </p15:guide>
        <p15:guide id="4" orient="horz" pos="2808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Google Shape;1043;p155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44" name="Google Shape;1044;p155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●"/>
              <a:defRPr/>
            </a:lvl1pPr>
            <a:lvl2pPr marL="914400" lvl="1" indent="-28575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○"/>
              <a:defRPr/>
            </a:lvl2pPr>
            <a:lvl3pPr marL="1371600" lvl="2" indent="-28575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■"/>
              <a:defRPr/>
            </a:lvl3pPr>
            <a:lvl4pPr marL="1828800" lvl="3" indent="-28575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●"/>
              <a:defRPr/>
            </a:lvl4pPr>
            <a:lvl5pPr marL="2286000" lvl="4" indent="-28575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○"/>
              <a:defRPr/>
            </a:lvl5pPr>
            <a:lvl6pPr marL="2743200" lvl="5" indent="-28575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■"/>
              <a:defRPr/>
            </a:lvl6pPr>
            <a:lvl7pPr marL="3200400" lvl="6" indent="-28575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●"/>
              <a:defRPr/>
            </a:lvl7pPr>
            <a:lvl8pPr marL="3657600" lvl="7" indent="-28575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900"/>
              <a:buChar char="○"/>
              <a:defRPr/>
            </a:lvl8pPr>
            <a:lvl9pPr marL="4114800" lvl="8" indent="-285750" algn="l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900"/>
              <a:buChar char="■"/>
              <a:defRPr/>
            </a:lvl9pPr>
          </a:lstStyle>
          <a:p>
            <a:endParaRPr/>
          </a:p>
        </p:txBody>
      </p:sp>
      <p:sp>
        <p:nvSpPr>
          <p:cNvPr id="1045" name="Google Shape;1045;p155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1046" name="Google Shape;1046;p155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1047" name="Google Shape;1047;p15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">
  <p:cSld name="5">
    <p:spTree>
      <p:nvGrpSpPr>
        <p:cNvPr id="1" name="Shape 1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Google Shape;1049;p156"/>
          <p:cNvSpPr txBox="1">
            <a:spLocks noGrp="1"/>
          </p:cNvSpPr>
          <p:nvPr>
            <p:ph type="body" idx="1"/>
          </p:nvPr>
        </p:nvSpPr>
        <p:spPr>
          <a:xfrm>
            <a:off x="323850" y="1248966"/>
            <a:ext cx="8496300" cy="3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  <a:defRPr sz="16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0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8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0" name="Google Shape;1050;p156"/>
          <p:cNvSpPr txBox="1">
            <a:spLocks noGrp="1"/>
          </p:cNvSpPr>
          <p:nvPr>
            <p:ph type="body" idx="2"/>
          </p:nvPr>
        </p:nvSpPr>
        <p:spPr>
          <a:xfrm>
            <a:off x="323193" y="4547013"/>
            <a:ext cx="38520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8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1" name="Google Shape;1051;p156"/>
          <p:cNvSpPr txBox="1">
            <a:spLocks noGrp="1"/>
          </p:cNvSpPr>
          <p:nvPr>
            <p:ph type="body" idx="3"/>
          </p:nvPr>
        </p:nvSpPr>
        <p:spPr>
          <a:xfrm>
            <a:off x="4310446" y="4547013"/>
            <a:ext cx="3852000" cy="4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8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228600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 sz="1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2" name="Google Shape;1052;p156"/>
          <p:cNvSpPr txBox="1">
            <a:spLocks noGrp="1"/>
          </p:cNvSpPr>
          <p:nvPr>
            <p:ph type="title"/>
          </p:nvPr>
        </p:nvSpPr>
        <p:spPr>
          <a:xfrm>
            <a:off x="323850" y="112987"/>
            <a:ext cx="7944900" cy="4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 b="1">
                <a:solidFill>
                  <a:srgbClr val="5B9BD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9pPr>
          </a:lstStyle>
          <a:p>
            <a:endParaRPr/>
          </a:p>
        </p:txBody>
      </p:sp>
      <p:pic>
        <p:nvPicPr>
          <p:cNvPr id="1053" name="Google Shape;1053;p15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26129" y="4752038"/>
            <a:ext cx="503250" cy="250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4" name="Google Shape;1054;p1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32197" y="-23486"/>
            <a:ext cx="871304" cy="6434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">
  <p:cSld name="2">
    <p:bg>
      <p:bgPr>
        <a:solidFill>
          <a:srgbClr val="FFFFFF"/>
        </a:solidFill>
        <a:effectLst/>
      </p:bgPr>
    </p:bg>
    <p:spTree>
      <p:nvGrpSpPr>
        <p:cNvPr id="1" name="Shape 1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Google Shape;1056;p157"/>
          <p:cNvSpPr/>
          <p:nvPr/>
        </p:nvSpPr>
        <p:spPr>
          <a:xfrm rot="10800000">
            <a:off x="0" y="24"/>
            <a:ext cx="9144000" cy="4502400"/>
          </a:xfrm>
          <a:prstGeom prst="rect">
            <a:avLst/>
          </a:prstGeom>
          <a:solidFill>
            <a:srgbClr val="2189BC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7" name="Google Shape;1057;p157"/>
          <p:cNvSpPr txBox="1">
            <a:spLocks noGrp="1"/>
          </p:cNvSpPr>
          <p:nvPr>
            <p:ph type="subTitle" idx="1"/>
          </p:nvPr>
        </p:nvSpPr>
        <p:spPr>
          <a:xfrm>
            <a:off x="672662" y="2921259"/>
            <a:ext cx="7809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2100"/>
              <a:buFont typeface="Calibri"/>
              <a:buNone/>
              <a:defRPr sz="21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1058" name="Google Shape;1058;p157"/>
          <p:cNvSpPr txBox="1">
            <a:spLocks noGrp="1"/>
          </p:cNvSpPr>
          <p:nvPr>
            <p:ph type="title"/>
          </p:nvPr>
        </p:nvSpPr>
        <p:spPr>
          <a:xfrm>
            <a:off x="685800" y="1008307"/>
            <a:ext cx="7772400" cy="16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"/>
            </a:lvl9pPr>
          </a:lstStyle>
          <a:p>
            <a:endParaRPr/>
          </a:p>
        </p:txBody>
      </p:sp>
      <p:pic>
        <p:nvPicPr>
          <p:cNvPr id="1059" name="Google Shape;1059;p15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055313" y="4662450"/>
            <a:ext cx="1188720" cy="321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" name="Google Shape;1067;p15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68" name="Google Shape;1068;p15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69" name="Google Shape;1069;p15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" name="Google Shape;1071;p160"/>
          <p:cNvSpPr txBox="1">
            <a:spLocks noGrp="1"/>
          </p:cNvSpPr>
          <p:nvPr>
            <p:ph type="ctrTitle"/>
          </p:nvPr>
        </p:nvSpPr>
        <p:spPr>
          <a:xfrm>
            <a:off x="342900" y="1065213"/>
            <a:ext cx="3886200" cy="7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72" name="Google Shape;1072;p160"/>
          <p:cNvSpPr txBox="1"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lvl="0" algn="ctr" rtl="0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1pPr>
            <a:lvl2pPr lvl="1" algn="ctr" rtl="0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73" name="Google Shape;1073;p160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74" name="Google Shape;1074;p160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75" name="Google Shape;1075;p16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Google Shape;1077;p161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78" name="Google Shape;1078;p161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079" name="Google Shape;1079;p16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80" name="Google Shape;1080;p16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81" name="Google Shape;1081;p16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Google Shape;1083;p162"/>
          <p:cNvSpPr txBox="1">
            <a:spLocks noGrp="1"/>
          </p:cNvSpPr>
          <p:nvPr>
            <p:ph type="title"/>
          </p:nvPr>
        </p:nvSpPr>
        <p:spPr>
          <a:xfrm>
            <a:off x="361156" y="2203450"/>
            <a:ext cx="3886200" cy="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cap="none"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84" name="Google Shape;1084;p162"/>
          <p:cNvSpPr txBox="1">
            <a:spLocks noGrp="1"/>
          </p:cNvSpPr>
          <p:nvPr>
            <p:ph type="body" idx="1"/>
          </p:nvPr>
        </p:nvSpPr>
        <p:spPr>
          <a:xfrm>
            <a:off x="361156" y="1453357"/>
            <a:ext cx="3886200" cy="75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marL="457200" lvl="0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marL="1828800" lvl="3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marL="2286000" lvl="4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marL="2743200" lvl="5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marL="3200400" lvl="6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marL="3657600" lvl="7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marL="4114800" lvl="8" indent="-228600" algn="l" rtl="0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85" name="Google Shape;1085;p16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86" name="Google Shape;1086;p16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87" name="Google Shape;1087;p16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" name="Google Shape;1096;p164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97" name="Google Shape;1097;p164"/>
          <p:cNvSpPr txBox="1">
            <a:spLocks noGrp="1"/>
          </p:cNvSpPr>
          <p:nvPr>
            <p:ph type="body" idx="1"/>
          </p:nvPr>
        </p:nvSpPr>
        <p:spPr>
          <a:xfrm>
            <a:off x="228600" y="767556"/>
            <a:ext cx="2020200" cy="32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marL="457200" lvl="0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1098" name="Google Shape;1098;p164"/>
          <p:cNvSpPr txBox="1">
            <a:spLocks noGrp="1"/>
          </p:cNvSpPr>
          <p:nvPr>
            <p:ph type="body" idx="2"/>
          </p:nvPr>
        </p:nvSpPr>
        <p:spPr>
          <a:xfrm>
            <a:off x="228600" y="1087438"/>
            <a:ext cx="2020200" cy="19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1099" name="Google Shape;1099;p164"/>
          <p:cNvSpPr txBox="1">
            <a:spLocks noGrp="1"/>
          </p:cNvSpPr>
          <p:nvPr>
            <p:ph type="body" idx="3"/>
          </p:nvPr>
        </p:nvSpPr>
        <p:spPr>
          <a:xfrm>
            <a:off x="2322513" y="767556"/>
            <a:ext cx="2021100" cy="32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marL="457200" lvl="0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1100" name="Google Shape;1100;p164"/>
          <p:cNvSpPr txBox="1">
            <a:spLocks noGrp="1"/>
          </p:cNvSpPr>
          <p:nvPr>
            <p:ph type="body" idx="4"/>
          </p:nvPr>
        </p:nvSpPr>
        <p:spPr>
          <a:xfrm>
            <a:off x="2322513" y="1087438"/>
            <a:ext cx="2021100" cy="19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1101" name="Google Shape;1101;p16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02" name="Google Shape;1102;p16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03" name="Google Shape;1103;p16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" name="Google Shape;1105;p165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06" name="Google Shape;1106;p165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07" name="Google Shape;1107;p165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08" name="Google Shape;1108;p16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" name="Google Shape;1110;p166"/>
          <p:cNvSpPr txBox="1">
            <a:spLocks noGrp="1"/>
          </p:cNvSpPr>
          <p:nvPr>
            <p:ph type="title"/>
          </p:nvPr>
        </p:nvSpPr>
        <p:spPr>
          <a:xfrm>
            <a:off x="228600" y="136525"/>
            <a:ext cx="1504200" cy="5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11" name="Google Shape;1111;p166"/>
          <p:cNvSpPr txBox="1">
            <a:spLocks noGrp="1"/>
          </p:cNvSpPr>
          <p:nvPr>
            <p:ph type="body" idx="1"/>
          </p:nvPr>
        </p:nvSpPr>
        <p:spPr>
          <a:xfrm>
            <a:off x="1787525" y="136525"/>
            <a:ext cx="2555700" cy="292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3302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marL="914400" lvl="1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marL="1371600" lvl="2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marL="1828800" lvl="3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marL="2286000" lvl="4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marL="2743200" lvl="5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marL="3200400" lvl="6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marL="3657600" lvl="7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marL="411480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>
            <a:endParaRPr/>
          </a:p>
        </p:txBody>
      </p:sp>
      <p:sp>
        <p:nvSpPr>
          <p:cNvPr id="1112" name="Google Shape;1112;p166"/>
          <p:cNvSpPr txBox="1">
            <a:spLocks noGrp="1"/>
          </p:cNvSpPr>
          <p:nvPr>
            <p:ph type="body" idx="2"/>
          </p:nvPr>
        </p:nvSpPr>
        <p:spPr>
          <a:xfrm>
            <a:off x="228600" y="717550"/>
            <a:ext cx="1504200" cy="23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113" name="Google Shape;1113;p166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14" name="Google Shape;1114;p166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15" name="Google Shape;1115;p16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" name="Google Shape;1124;p168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25" name="Google Shape;1125;p168"/>
          <p:cNvSpPr txBox="1">
            <a:spLocks noGrp="1"/>
          </p:cNvSpPr>
          <p:nvPr>
            <p:ph type="body" idx="1"/>
          </p:nvPr>
        </p:nvSpPr>
        <p:spPr>
          <a:xfrm rot="5400000">
            <a:off x="1154400" y="-125700"/>
            <a:ext cx="2263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126" name="Google Shape;1126;p168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27" name="Google Shape;1127;p168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28" name="Google Shape;1128;p16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" name="Google Shape;1130;p169"/>
          <p:cNvSpPr txBox="1">
            <a:spLocks noGrp="1"/>
          </p:cNvSpPr>
          <p:nvPr>
            <p:ph type="title"/>
          </p:nvPr>
        </p:nvSpPr>
        <p:spPr>
          <a:xfrm rot="5400000">
            <a:off x="2366250" y="1085769"/>
            <a:ext cx="29256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31" name="Google Shape;1131;p169"/>
          <p:cNvSpPr txBox="1">
            <a:spLocks noGrp="1"/>
          </p:cNvSpPr>
          <p:nvPr>
            <p:ph type="body" idx="1"/>
          </p:nvPr>
        </p:nvSpPr>
        <p:spPr>
          <a:xfrm rot="5400000">
            <a:off x="270750" y="95169"/>
            <a:ext cx="2925600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lvl="0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132" name="Google Shape;1132;p16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33" name="Google Shape;1133;p16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34" name="Google Shape;1134;p16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ight">
  <p:cSld name="eight">
    <p:spTree>
      <p:nvGrpSpPr>
        <p:cNvPr id="1" name="Shape 1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Google Shape;1136;p170"/>
          <p:cNvSpPr>
            <a:spLocks noGrp="1"/>
          </p:cNvSpPr>
          <p:nvPr>
            <p:ph type="pic" idx="2"/>
          </p:nvPr>
        </p:nvSpPr>
        <p:spPr>
          <a:xfrm>
            <a:off x="6491674" y="1840293"/>
            <a:ext cx="6657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137" name="Google Shape;1137;p170"/>
          <p:cNvSpPr txBox="1">
            <a:spLocks noGrp="1"/>
          </p:cNvSpPr>
          <p:nvPr>
            <p:ph type="body" idx="1"/>
          </p:nvPr>
        </p:nvSpPr>
        <p:spPr>
          <a:xfrm>
            <a:off x="7283071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38" name="Google Shape;1138;p170"/>
          <p:cNvSpPr txBox="1">
            <a:spLocks noGrp="1"/>
          </p:cNvSpPr>
          <p:nvPr>
            <p:ph type="body" idx="3"/>
          </p:nvPr>
        </p:nvSpPr>
        <p:spPr>
          <a:xfrm>
            <a:off x="7283071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39" name="Google Shape;1139;p170"/>
          <p:cNvSpPr>
            <a:spLocks noGrp="1"/>
          </p:cNvSpPr>
          <p:nvPr>
            <p:ph type="pic" idx="4"/>
          </p:nvPr>
        </p:nvSpPr>
        <p:spPr>
          <a:xfrm>
            <a:off x="3827599" y="1840293"/>
            <a:ext cx="6657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140" name="Google Shape;1140;p170"/>
          <p:cNvSpPr>
            <a:spLocks noGrp="1"/>
          </p:cNvSpPr>
          <p:nvPr>
            <p:ph type="pic" idx="5"/>
          </p:nvPr>
        </p:nvSpPr>
        <p:spPr>
          <a:xfrm>
            <a:off x="1163523" y="1840293"/>
            <a:ext cx="6657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141" name="Google Shape;1141;p170"/>
          <p:cNvSpPr>
            <a:spLocks noGrp="1"/>
          </p:cNvSpPr>
          <p:nvPr>
            <p:ph type="pic" idx="6"/>
          </p:nvPr>
        </p:nvSpPr>
        <p:spPr>
          <a:xfrm>
            <a:off x="6491674" y="3140123"/>
            <a:ext cx="6657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142" name="Google Shape;1142;p170"/>
          <p:cNvSpPr>
            <a:spLocks noGrp="1"/>
          </p:cNvSpPr>
          <p:nvPr>
            <p:ph type="pic" idx="7"/>
          </p:nvPr>
        </p:nvSpPr>
        <p:spPr>
          <a:xfrm>
            <a:off x="3827599" y="3140123"/>
            <a:ext cx="6657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143" name="Google Shape;1143;p170"/>
          <p:cNvSpPr>
            <a:spLocks noGrp="1"/>
          </p:cNvSpPr>
          <p:nvPr>
            <p:ph type="pic" idx="8"/>
          </p:nvPr>
        </p:nvSpPr>
        <p:spPr>
          <a:xfrm>
            <a:off x="1163523" y="3140123"/>
            <a:ext cx="6657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144" name="Google Shape;1144;p170"/>
          <p:cNvSpPr>
            <a:spLocks noGrp="1"/>
          </p:cNvSpPr>
          <p:nvPr>
            <p:ph type="pic" idx="9"/>
          </p:nvPr>
        </p:nvSpPr>
        <p:spPr>
          <a:xfrm>
            <a:off x="571876" y="229540"/>
            <a:ext cx="6657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145" name="Google Shape;1145;p170"/>
          <p:cNvSpPr>
            <a:spLocks noGrp="1"/>
          </p:cNvSpPr>
          <p:nvPr>
            <p:ph type="pic" idx="13"/>
          </p:nvPr>
        </p:nvSpPr>
        <p:spPr>
          <a:xfrm>
            <a:off x="3827599" y="4312363"/>
            <a:ext cx="665700" cy="6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  <p:sp>
        <p:nvSpPr>
          <p:cNvPr id="1146" name="Google Shape;1146;p170"/>
          <p:cNvSpPr txBox="1">
            <a:spLocks noGrp="1"/>
          </p:cNvSpPr>
          <p:nvPr>
            <p:ph type="body" idx="14"/>
          </p:nvPr>
        </p:nvSpPr>
        <p:spPr>
          <a:xfrm>
            <a:off x="7283071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47" name="Google Shape;1147;p170"/>
          <p:cNvSpPr txBox="1">
            <a:spLocks noGrp="1"/>
          </p:cNvSpPr>
          <p:nvPr>
            <p:ph type="body" idx="15"/>
          </p:nvPr>
        </p:nvSpPr>
        <p:spPr>
          <a:xfrm>
            <a:off x="7283071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48" name="Google Shape;1148;p170"/>
          <p:cNvSpPr txBox="1">
            <a:spLocks noGrp="1"/>
          </p:cNvSpPr>
          <p:nvPr>
            <p:ph type="body" idx="16"/>
          </p:nvPr>
        </p:nvSpPr>
        <p:spPr>
          <a:xfrm>
            <a:off x="4587717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49" name="Google Shape;1149;p170"/>
          <p:cNvSpPr txBox="1">
            <a:spLocks noGrp="1"/>
          </p:cNvSpPr>
          <p:nvPr>
            <p:ph type="body" idx="17"/>
          </p:nvPr>
        </p:nvSpPr>
        <p:spPr>
          <a:xfrm>
            <a:off x="4587717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50" name="Google Shape;1150;p170"/>
          <p:cNvSpPr txBox="1">
            <a:spLocks noGrp="1"/>
          </p:cNvSpPr>
          <p:nvPr>
            <p:ph type="body" idx="18"/>
          </p:nvPr>
        </p:nvSpPr>
        <p:spPr>
          <a:xfrm>
            <a:off x="4587717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51" name="Google Shape;1151;p170"/>
          <p:cNvSpPr txBox="1">
            <a:spLocks noGrp="1"/>
          </p:cNvSpPr>
          <p:nvPr>
            <p:ph type="body" idx="19"/>
          </p:nvPr>
        </p:nvSpPr>
        <p:spPr>
          <a:xfrm>
            <a:off x="4587717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52" name="Google Shape;1152;p170"/>
          <p:cNvSpPr txBox="1">
            <a:spLocks noGrp="1"/>
          </p:cNvSpPr>
          <p:nvPr>
            <p:ph type="body" idx="20"/>
          </p:nvPr>
        </p:nvSpPr>
        <p:spPr>
          <a:xfrm>
            <a:off x="4587717" y="4603712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53" name="Google Shape;1153;p170"/>
          <p:cNvSpPr txBox="1">
            <a:spLocks noGrp="1"/>
          </p:cNvSpPr>
          <p:nvPr>
            <p:ph type="body" idx="21"/>
          </p:nvPr>
        </p:nvSpPr>
        <p:spPr>
          <a:xfrm>
            <a:off x="4587717" y="4312813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54" name="Google Shape;1154;p170"/>
          <p:cNvSpPr txBox="1">
            <a:spLocks noGrp="1"/>
          </p:cNvSpPr>
          <p:nvPr>
            <p:ph type="body" idx="22"/>
          </p:nvPr>
        </p:nvSpPr>
        <p:spPr>
          <a:xfrm>
            <a:off x="1915031" y="215822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55" name="Google Shape;1155;p170"/>
          <p:cNvSpPr txBox="1">
            <a:spLocks noGrp="1"/>
          </p:cNvSpPr>
          <p:nvPr>
            <p:ph type="body" idx="23"/>
          </p:nvPr>
        </p:nvSpPr>
        <p:spPr>
          <a:xfrm>
            <a:off x="1915031" y="185775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56" name="Google Shape;1156;p170"/>
          <p:cNvSpPr txBox="1">
            <a:spLocks noGrp="1"/>
          </p:cNvSpPr>
          <p:nvPr>
            <p:ph type="body" idx="24"/>
          </p:nvPr>
        </p:nvSpPr>
        <p:spPr>
          <a:xfrm>
            <a:off x="1915031" y="3481116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57" name="Google Shape;1157;p170"/>
          <p:cNvSpPr txBox="1">
            <a:spLocks noGrp="1"/>
          </p:cNvSpPr>
          <p:nvPr>
            <p:ph type="body" idx="25"/>
          </p:nvPr>
        </p:nvSpPr>
        <p:spPr>
          <a:xfrm>
            <a:off x="1915031" y="3180646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58" name="Google Shape;1158;p170"/>
          <p:cNvSpPr txBox="1">
            <a:spLocks noGrp="1"/>
          </p:cNvSpPr>
          <p:nvPr>
            <p:ph type="body" idx="26"/>
          </p:nvPr>
        </p:nvSpPr>
        <p:spPr>
          <a:xfrm>
            <a:off x="1312269" y="611189"/>
            <a:ext cx="16038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>
                <a:solidFill>
                  <a:schemeClr val="dk1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59" name="Google Shape;1159;p170"/>
          <p:cNvSpPr txBox="1">
            <a:spLocks noGrp="1"/>
          </p:cNvSpPr>
          <p:nvPr>
            <p:ph type="body" idx="27"/>
          </p:nvPr>
        </p:nvSpPr>
        <p:spPr>
          <a:xfrm>
            <a:off x="1312269" y="308982"/>
            <a:ext cx="16038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60" name="Google Shape;1160;p170"/>
          <p:cNvSpPr txBox="1">
            <a:spLocks noGrp="1"/>
          </p:cNvSpPr>
          <p:nvPr>
            <p:ph type="title"/>
          </p:nvPr>
        </p:nvSpPr>
        <p:spPr>
          <a:xfrm>
            <a:off x="4314824" y="342900"/>
            <a:ext cx="4572000" cy="45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440">
          <p15:clr>
            <a:srgbClr val="FBAE40"/>
          </p15:clr>
        </p15:guide>
        <p15:guide id="2" pos="2880">
          <p15:clr>
            <a:srgbClr val="FBAE40"/>
          </p15:clr>
        </p15:guide>
        <p15:guide id="3" pos="4320">
          <p15:clr>
            <a:srgbClr val="FBAE40"/>
          </p15:clr>
        </p15:guide>
        <p15:guide id="4" pos="2988">
          <p15:clr>
            <a:srgbClr val="5ACBF0"/>
          </p15:clr>
        </p15:guide>
        <p15:guide id="5" pos="2754">
          <p15:clr>
            <a:srgbClr val="5ACBF0"/>
          </p15:clr>
        </p15:guide>
        <p15:guide id="6" pos="1548">
          <p15:clr>
            <a:srgbClr val="5ACBF0"/>
          </p15:clr>
        </p15:guide>
        <p15:guide id="7" pos="1332">
          <p15:clr>
            <a:srgbClr val="5ACBF0"/>
          </p15:clr>
        </p15:guide>
        <p15:guide id="8" pos="4212">
          <p15:clr>
            <a:srgbClr val="5ACBF0"/>
          </p15:clr>
        </p15:guide>
        <p15:guide id="9" pos="4446">
          <p15:clr>
            <a:srgbClr val="5ACBF0"/>
          </p15:clr>
        </p15:guide>
        <p15:guide id="10" pos="108">
          <p15:clr>
            <a:srgbClr val="5ACBF0"/>
          </p15:clr>
        </p15:guide>
        <p15:guide id="11" orient="horz" pos="3150">
          <p15:clr>
            <a:srgbClr val="5ACBF0"/>
          </p15:clr>
        </p15:guide>
        <p15:guide id="12" pos="5652">
          <p15:clr>
            <a:srgbClr val="5ACBF0"/>
          </p15:clr>
        </p15:guide>
        <p15:guide id="13" orient="horz" pos="108">
          <p15:clr>
            <a:srgbClr val="5ACBF0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 Slide">
    <p:spTree>
      <p:nvGrpSpPr>
        <p:cNvPr id="1" name="Shape 1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Google Shape;1162;p171"/>
          <p:cNvSpPr/>
          <p:nvPr/>
        </p:nvSpPr>
        <p:spPr>
          <a:xfrm>
            <a:off x="670836" y="1043878"/>
            <a:ext cx="8487900" cy="473100"/>
          </a:xfrm>
          <a:prstGeom prst="rect">
            <a:avLst/>
          </a:prstGeom>
          <a:solidFill>
            <a:srgbClr val="DEE6EE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63" name="Google Shape;1163;p171"/>
          <p:cNvSpPr txBox="1">
            <a:spLocks noGrp="1"/>
          </p:cNvSpPr>
          <p:nvPr>
            <p:ph type="body" idx="1"/>
          </p:nvPr>
        </p:nvSpPr>
        <p:spPr>
          <a:xfrm>
            <a:off x="749901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64" name="Google Shape;1164;p171"/>
          <p:cNvSpPr txBox="1">
            <a:spLocks noGrp="1"/>
          </p:cNvSpPr>
          <p:nvPr>
            <p:ph type="body" idx="2"/>
          </p:nvPr>
        </p:nvSpPr>
        <p:spPr>
          <a:xfrm>
            <a:off x="751502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65" name="Google Shape;1165;p171"/>
          <p:cNvSpPr txBox="1">
            <a:spLocks noGrp="1"/>
          </p:cNvSpPr>
          <p:nvPr>
            <p:ph type="body" idx="3"/>
          </p:nvPr>
        </p:nvSpPr>
        <p:spPr>
          <a:xfrm>
            <a:off x="2307697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66" name="Google Shape;1166;p171"/>
          <p:cNvSpPr txBox="1">
            <a:spLocks noGrp="1"/>
          </p:cNvSpPr>
          <p:nvPr>
            <p:ph type="body" idx="4"/>
          </p:nvPr>
        </p:nvSpPr>
        <p:spPr>
          <a:xfrm>
            <a:off x="2309298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67" name="Google Shape;1167;p171"/>
          <p:cNvSpPr txBox="1">
            <a:spLocks noGrp="1"/>
          </p:cNvSpPr>
          <p:nvPr>
            <p:ph type="body" idx="5"/>
          </p:nvPr>
        </p:nvSpPr>
        <p:spPr>
          <a:xfrm>
            <a:off x="3865492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68" name="Google Shape;1168;p171"/>
          <p:cNvSpPr txBox="1">
            <a:spLocks noGrp="1"/>
          </p:cNvSpPr>
          <p:nvPr>
            <p:ph type="body" idx="6"/>
          </p:nvPr>
        </p:nvSpPr>
        <p:spPr>
          <a:xfrm>
            <a:off x="3867094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69" name="Google Shape;1169;p171"/>
          <p:cNvSpPr txBox="1">
            <a:spLocks noGrp="1"/>
          </p:cNvSpPr>
          <p:nvPr>
            <p:ph type="body" idx="7"/>
          </p:nvPr>
        </p:nvSpPr>
        <p:spPr>
          <a:xfrm>
            <a:off x="5423288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70" name="Google Shape;1170;p171"/>
          <p:cNvSpPr txBox="1">
            <a:spLocks noGrp="1"/>
          </p:cNvSpPr>
          <p:nvPr>
            <p:ph type="body" idx="8"/>
          </p:nvPr>
        </p:nvSpPr>
        <p:spPr>
          <a:xfrm>
            <a:off x="5424889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71" name="Google Shape;1171;p171"/>
          <p:cNvSpPr txBox="1">
            <a:spLocks noGrp="1"/>
          </p:cNvSpPr>
          <p:nvPr>
            <p:ph type="body" idx="9"/>
          </p:nvPr>
        </p:nvSpPr>
        <p:spPr>
          <a:xfrm>
            <a:off x="6981084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 b="1">
                <a:solidFill>
                  <a:schemeClr val="accen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172" name="Google Shape;1172;p171"/>
          <p:cNvSpPr txBox="1">
            <a:spLocks noGrp="1"/>
          </p:cNvSpPr>
          <p:nvPr>
            <p:ph type="body" idx="13"/>
          </p:nvPr>
        </p:nvSpPr>
        <p:spPr>
          <a:xfrm>
            <a:off x="6982685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  <a:defRPr sz="1400" b="1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lvl="2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•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lvl="3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–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lvl="4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B4001B"/>
              </a:buClr>
              <a:buSzPts val="2100"/>
              <a:buChar char="»"/>
              <a:defRPr sz="2100" b="1">
                <a:solidFill>
                  <a:srgbClr val="B4001B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cxnSp>
        <p:nvCxnSpPr>
          <p:cNvPr id="1173" name="Google Shape;1173;p171"/>
          <p:cNvCxnSpPr/>
          <p:nvPr/>
        </p:nvCxnSpPr>
        <p:spPr>
          <a:xfrm>
            <a:off x="689498" y="1034012"/>
            <a:ext cx="8478000" cy="0"/>
          </a:xfrm>
          <a:prstGeom prst="straightConnector1">
            <a:avLst/>
          </a:prstGeom>
          <a:noFill/>
          <a:ln w="19050" cap="flat" cmpd="sng">
            <a:solidFill>
              <a:srgbClr val="9399A1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174" name="Google Shape;1174;p171"/>
          <p:cNvGrpSpPr/>
          <p:nvPr/>
        </p:nvGrpSpPr>
        <p:grpSpPr>
          <a:xfrm>
            <a:off x="6821321" y="988772"/>
            <a:ext cx="147396" cy="3224508"/>
            <a:chOff x="882917" y="2474883"/>
            <a:chExt cx="137100" cy="2999263"/>
          </a:xfrm>
        </p:grpSpPr>
        <p:cxnSp>
          <p:nvCxnSpPr>
            <p:cNvPr id="1175" name="Google Shape;1175;p171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176" name="Google Shape;1176;p171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77" name="Google Shape;1177;p171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cxnSp>
        <p:nvCxnSpPr>
          <p:cNvPr id="1178" name="Google Shape;1178;p171"/>
          <p:cNvCxnSpPr/>
          <p:nvPr/>
        </p:nvCxnSpPr>
        <p:spPr>
          <a:xfrm>
            <a:off x="718556" y="1519631"/>
            <a:ext cx="8430300" cy="0"/>
          </a:xfrm>
          <a:prstGeom prst="straightConnector1">
            <a:avLst/>
          </a:prstGeom>
          <a:noFill/>
          <a:ln w="723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179" name="Google Shape;1179;p171"/>
          <p:cNvGrpSpPr/>
          <p:nvPr/>
        </p:nvGrpSpPr>
        <p:grpSpPr>
          <a:xfrm>
            <a:off x="585805" y="988773"/>
            <a:ext cx="147398" cy="3224508"/>
            <a:chOff x="882915" y="2453736"/>
            <a:chExt cx="137102" cy="2999263"/>
          </a:xfrm>
        </p:grpSpPr>
        <p:cxnSp>
          <p:nvCxnSpPr>
            <p:cNvPr id="1180" name="Google Shape;1180;p171"/>
            <p:cNvCxnSpPr/>
            <p:nvPr/>
          </p:nvCxnSpPr>
          <p:spPr>
            <a:xfrm>
              <a:off x="951497" y="2522316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181" name="Google Shape;1181;p171"/>
            <p:cNvSpPr/>
            <p:nvPr/>
          </p:nvSpPr>
          <p:spPr>
            <a:xfrm>
              <a:off x="882915" y="245373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82" name="Google Shape;1182;p171"/>
            <p:cNvSpPr/>
            <p:nvPr/>
          </p:nvSpPr>
          <p:spPr>
            <a:xfrm>
              <a:off x="882917" y="5315899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183" name="Google Shape;1183;p171"/>
          <p:cNvGrpSpPr/>
          <p:nvPr/>
        </p:nvGrpSpPr>
        <p:grpSpPr>
          <a:xfrm>
            <a:off x="563188" y="1414169"/>
            <a:ext cx="198900" cy="198900"/>
            <a:chOff x="818907" y="3062958"/>
            <a:chExt cx="265200" cy="265200"/>
          </a:xfrm>
        </p:grpSpPr>
        <p:sp>
          <p:nvSpPr>
            <p:cNvPr id="1184" name="Google Shape;1184;p171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85" name="Google Shape;1185;p171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186" name="Google Shape;1186;p171"/>
          <p:cNvGrpSpPr/>
          <p:nvPr/>
        </p:nvGrpSpPr>
        <p:grpSpPr>
          <a:xfrm>
            <a:off x="2156678" y="988772"/>
            <a:ext cx="147396" cy="3224508"/>
            <a:chOff x="882917" y="2474883"/>
            <a:chExt cx="137100" cy="2999263"/>
          </a:xfrm>
        </p:grpSpPr>
        <p:cxnSp>
          <p:nvCxnSpPr>
            <p:cNvPr id="1187" name="Google Shape;1187;p171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188" name="Google Shape;1188;p171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89" name="Google Shape;1189;p171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190" name="Google Shape;1190;p171"/>
          <p:cNvGrpSpPr/>
          <p:nvPr/>
        </p:nvGrpSpPr>
        <p:grpSpPr>
          <a:xfrm>
            <a:off x="2135435" y="1414169"/>
            <a:ext cx="198900" cy="198900"/>
            <a:chOff x="818907" y="3062958"/>
            <a:chExt cx="265200" cy="265200"/>
          </a:xfrm>
        </p:grpSpPr>
        <p:sp>
          <p:nvSpPr>
            <p:cNvPr id="1191" name="Google Shape;1191;p171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92" name="Google Shape;1192;p171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193" name="Google Shape;1193;p171"/>
          <p:cNvGrpSpPr/>
          <p:nvPr/>
        </p:nvGrpSpPr>
        <p:grpSpPr>
          <a:xfrm>
            <a:off x="6798713" y="1414169"/>
            <a:ext cx="198900" cy="198900"/>
            <a:chOff x="818907" y="3062958"/>
            <a:chExt cx="265200" cy="265200"/>
          </a:xfrm>
        </p:grpSpPr>
        <p:sp>
          <p:nvSpPr>
            <p:cNvPr id="1194" name="Google Shape;1194;p171"/>
            <p:cNvSpPr/>
            <p:nvPr/>
          </p:nvSpPr>
          <p:spPr>
            <a:xfrm>
              <a:off x="818907" y="3062958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95" name="Google Shape;1195;p171"/>
            <p:cNvSpPr/>
            <p:nvPr/>
          </p:nvSpPr>
          <p:spPr>
            <a:xfrm>
              <a:off x="882915" y="3126966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196" name="Google Shape;1196;p171"/>
          <p:cNvGrpSpPr/>
          <p:nvPr/>
        </p:nvGrpSpPr>
        <p:grpSpPr>
          <a:xfrm>
            <a:off x="3727561" y="988772"/>
            <a:ext cx="147396" cy="3224508"/>
            <a:chOff x="882917" y="2474883"/>
            <a:chExt cx="137100" cy="2999263"/>
          </a:xfrm>
        </p:grpSpPr>
        <p:cxnSp>
          <p:nvCxnSpPr>
            <p:cNvPr id="1197" name="Google Shape;1197;p171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198" name="Google Shape;1198;p171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99" name="Google Shape;1199;p171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1200" name="Google Shape;1200;p171"/>
          <p:cNvSpPr/>
          <p:nvPr/>
        </p:nvSpPr>
        <p:spPr>
          <a:xfrm>
            <a:off x="3703820" y="1414169"/>
            <a:ext cx="198900" cy="19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01" name="Google Shape;1201;p171"/>
          <p:cNvSpPr/>
          <p:nvPr/>
        </p:nvSpPr>
        <p:spPr>
          <a:xfrm>
            <a:off x="3751825" y="1462175"/>
            <a:ext cx="102900" cy="1029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1202" name="Google Shape;1202;p171"/>
          <p:cNvGrpSpPr/>
          <p:nvPr/>
        </p:nvGrpSpPr>
        <p:grpSpPr>
          <a:xfrm>
            <a:off x="5298443" y="988772"/>
            <a:ext cx="147396" cy="3224508"/>
            <a:chOff x="882917" y="2474883"/>
            <a:chExt cx="137100" cy="2999263"/>
          </a:xfrm>
        </p:grpSpPr>
        <p:cxnSp>
          <p:nvCxnSpPr>
            <p:cNvPr id="1203" name="Google Shape;1203;p171"/>
            <p:cNvCxnSpPr/>
            <p:nvPr/>
          </p:nvCxnSpPr>
          <p:spPr>
            <a:xfrm>
              <a:off x="951497" y="2543463"/>
              <a:ext cx="0" cy="28986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sp>
          <p:nvSpPr>
            <p:cNvPr id="1204" name="Google Shape;1204;p171"/>
            <p:cNvSpPr/>
            <p:nvPr/>
          </p:nvSpPr>
          <p:spPr>
            <a:xfrm>
              <a:off x="882917" y="2474883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05" name="Google Shape;1205;p171"/>
            <p:cNvSpPr/>
            <p:nvPr/>
          </p:nvSpPr>
          <p:spPr>
            <a:xfrm>
              <a:off x="882917" y="5337046"/>
              <a:ext cx="137100" cy="137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206" name="Google Shape;1206;p171"/>
          <p:cNvGrpSpPr/>
          <p:nvPr/>
        </p:nvGrpSpPr>
        <p:grpSpPr>
          <a:xfrm>
            <a:off x="5277443" y="1414169"/>
            <a:ext cx="198900" cy="198900"/>
            <a:chOff x="821985" y="3062284"/>
            <a:chExt cx="265200" cy="265200"/>
          </a:xfrm>
        </p:grpSpPr>
        <p:sp>
          <p:nvSpPr>
            <p:cNvPr id="1207" name="Google Shape;1207;p171"/>
            <p:cNvSpPr/>
            <p:nvPr/>
          </p:nvSpPr>
          <p:spPr>
            <a:xfrm>
              <a:off x="821985" y="3062284"/>
              <a:ext cx="265200" cy="265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08" name="Google Shape;1208;p171"/>
            <p:cNvSpPr/>
            <p:nvPr/>
          </p:nvSpPr>
          <p:spPr>
            <a:xfrm>
              <a:off x="885993" y="3126292"/>
              <a:ext cx="137100" cy="137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1209" name="Google Shape;1209;p171"/>
          <p:cNvSpPr/>
          <p:nvPr/>
        </p:nvSpPr>
        <p:spPr>
          <a:xfrm>
            <a:off x="508183" y="4440432"/>
            <a:ext cx="7953300" cy="315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9">
          <p15:clr>
            <a:srgbClr val="FBAE40"/>
          </p15:clr>
        </p15:guide>
        <p15:guide id="2" pos="413">
          <p15:clr>
            <a:srgbClr val="FBAE40"/>
          </p15:clr>
        </p15:guide>
        <p15:guide id="3" pos="5310">
          <p15:clr>
            <a:srgbClr val="FBAE40"/>
          </p15:clr>
        </p15:guide>
        <p15:guide id="4" orient="horz" pos="280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5.xml"/><Relationship Id="rId13" Type="http://schemas.openxmlformats.org/officeDocument/2006/relationships/slideLayout" Target="../slideLayouts/slideLayout130.xml"/><Relationship Id="rId3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124.xml"/><Relationship Id="rId12" Type="http://schemas.openxmlformats.org/officeDocument/2006/relationships/slideLayout" Target="../slideLayouts/slideLayout129.xml"/><Relationship Id="rId17" Type="http://schemas.openxmlformats.org/officeDocument/2006/relationships/theme" Target="../theme/theme10.xml"/><Relationship Id="rId2" Type="http://schemas.openxmlformats.org/officeDocument/2006/relationships/slideLayout" Target="../slideLayouts/slideLayout119.xml"/><Relationship Id="rId16" Type="http://schemas.openxmlformats.org/officeDocument/2006/relationships/slideLayout" Target="../slideLayouts/slideLayout133.xml"/><Relationship Id="rId1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23.xml"/><Relationship Id="rId11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122.xml"/><Relationship Id="rId1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27.xml"/><Relationship Id="rId4" Type="http://schemas.openxmlformats.org/officeDocument/2006/relationships/slideLayout" Target="../slideLayouts/slideLayout121.xml"/><Relationship Id="rId9" Type="http://schemas.openxmlformats.org/officeDocument/2006/relationships/slideLayout" Target="../slideLayouts/slideLayout126.xml"/><Relationship Id="rId14" Type="http://schemas.openxmlformats.org/officeDocument/2006/relationships/slideLayout" Target="../slideLayouts/slideLayout13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13" Type="http://schemas.openxmlformats.org/officeDocument/2006/relationships/slideLayout" Target="../slideLayouts/slideLayout146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45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5" Type="http://schemas.openxmlformats.org/officeDocument/2006/relationships/slideLayout" Target="../slideLayouts/slideLayout138.xml"/><Relationship Id="rId15" Type="http://schemas.openxmlformats.org/officeDocument/2006/relationships/theme" Target="../theme/theme11.xml"/><Relationship Id="rId10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Relationship Id="rId14" Type="http://schemas.openxmlformats.org/officeDocument/2006/relationships/slideLayout" Target="../slideLayouts/slideLayout147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5.xml"/><Relationship Id="rId3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54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49.xml"/><Relationship Id="rId1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6.xml"/><Relationship Id="rId13" Type="http://schemas.openxmlformats.org/officeDocument/2006/relationships/slideLayout" Target="../slideLayouts/slideLayout171.xml"/><Relationship Id="rId3" Type="http://schemas.openxmlformats.org/officeDocument/2006/relationships/slideLayout" Target="../slideLayouts/slideLayout161.xml"/><Relationship Id="rId7" Type="http://schemas.openxmlformats.org/officeDocument/2006/relationships/slideLayout" Target="../slideLayouts/slideLayout165.xml"/><Relationship Id="rId12" Type="http://schemas.openxmlformats.org/officeDocument/2006/relationships/slideLayout" Target="../slideLayouts/slideLayout170.xml"/><Relationship Id="rId2" Type="http://schemas.openxmlformats.org/officeDocument/2006/relationships/slideLayout" Target="../slideLayouts/slideLayout160.xml"/><Relationship Id="rId1" Type="http://schemas.openxmlformats.org/officeDocument/2006/relationships/slideLayout" Target="../slideLayouts/slideLayout159.xml"/><Relationship Id="rId6" Type="http://schemas.openxmlformats.org/officeDocument/2006/relationships/slideLayout" Target="../slideLayouts/slideLayout164.xml"/><Relationship Id="rId11" Type="http://schemas.openxmlformats.org/officeDocument/2006/relationships/slideLayout" Target="../slideLayouts/slideLayout169.xml"/><Relationship Id="rId5" Type="http://schemas.openxmlformats.org/officeDocument/2006/relationships/slideLayout" Target="../slideLayouts/slideLayout163.xml"/><Relationship Id="rId10" Type="http://schemas.openxmlformats.org/officeDocument/2006/relationships/slideLayout" Target="../slideLayouts/slideLayout168.xml"/><Relationship Id="rId4" Type="http://schemas.openxmlformats.org/officeDocument/2006/relationships/slideLayout" Target="../slideLayouts/slideLayout162.xml"/><Relationship Id="rId9" Type="http://schemas.openxmlformats.org/officeDocument/2006/relationships/slideLayout" Target="../slideLayouts/slideLayout167.xml"/><Relationship Id="rId1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9.xml"/><Relationship Id="rId3" Type="http://schemas.openxmlformats.org/officeDocument/2006/relationships/slideLayout" Target="../slideLayouts/slideLayout174.xml"/><Relationship Id="rId7" Type="http://schemas.openxmlformats.org/officeDocument/2006/relationships/slideLayout" Target="../slideLayouts/slideLayout178.xml"/><Relationship Id="rId2" Type="http://schemas.openxmlformats.org/officeDocument/2006/relationships/slideLayout" Target="../slideLayouts/slideLayout173.xml"/><Relationship Id="rId1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7.xml"/><Relationship Id="rId5" Type="http://schemas.openxmlformats.org/officeDocument/2006/relationships/slideLayout" Target="../slideLayouts/slideLayout176.xml"/><Relationship Id="rId10" Type="http://schemas.openxmlformats.org/officeDocument/2006/relationships/theme" Target="../theme/theme14.xml"/><Relationship Id="rId4" Type="http://schemas.openxmlformats.org/officeDocument/2006/relationships/slideLayout" Target="../slideLayouts/slideLayout175.xml"/><Relationship Id="rId9" Type="http://schemas.openxmlformats.org/officeDocument/2006/relationships/slideLayout" Target="../slideLayouts/slideLayout18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2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slideLayout" Target="../slideLayouts/slideLayout86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5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Relationship Id="rId14" Type="http://schemas.openxmlformats.org/officeDocument/2006/relationships/slideLayout" Target="../slideLayouts/slideLayout8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slideLayout" Target="../slideLayouts/slideLayout113.xml"/><Relationship Id="rId17" Type="http://schemas.openxmlformats.org/officeDocument/2006/relationships/theme" Target="../theme/theme9.xml"/><Relationship Id="rId2" Type="http://schemas.openxmlformats.org/officeDocument/2006/relationships/slideLayout" Target="../slideLayouts/slideLayout103.xml"/><Relationship Id="rId16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14" Type="http://schemas.openxmlformats.org/officeDocument/2006/relationships/slideLayout" Target="../slideLayouts/slideLayout1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2" r:id="rId14"/>
    <p:sldLayoutId id="2147483663" r:id="rId15"/>
    <p:sldLayoutId id="2147483664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" name="Google Shape;1549;p221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550" name="Google Shape;1550;p221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302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AutoNum type="arabicPeriod"/>
              <a:defRPr sz="1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AutoNum type="arabicPeriod"/>
              <a:def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AutoNum type="arabicPeriod"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AutoNum type="arabicPeriod"/>
              <a:defRPr sz="1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51" name="Google Shape;1551;p22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1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0" name="Google Shape;1690;p23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691" name="Google Shape;1691;p23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692" name="Google Shape;1692;p2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  <p:sldLayoutId id="2147483880" r:id="rId13"/>
    <p:sldLayoutId id="2147483881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6" name="Google Shape;1796;p266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1C243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97" name="Google Shape;1797;p266"/>
          <p:cNvSpPr txBox="1">
            <a:spLocks noGrp="1"/>
          </p:cNvSpPr>
          <p:nvPr>
            <p:ph type="body" idx="1"/>
          </p:nvPr>
        </p:nvSpPr>
        <p:spPr>
          <a:xfrm>
            <a:off x="1005840" y="1426464"/>
            <a:ext cx="7132200" cy="30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238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Char char="▪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▪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▪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3200400" marR="0" lvl="6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657600" marR="0" lvl="7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4114800" marR="0" lvl="8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798" name="Google Shape;1798;p266"/>
          <p:cNvSpPr/>
          <p:nvPr/>
        </p:nvSpPr>
        <p:spPr>
          <a:xfrm>
            <a:off x="1190" y="4937760"/>
            <a:ext cx="9141600" cy="2058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9" name="Google Shape;1799;p266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800" name="Google Shape;1800;p266"/>
          <p:cNvSpPr/>
          <p:nvPr/>
        </p:nvSpPr>
        <p:spPr>
          <a:xfrm>
            <a:off x="1190" y="4937760"/>
            <a:ext cx="9141600" cy="34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1" name="Google Shape;1801;p266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802" name="Google Shape;1802;p266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904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9" name="Google Shape;1879;p278"/>
          <p:cNvSpPr txBox="1">
            <a:spLocks noGrp="1"/>
          </p:cNvSpPr>
          <p:nvPr>
            <p:ph type="title"/>
          </p:nvPr>
        </p:nvSpPr>
        <p:spPr>
          <a:xfrm>
            <a:off x="1005840" y="350520"/>
            <a:ext cx="7132200" cy="9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243C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1C243C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880" name="Google Shape;1880;p278"/>
          <p:cNvSpPr txBox="1">
            <a:spLocks noGrp="1"/>
          </p:cNvSpPr>
          <p:nvPr>
            <p:ph type="body" idx="1"/>
          </p:nvPr>
        </p:nvSpPr>
        <p:spPr>
          <a:xfrm>
            <a:off x="1005840" y="1426464"/>
            <a:ext cx="7132200" cy="30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23850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Char char="▪"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▪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▪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L="3200400" marR="0" lvl="6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L="3657600" marR="0" lvl="7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L="4114800" marR="0" lvl="8" indent="-2984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▪"/>
              <a:defRPr sz="1100" b="0" i="0" u="none" strike="noStrike" cap="none">
                <a:solidFill>
                  <a:schemeClr val="dk2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881" name="Google Shape;1881;p278"/>
          <p:cNvSpPr/>
          <p:nvPr/>
        </p:nvSpPr>
        <p:spPr>
          <a:xfrm>
            <a:off x="1190" y="4937760"/>
            <a:ext cx="9141600" cy="2058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rgbClr val="1C243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rbe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2" name="Google Shape;1882;p278"/>
          <p:cNvSpPr txBox="1">
            <a:spLocks noGrp="1"/>
          </p:cNvSpPr>
          <p:nvPr>
            <p:ph type="ftr" idx="11"/>
          </p:nvPr>
        </p:nvSpPr>
        <p:spPr>
          <a:xfrm>
            <a:off x="1005840" y="4960871"/>
            <a:ext cx="537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800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883" name="Google Shape;1883;p278"/>
          <p:cNvSpPr/>
          <p:nvPr/>
        </p:nvSpPr>
        <p:spPr>
          <a:xfrm>
            <a:off x="1190" y="4937760"/>
            <a:ext cx="9141600" cy="34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4" name="Google Shape;1884;p278"/>
          <p:cNvSpPr txBox="1">
            <a:spLocks noGrp="1"/>
          </p:cNvSpPr>
          <p:nvPr>
            <p:ph type="dt" idx="10"/>
          </p:nvPr>
        </p:nvSpPr>
        <p:spPr>
          <a:xfrm>
            <a:off x="6656832" y="4960871"/>
            <a:ext cx="7200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endParaRPr/>
          </a:p>
        </p:txBody>
      </p:sp>
      <p:sp>
        <p:nvSpPr>
          <p:cNvPr id="1885" name="Google Shape;1885;p278"/>
          <p:cNvSpPr txBox="1">
            <a:spLocks noGrp="1"/>
          </p:cNvSpPr>
          <p:nvPr>
            <p:ph type="sldNum" idx="12"/>
          </p:nvPr>
        </p:nvSpPr>
        <p:spPr>
          <a:xfrm>
            <a:off x="7658100" y="4960871"/>
            <a:ext cx="480300" cy="1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80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  <p:sldLayoutId id="2147483917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3" name="Google Shape;1973;p292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74" name="Google Shape;1974;p29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75" name="Google Shape;1975;p29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76" name="Google Shape;1976;p29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77" name="Google Shape;1977;p29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9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3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marR="0" lvl="0" indent="-3302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Google Shape;91;p1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72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1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7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725" cy="18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3" name="Google Shape;243;p34"/>
          <p:cNvCxnSpPr>
            <a:stCxn id="244" idx="6"/>
            <a:endCxn id="245" idx="6"/>
          </p:cNvCxnSpPr>
          <p:nvPr/>
        </p:nvCxnSpPr>
        <p:spPr>
          <a:xfrm>
            <a:off x="802678" y="4561483"/>
            <a:ext cx="7630500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45" name="Google Shape;245;p34"/>
          <p:cNvSpPr/>
          <p:nvPr/>
        </p:nvSpPr>
        <p:spPr>
          <a:xfrm>
            <a:off x="8330327" y="4510038"/>
            <a:ext cx="102825" cy="1028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6" name="Google Shape;246;p3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Tahoma"/>
              <a:buNone/>
              <a:defRPr sz="3300" b="0" i="0" u="none" strike="noStrike" cap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7" name="Google Shape;247;p3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984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B4D55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rgbClr val="3B4D55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14400" marR="0" lvl="1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B4D55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rgbClr val="3B4D55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71600" marR="0" lvl="2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B4D55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rgbClr val="3B4D55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828800" marR="0" lvl="3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B4D55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rgbClr val="3B4D55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86000" marR="0" lvl="4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B4D55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rgbClr val="3B4D55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248" name="Google Shape;248;p34"/>
          <p:cNvSpPr txBox="1">
            <a:spLocks noGrp="1"/>
          </p:cNvSpPr>
          <p:nvPr>
            <p:ph type="dt" idx="10"/>
          </p:nvPr>
        </p:nvSpPr>
        <p:spPr>
          <a:xfrm>
            <a:off x="6227824" y="4566413"/>
            <a:ext cx="2057400" cy="1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700" b="0" i="1" u="none" strike="noStrike" cap="none">
                <a:solidFill>
                  <a:srgbClr val="3B4D55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249" name="Google Shape;249;p34"/>
          <p:cNvSpPr txBox="1">
            <a:spLocks noGrp="1"/>
          </p:cNvSpPr>
          <p:nvPr>
            <p:ph type="ftr" idx="11"/>
          </p:nvPr>
        </p:nvSpPr>
        <p:spPr>
          <a:xfrm>
            <a:off x="6227824" y="4371950"/>
            <a:ext cx="2057400" cy="189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700" b="0" i="1" u="none" strike="noStrike" cap="none">
                <a:solidFill>
                  <a:srgbClr val="B4001B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244" name="Google Shape;244;p34"/>
          <p:cNvSpPr/>
          <p:nvPr/>
        </p:nvSpPr>
        <p:spPr>
          <a:xfrm>
            <a:off x="603778" y="4462033"/>
            <a:ext cx="198900" cy="19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0" name="Google Shape;250;p34"/>
          <p:cNvSpPr txBox="1">
            <a:spLocks noGrp="1"/>
          </p:cNvSpPr>
          <p:nvPr>
            <p:ph type="sldNum" idx="12"/>
          </p:nvPr>
        </p:nvSpPr>
        <p:spPr>
          <a:xfrm>
            <a:off x="575936" y="4424551"/>
            <a:ext cx="240750" cy="27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1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1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1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1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1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1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1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1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1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6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1" name="Google Shape;451;p6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2" name="Google Shape;452;p6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3" name="Google Shape;453;p6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4" name="Google Shape;454;p6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11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5" name="Google Shape;725;p11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6" name="Google Shape;726;p1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26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8" name="Google Shape;788;p126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marR="0" lvl="0" indent="-3302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9" name="Google Shape;789;p126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0" name="Google Shape;790;p126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7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1" name="Google Shape;791;p12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Calibri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92" name="Google Shape;792;p126"/>
          <p:cNvSpPr txBox="1"/>
          <p:nvPr/>
        </p:nvSpPr>
        <p:spPr>
          <a:xfrm>
            <a:off x="87431" y="92625"/>
            <a:ext cx="5496900" cy="3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Google Shape;942;p14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43" name="Google Shape;943;p14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944" name="Google Shape;944;p1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9" r:id="rId12"/>
    <p:sldLayoutId id="2147483790" r:id="rId13"/>
    <p:sldLayoutId id="2147483791" r:id="rId14"/>
    <p:sldLayoutId id="2147483792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Google Shape;1061;p158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9pPr>
          </a:lstStyle>
          <a:p>
            <a:endParaRPr/>
          </a:p>
        </p:txBody>
      </p:sp>
      <p:sp>
        <p:nvSpPr>
          <p:cNvPr id="1062" name="Google Shape;1062;p158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Autofit/>
          </a:bodyPr>
          <a:lstStyle>
            <a:lvl1pPr marL="457200" marR="0" lvl="0" indent="-3302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63" name="Google Shape;1063;p158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64" name="Google Shape;1064;p158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65" name="Google Shape;1065;p15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8" r:id="rId5"/>
    <p:sldLayoutId id="2147483799" r:id="rId6"/>
    <p:sldLayoutId id="2147483800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1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" name="Google Shape;1463;p20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64" name="Google Shape;1464;p20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65" name="Google Shape;1465;p20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  <p:sldLayoutId id="2147483847" r:id="rId12"/>
    <p:sldLayoutId id="2147483848" r:id="rId13"/>
    <p:sldLayoutId id="2147483849" r:id="rId14"/>
    <p:sldLayoutId id="2147483850" r:id="rId15"/>
    <p:sldLayoutId id="2147483851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9.xml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17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6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7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12" Type="http://schemas.openxmlformats.org/officeDocument/2006/relationships/image" Target="../media/image66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70.png"/><Relationship Id="rId1" Type="http://schemas.openxmlformats.org/officeDocument/2006/relationships/slideLayout" Target="../slideLayouts/slideLayout144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9.png"/><Relationship Id="rId15" Type="http://schemas.openxmlformats.org/officeDocument/2006/relationships/image" Target="../media/image6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Relationship Id="rId14" Type="http://schemas.openxmlformats.org/officeDocument/2006/relationships/image" Target="../media/image6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7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16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7.xml"/><Relationship Id="rId5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77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2.xml"/><Relationship Id="rId5" Type="http://schemas.openxmlformats.org/officeDocument/2006/relationships/image" Target="../media/image77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conquest.care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9.xml"/><Relationship Id="rId5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19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18" Type="http://schemas.openxmlformats.org/officeDocument/2006/relationships/image" Target="../media/image48.png"/><Relationship Id="rId3" Type="http://schemas.openxmlformats.org/officeDocument/2006/relationships/image" Target="../media/image33.png"/><Relationship Id="rId21" Type="http://schemas.openxmlformats.org/officeDocument/2006/relationships/image" Target="../media/image51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17" Type="http://schemas.openxmlformats.org/officeDocument/2006/relationships/image" Target="../media/image47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46.png"/><Relationship Id="rId20" Type="http://schemas.openxmlformats.org/officeDocument/2006/relationships/image" Target="../media/image50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23" Type="http://schemas.openxmlformats.org/officeDocument/2006/relationships/image" Target="../media/image53.png"/><Relationship Id="rId10" Type="http://schemas.openxmlformats.org/officeDocument/2006/relationships/image" Target="../media/image40.png"/><Relationship Id="rId19" Type="http://schemas.openxmlformats.org/officeDocument/2006/relationships/image" Target="../media/image49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Relationship Id="rId22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6"/>
        </a:solidFill>
        <a:effectLst/>
      </p:bgPr>
    </p:bg>
    <p:spTree>
      <p:nvGrpSpPr>
        <p:cNvPr id="1" name="Shape 2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6" name="Google Shape;2036;p302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37" name="Google Shape;2037;p302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75466" y="4847470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8" name="Google Shape;2038;p302" descr="A picture containing drawing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696" y="4839713"/>
            <a:ext cx="489139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9" name="Google Shape;2039;p302"/>
          <p:cNvPicPr preferRelativeResize="0"/>
          <p:nvPr/>
        </p:nvPicPr>
        <p:blipFill rotWithShape="1">
          <a:blip r:embed="rId5">
            <a:alphaModFix/>
          </a:blip>
          <a:srcRect t="34909" b="34524"/>
          <a:stretch/>
        </p:blipFill>
        <p:spPr>
          <a:xfrm>
            <a:off x="1869703" y="1769419"/>
            <a:ext cx="5404594" cy="12764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5394"/>
        </a:solidFill>
        <a:effectLst/>
      </p:bgPr>
    </p:bg>
    <p:spTree>
      <p:nvGrpSpPr>
        <p:cNvPr id="1" name="Shape 2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1" name="Google Shape;2601;p320"/>
          <p:cNvSpPr txBox="1"/>
          <p:nvPr/>
        </p:nvSpPr>
        <p:spPr>
          <a:xfrm>
            <a:off x="1472400" y="1802201"/>
            <a:ext cx="5786100" cy="4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b="1" i="1">
                <a:solidFill>
                  <a:srgbClr val="FFFFFF"/>
                </a:solidFill>
              </a:rPr>
              <a:t>Implementing CONQUEST</a:t>
            </a:r>
            <a:endParaRPr sz="2100" i="1">
              <a:solidFill>
                <a:srgbClr val="FFFFFF"/>
              </a:solidFill>
            </a:endParaRPr>
          </a:p>
        </p:txBody>
      </p:sp>
      <p:pic>
        <p:nvPicPr>
          <p:cNvPr id="2602" name="Google Shape;2602;p3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4350680" y="-1446510"/>
            <a:ext cx="29562" cy="57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3" name="Google Shape;2603;p3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4350680" y="-206535"/>
            <a:ext cx="29562" cy="57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4" name="Google Shape;2604;p320" descr="A picture containing drawing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5246" y="4743569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5" name="Google Shape;2605;p320" descr="A picture containing drawing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5495" y="4748656"/>
            <a:ext cx="489139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6" name="Google Shape;2606;p320"/>
          <p:cNvPicPr preferRelativeResize="0"/>
          <p:nvPr/>
        </p:nvPicPr>
        <p:blipFill rotWithShape="1">
          <a:blip r:embed="rId6">
            <a:alphaModFix/>
          </a:blip>
          <a:srcRect l="13701" t="35042" r="12909" b="37080"/>
          <a:stretch/>
        </p:blipFill>
        <p:spPr>
          <a:xfrm>
            <a:off x="7868841" y="97595"/>
            <a:ext cx="1168590" cy="3429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5" name="Google Shape;2645;p322"/>
          <p:cNvSpPr/>
          <p:nvPr/>
        </p:nvSpPr>
        <p:spPr>
          <a:xfrm>
            <a:off x="0" y="0"/>
            <a:ext cx="9144000" cy="5511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6" name="Google Shape;2646;p322"/>
          <p:cNvSpPr txBox="1"/>
          <p:nvPr/>
        </p:nvSpPr>
        <p:spPr>
          <a:xfrm>
            <a:off x="87422" y="92625"/>
            <a:ext cx="80463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</a:pPr>
            <a:r>
              <a:rPr lang="en-GB" sz="1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CONQUEST Quality Standards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7" name="Google Shape;2647;p322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48" name="Google Shape;2648;p3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846" y="4839713"/>
            <a:ext cx="489139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9" name="Google Shape;2649;p322"/>
          <p:cNvPicPr preferRelativeResize="0"/>
          <p:nvPr/>
        </p:nvPicPr>
        <p:blipFill rotWithShape="1">
          <a:blip r:embed="rId4">
            <a:alphaModFix/>
          </a:blip>
          <a:srcRect l="13701" t="35042" r="12909" b="37080"/>
          <a:stretch/>
        </p:blipFill>
        <p:spPr>
          <a:xfrm>
            <a:off x="3987703" y="4786332"/>
            <a:ext cx="1168590" cy="34290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50" name="Google Shape;2650;p322"/>
          <p:cNvGrpSpPr/>
          <p:nvPr/>
        </p:nvGrpSpPr>
        <p:grpSpPr>
          <a:xfrm>
            <a:off x="262185" y="906496"/>
            <a:ext cx="8619494" cy="3560289"/>
            <a:chOff x="262185" y="790114"/>
            <a:chExt cx="8619494" cy="3560289"/>
          </a:xfrm>
        </p:grpSpPr>
        <p:grpSp>
          <p:nvGrpSpPr>
            <p:cNvPr id="2651" name="Google Shape;2651;p322"/>
            <p:cNvGrpSpPr/>
            <p:nvPr/>
          </p:nvGrpSpPr>
          <p:grpSpPr>
            <a:xfrm>
              <a:off x="262185" y="790114"/>
              <a:ext cx="8619494" cy="3560289"/>
              <a:chOff x="198179" y="979695"/>
              <a:chExt cx="8619494" cy="3560289"/>
            </a:xfrm>
          </p:grpSpPr>
          <p:grpSp>
            <p:nvGrpSpPr>
              <p:cNvPr id="2652" name="Google Shape;2652;p322"/>
              <p:cNvGrpSpPr/>
              <p:nvPr/>
            </p:nvGrpSpPr>
            <p:grpSpPr>
              <a:xfrm>
                <a:off x="198179" y="979695"/>
                <a:ext cx="8619494" cy="3560289"/>
                <a:chOff x="198179" y="979695"/>
                <a:chExt cx="8619494" cy="3560289"/>
              </a:xfrm>
            </p:grpSpPr>
            <p:grpSp>
              <p:nvGrpSpPr>
                <p:cNvPr id="2653" name="Google Shape;2653;p322"/>
                <p:cNvGrpSpPr/>
                <p:nvPr/>
              </p:nvGrpSpPr>
              <p:grpSpPr>
                <a:xfrm>
                  <a:off x="198179" y="1207337"/>
                  <a:ext cx="8619494" cy="3332647"/>
                  <a:chOff x="198179" y="1207337"/>
                  <a:chExt cx="8619494" cy="3332647"/>
                </a:xfrm>
              </p:grpSpPr>
              <p:sp>
                <p:nvSpPr>
                  <p:cNvPr id="2654" name="Google Shape;2654;p322"/>
                  <p:cNvSpPr txBox="1"/>
                  <p:nvPr/>
                </p:nvSpPr>
                <p:spPr>
                  <a:xfrm>
                    <a:off x="202462" y="3317484"/>
                    <a:ext cx="2710800" cy="1222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0" tIns="67500" rIns="0" bIns="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200"/>
                      <a:buFont typeface="Arial"/>
                      <a:buNone/>
                    </a:pPr>
                    <a:r>
                      <a:rPr lang="en-GB" sz="1200" b="1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4. </a:t>
                    </a:r>
                    <a:r>
                      <a:rPr lang="en-GB" sz="12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Follow up</a:t>
                    </a:r>
                    <a:br>
                      <a:rPr lang="en-GB" sz="110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</a:br>
                    <a:endParaRPr sz="110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000"/>
                      <a:buFont typeface="Arial"/>
                      <a:buNone/>
                    </a:pPr>
                    <a:r>
                      <a:rPr lang="en-GB" sz="100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Ensure regular follow up to address </a:t>
                    </a:r>
                    <a:r>
                      <a:rPr lang="en-GB" sz="1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pharmacological</a:t>
                    </a:r>
                    <a:r>
                      <a:rPr lang="en-GB" sz="100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 and non-</a:t>
                    </a:r>
                    <a:r>
                      <a:rPr lang="en-GB" sz="1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pharmacological</a:t>
                    </a:r>
                    <a:r>
                      <a:rPr lang="en-GB" sz="100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 interventions, symptoms review &amp; risk prevention and lifestyle risk factors</a:t>
                    </a:r>
                    <a:endParaRPr sz="1000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200"/>
                      <a:buFont typeface="Arial"/>
                      <a:buNone/>
                    </a:pPr>
                    <a:endParaRPr sz="120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55" name="Google Shape;2655;p322"/>
                  <p:cNvSpPr txBox="1"/>
                  <p:nvPr/>
                </p:nvSpPr>
                <p:spPr>
                  <a:xfrm>
                    <a:off x="4050350" y="2209600"/>
                    <a:ext cx="1051800" cy="7389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t" anchorCtr="0">
                    <a:sp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FFFFFF"/>
                      </a:buClr>
                      <a:buSzPts val="1200"/>
                      <a:buFont typeface="Arial"/>
                      <a:buNone/>
                    </a:pPr>
                    <a:r>
                      <a:rPr lang="en-GB" sz="1200">
                        <a:solidFill>
                          <a:srgbClr val="FFFFFF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CONQUEST Quality Standards</a:t>
                    </a:r>
                    <a:endParaRPr sz="1200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56" name="Google Shape;2656;p322"/>
                  <p:cNvSpPr txBox="1"/>
                  <p:nvPr/>
                </p:nvSpPr>
                <p:spPr>
                  <a:xfrm>
                    <a:off x="198179" y="1299764"/>
                    <a:ext cx="2710500" cy="1288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0" tIns="67500" rIns="0" bIns="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1200" b="1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1. </a:t>
                    </a:r>
                    <a:r>
                      <a:rPr lang="en-GB" sz="12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Identification of target population</a:t>
                    </a:r>
                    <a:endParaRPr/>
                  </a:p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br>
                      <a:rPr lang="en-GB" sz="120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</a:br>
                    <a:r>
                      <a:rPr lang="en-GB" sz="100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Identify individuals ≥40 years </a:t>
                    </a:r>
                    <a:r>
                      <a:rPr lang="en-GB" sz="1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of age (with or without a COPD diagnosis)</a:t>
                    </a:r>
                    <a:r>
                      <a:rPr lang="en-GB" sz="100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 with a history of smoking or relevant environmental exposure</a:t>
                    </a:r>
                    <a:r>
                      <a:rPr lang="en-GB" sz="1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,</a:t>
                    </a:r>
                    <a:r>
                      <a:rPr lang="en-GB" sz="100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 at increased risk of exacerbations, morbidity, a</a:t>
                    </a:r>
                    <a:r>
                      <a:rPr lang="en-GB" sz="1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nd mortality and with scope for COPD management optimization. </a:t>
                    </a:r>
                    <a:endParaRPr sz="1000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000"/>
                      <a:buFont typeface="Arial"/>
                      <a:buNone/>
                    </a:pPr>
                    <a:endParaRPr sz="1000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000"/>
                      <a:buFont typeface="Arial"/>
                      <a:buNone/>
                    </a:pPr>
                    <a:r>
                      <a:rPr lang="en-GB" sz="10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And, within this population, to identify those with greater cardiovascular risk. </a:t>
                    </a:r>
                    <a:endParaRPr sz="1000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57" name="Google Shape;2657;p322"/>
                  <p:cNvSpPr txBox="1"/>
                  <p:nvPr/>
                </p:nvSpPr>
                <p:spPr>
                  <a:xfrm>
                    <a:off x="6099955" y="3317484"/>
                    <a:ext cx="2710800" cy="10377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0" tIns="67500" rIns="0" bIns="0" anchor="t" anchorCtr="0">
                    <a:noAutofit/>
                  </a:bodyPr>
                  <a:lstStyle/>
                  <a:p>
                    <a:pPr marL="0" marR="0" lvl="0" indent="0" algn="r" rtl="0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200"/>
                      <a:buFont typeface="Arial"/>
                      <a:buNone/>
                    </a:pPr>
                    <a:r>
                      <a:rPr lang="en-GB" sz="12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3. </a:t>
                    </a:r>
                    <a:r>
                      <a:rPr lang="en-GB" sz="1200" b="1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Non-pharmacological and pharmacological </a:t>
                    </a:r>
                    <a:r>
                      <a:rPr lang="en-GB" sz="1200" b="1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Intervention</a:t>
                    </a:r>
                    <a:endParaRPr/>
                  </a:p>
                  <a:p>
                    <a:pPr marL="0" marR="0" lvl="0" indent="0" algn="r" rtl="0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200"/>
                      <a:buFont typeface="Arial"/>
                      <a:buNone/>
                    </a:pPr>
                    <a:endParaRPr sz="1200" b="1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  <a:p>
                    <a:pPr marL="0" marR="0" lvl="0" indent="0" algn="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100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Target therapeutic interventions according to individual risk assessment and biological traits</a:t>
                    </a:r>
                    <a:endParaRPr sz="1000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  <a:p>
                    <a:pPr marL="0" marR="0" lvl="0" indent="0" algn="r" rtl="0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500"/>
                      <a:buFont typeface="Arial"/>
                      <a:buNone/>
                    </a:pPr>
                    <a:endParaRPr sz="150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658" name="Google Shape;2658;p322"/>
                  <p:cNvCxnSpPr/>
                  <p:nvPr/>
                </p:nvCxnSpPr>
                <p:spPr>
                  <a:xfrm>
                    <a:off x="229095" y="3233782"/>
                    <a:ext cx="3207600" cy="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rgbClr val="969696"/>
                    </a:solidFill>
                    <a:prstDash val="dot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59" name="Google Shape;2659;p322"/>
                  <p:cNvCxnSpPr/>
                  <p:nvPr/>
                </p:nvCxnSpPr>
                <p:spPr>
                  <a:xfrm>
                    <a:off x="252334" y="1207337"/>
                    <a:ext cx="3612300" cy="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rgbClr val="969696"/>
                    </a:solidFill>
                    <a:prstDash val="dot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60" name="Google Shape;2660;p322"/>
                  <p:cNvCxnSpPr/>
                  <p:nvPr/>
                </p:nvCxnSpPr>
                <p:spPr>
                  <a:xfrm>
                    <a:off x="5198320" y="1207337"/>
                    <a:ext cx="3612300" cy="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rgbClr val="969696"/>
                    </a:solidFill>
                    <a:prstDash val="dot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661" name="Google Shape;2661;p322"/>
                  <p:cNvSpPr txBox="1"/>
                  <p:nvPr/>
                </p:nvSpPr>
                <p:spPr>
                  <a:xfrm>
                    <a:off x="6037064" y="1279506"/>
                    <a:ext cx="2710800" cy="14529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0" tIns="67500" rIns="0" bIns="0" anchor="t" anchorCtr="0">
                    <a:noAutofit/>
                  </a:bodyPr>
                  <a:lstStyle/>
                  <a:p>
                    <a:pPr marL="0" marR="0" lvl="0" indent="0" algn="r" rtl="0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200"/>
                      <a:buFont typeface="Arial"/>
                      <a:buNone/>
                    </a:pPr>
                    <a:r>
                      <a:rPr lang="en-GB" sz="12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2. Assessment of disease &amp; quantification of future risk</a:t>
                    </a:r>
                    <a:br>
                      <a:rPr lang="en-GB" sz="12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</a:br>
                    <a:endParaRPr sz="1200" b="1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  <a:p>
                    <a:pPr marL="0" marR="0" lvl="0" indent="0" algn="r" rtl="0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000"/>
                      <a:buFont typeface="Arial"/>
                      <a:buNone/>
                    </a:pPr>
                    <a:r>
                      <a:rPr lang="en-GB" sz="1000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Perform thorough phenotyping, assessment of underlying biological traits and risk prediction of all patients identified within the target population.</a:t>
                    </a:r>
                    <a:endParaRPr sz="1000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  <a:p>
                    <a:pPr marL="2400300" marR="0" lvl="0" indent="15240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200"/>
                      <a:buFont typeface="Calibri"/>
                      <a:buNone/>
                    </a:pPr>
                    <a:endParaRPr sz="1100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662" name="Google Shape;2662;p322"/>
                  <p:cNvCxnSpPr/>
                  <p:nvPr/>
                </p:nvCxnSpPr>
                <p:spPr>
                  <a:xfrm>
                    <a:off x="5610073" y="3233782"/>
                    <a:ext cx="3207600" cy="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rgbClr val="969696"/>
                    </a:solidFill>
                    <a:prstDash val="dot"/>
                    <a:round/>
                    <a:headEnd type="none" w="sm" len="sm"/>
                    <a:tailEnd type="none" w="sm" len="sm"/>
                  </a:ln>
                </p:spPr>
              </p:cxnSp>
            </p:grpSp>
            <p:grpSp>
              <p:nvGrpSpPr>
                <p:cNvPr id="2663" name="Google Shape;2663;p322"/>
                <p:cNvGrpSpPr/>
                <p:nvPr/>
              </p:nvGrpSpPr>
              <p:grpSpPr>
                <a:xfrm>
                  <a:off x="3075902" y="982739"/>
                  <a:ext cx="2868488" cy="2822219"/>
                  <a:chOff x="2793266" y="1885735"/>
                  <a:chExt cx="3558035" cy="3557120"/>
                </a:xfrm>
              </p:grpSpPr>
              <p:sp>
                <p:nvSpPr>
                  <p:cNvPr id="2664" name="Google Shape;2664;p322"/>
                  <p:cNvSpPr/>
                  <p:nvPr/>
                </p:nvSpPr>
                <p:spPr>
                  <a:xfrm>
                    <a:off x="4168768" y="3706576"/>
                    <a:ext cx="2182534" cy="173341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7" h="768" extrusionOk="0">
                        <a:moveTo>
                          <a:pt x="685" y="0"/>
                        </a:moveTo>
                        <a:cubicBezTo>
                          <a:pt x="685" y="23"/>
                          <a:pt x="685" y="23"/>
                          <a:pt x="685" y="23"/>
                        </a:cubicBezTo>
                        <a:cubicBezTo>
                          <a:pt x="782" y="23"/>
                          <a:pt x="782" y="23"/>
                          <a:pt x="782" y="23"/>
                        </a:cubicBezTo>
                        <a:cubicBezTo>
                          <a:pt x="583" y="162"/>
                          <a:pt x="583" y="162"/>
                          <a:pt x="583" y="162"/>
                        </a:cubicBezTo>
                        <a:cubicBezTo>
                          <a:pt x="383" y="23"/>
                          <a:pt x="383" y="23"/>
                          <a:pt x="383" y="23"/>
                        </a:cubicBezTo>
                        <a:cubicBezTo>
                          <a:pt x="480" y="23"/>
                          <a:pt x="480" y="23"/>
                          <a:pt x="480" y="23"/>
                        </a:cubicBezTo>
                        <a:cubicBezTo>
                          <a:pt x="480" y="0"/>
                          <a:pt x="480" y="0"/>
                          <a:pt x="480" y="0"/>
                        </a:cubicBezTo>
                        <a:cubicBezTo>
                          <a:pt x="198" y="0"/>
                          <a:pt x="198" y="0"/>
                          <a:pt x="198" y="0"/>
                        </a:cubicBezTo>
                        <a:cubicBezTo>
                          <a:pt x="198" y="282"/>
                          <a:pt x="198" y="282"/>
                          <a:pt x="198" y="282"/>
                        </a:cubicBezTo>
                        <a:cubicBezTo>
                          <a:pt x="137" y="282"/>
                          <a:pt x="137" y="282"/>
                          <a:pt x="137" y="282"/>
                        </a:cubicBezTo>
                        <a:cubicBezTo>
                          <a:pt x="137" y="184"/>
                          <a:pt x="137" y="184"/>
                          <a:pt x="137" y="184"/>
                        </a:cubicBezTo>
                        <a:cubicBezTo>
                          <a:pt x="0" y="384"/>
                          <a:pt x="0" y="384"/>
                          <a:pt x="0" y="384"/>
                        </a:cubicBezTo>
                        <a:cubicBezTo>
                          <a:pt x="137" y="584"/>
                          <a:pt x="137" y="584"/>
                          <a:pt x="137" y="584"/>
                        </a:cubicBezTo>
                        <a:cubicBezTo>
                          <a:pt x="137" y="486"/>
                          <a:pt x="137" y="486"/>
                          <a:pt x="137" y="486"/>
                        </a:cubicBezTo>
                        <a:cubicBezTo>
                          <a:pt x="198" y="486"/>
                          <a:pt x="198" y="486"/>
                          <a:pt x="198" y="486"/>
                        </a:cubicBezTo>
                        <a:cubicBezTo>
                          <a:pt x="198" y="768"/>
                          <a:pt x="198" y="768"/>
                          <a:pt x="198" y="768"/>
                        </a:cubicBezTo>
                        <a:cubicBezTo>
                          <a:pt x="618" y="758"/>
                          <a:pt x="957" y="420"/>
                          <a:pt x="967" y="0"/>
                        </a:cubicBezTo>
                        <a:cubicBezTo>
                          <a:pt x="685" y="0"/>
                          <a:pt x="685" y="0"/>
                          <a:pt x="685" y="0"/>
                        </a:cubicBezTo>
                        <a:close/>
                      </a:path>
                    </a:pathLst>
                  </a:custGeom>
                  <a:solidFill>
                    <a:srgbClr val="32A0B0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65" name="Google Shape;2665;p322"/>
                  <p:cNvSpPr/>
                  <p:nvPr/>
                </p:nvSpPr>
                <p:spPr>
                  <a:xfrm>
                    <a:off x="2793266" y="1885735"/>
                    <a:ext cx="2182534" cy="173341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7" h="768" extrusionOk="0">
                        <a:moveTo>
                          <a:pt x="283" y="768"/>
                        </a:moveTo>
                        <a:cubicBezTo>
                          <a:pt x="283" y="745"/>
                          <a:pt x="283" y="745"/>
                          <a:pt x="283" y="745"/>
                        </a:cubicBezTo>
                        <a:cubicBezTo>
                          <a:pt x="186" y="745"/>
                          <a:pt x="186" y="745"/>
                          <a:pt x="186" y="745"/>
                        </a:cubicBezTo>
                        <a:cubicBezTo>
                          <a:pt x="385" y="607"/>
                          <a:pt x="385" y="607"/>
                          <a:pt x="385" y="607"/>
                        </a:cubicBezTo>
                        <a:cubicBezTo>
                          <a:pt x="585" y="745"/>
                          <a:pt x="585" y="745"/>
                          <a:pt x="585" y="745"/>
                        </a:cubicBezTo>
                        <a:cubicBezTo>
                          <a:pt x="488" y="745"/>
                          <a:pt x="488" y="745"/>
                          <a:pt x="488" y="745"/>
                        </a:cubicBezTo>
                        <a:cubicBezTo>
                          <a:pt x="488" y="768"/>
                          <a:pt x="488" y="768"/>
                          <a:pt x="488" y="768"/>
                        </a:cubicBezTo>
                        <a:cubicBezTo>
                          <a:pt x="770" y="768"/>
                          <a:pt x="770" y="768"/>
                          <a:pt x="770" y="768"/>
                        </a:cubicBezTo>
                        <a:cubicBezTo>
                          <a:pt x="770" y="487"/>
                          <a:pt x="770" y="487"/>
                          <a:pt x="770" y="487"/>
                        </a:cubicBezTo>
                        <a:cubicBezTo>
                          <a:pt x="830" y="487"/>
                          <a:pt x="830" y="487"/>
                          <a:pt x="830" y="487"/>
                        </a:cubicBezTo>
                        <a:cubicBezTo>
                          <a:pt x="830" y="585"/>
                          <a:pt x="830" y="585"/>
                          <a:pt x="830" y="585"/>
                        </a:cubicBezTo>
                        <a:cubicBezTo>
                          <a:pt x="967" y="385"/>
                          <a:pt x="967" y="385"/>
                          <a:pt x="967" y="385"/>
                        </a:cubicBezTo>
                        <a:cubicBezTo>
                          <a:pt x="830" y="185"/>
                          <a:pt x="830" y="185"/>
                          <a:pt x="830" y="185"/>
                        </a:cubicBezTo>
                        <a:cubicBezTo>
                          <a:pt x="830" y="283"/>
                          <a:pt x="830" y="283"/>
                          <a:pt x="830" y="283"/>
                        </a:cubicBezTo>
                        <a:cubicBezTo>
                          <a:pt x="770" y="283"/>
                          <a:pt x="770" y="283"/>
                          <a:pt x="770" y="283"/>
                        </a:cubicBezTo>
                        <a:cubicBezTo>
                          <a:pt x="770" y="0"/>
                          <a:pt x="770" y="0"/>
                          <a:pt x="770" y="0"/>
                        </a:cubicBezTo>
                        <a:cubicBezTo>
                          <a:pt x="350" y="10"/>
                          <a:pt x="10" y="348"/>
                          <a:pt x="0" y="768"/>
                        </a:cubicBezTo>
                        <a:lnTo>
                          <a:pt x="283" y="768"/>
                        </a:lnTo>
                        <a:close/>
                      </a:path>
                    </a:pathLst>
                  </a:custGeom>
                  <a:solidFill>
                    <a:srgbClr val="9DDAE3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66" name="Google Shape;2666;p322"/>
                  <p:cNvSpPr/>
                  <p:nvPr/>
                </p:nvSpPr>
                <p:spPr>
                  <a:xfrm>
                    <a:off x="2796130" y="3257455"/>
                    <a:ext cx="1733414" cy="2185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8" h="968" extrusionOk="0">
                        <a:moveTo>
                          <a:pt x="282" y="198"/>
                        </a:moveTo>
                        <a:cubicBezTo>
                          <a:pt x="0" y="198"/>
                          <a:pt x="0" y="198"/>
                          <a:pt x="0" y="198"/>
                        </a:cubicBezTo>
                        <a:cubicBezTo>
                          <a:pt x="10" y="617"/>
                          <a:pt x="349" y="957"/>
                          <a:pt x="768" y="968"/>
                        </a:cubicBezTo>
                        <a:cubicBezTo>
                          <a:pt x="768" y="685"/>
                          <a:pt x="768" y="685"/>
                          <a:pt x="768" y="685"/>
                        </a:cubicBezTo>
                        <a:cubicBezTo>
                          <a:pt x="746" y="685"/>
                          <a:pt x="746" y="685"/>
                          <a:pt x="746" y="685"/>
                        </a:cubicBezTo>
                        <a:cubicBezTo>
                          <a:pt x="746" y="783"/>
                          <a:pt x="746" y="783"/>
                          <a:pt x="746" y="783"/>
                        </a:cubicBezTo>
                        <a:cubicBezTo>
                          <a:pt x="609" y="583"/>
                          <a:pt x="609" y="583"/>
                          <a:pt x="609" y="583"/>
                        </a:cubicBezTo>
                        <a:cubicBezTo>
                          <a:pt x="746" y="383"/>
                          <a:pt x="746" y="383"/>
                          <a:pt x="746" y="383"/>
                        </a:cubicBezTo>
                        <a:cubicBezTo>
                          <a:pt x="746" y="481"/>
                          <a:pt x="746" y="481"/>
                          <a:pt x="746" y="481"/>
                        </a:cubicBezTo>
                        <a:cubicBezTo>
                          <a:pt x="768" y="481"/>
                          <a:pt x="768" y="481"/>
                          <a:pt x="768" y="481"/>
                        </a:cubicBezTo>
                        <a:cubicBezTo>
                          <a:pt x="768" y="198"/>
                          <a:pt x="768" y="198"/>
                          <a:pt x="768" y="198"/>
                        </a:cubicBezTo>
                        <a:cubicBezTo>
                          <a:pt x="487" y="198"/>
                          <a:pt x="487" y="198"/>
                          <a:pt x="487" y="198"/>
                        </a:cubicBezTo>
                        <a:cubicBezTo>
                          <a:pt x="487" y="138"/>
                          <a:pt x="487" y="138"/>
                          <a:pt x="487" y="138"/>
                        </a:cubicBezTo>
                        <a:cubicBezTo>
                          <a:pt x="584" y="138"/>
                          <a:pt x="584" y="138"/>
                          <a:pt x="584" y="138"/>
                        </a:cubicBezTo>
                        <a:cubicBezTo>
                          <a:pt x="384" y="0"/>
                          <a:pt x="384" y="0"/>
                          <a:pt x="384" y="0"/>
                        </a:cubicBezTo>
                        <a:cubicBezTo>
                          <a:pt x="185" y="138"/>
                          <a:pt x="185" y="138"/>
                          <a:pt x="185" y="138"/>
                        </a:cubicBezTo>
                        <a:cubicBezTo>
                          <a:pt x="282" y="138"/>
                          <a:pt x="282" y="138"/>
                          <a:pt x="282" y="138"/>
                        </a:cubicBezTo>
                        <a:cubicBezTo>
                          <a:pt x="282" y="198"/>
                          <a:pt x="282" y="198"/>
                          <a:pt x="282" y="198"/>
                        </a:cubicBezTo>
                        <a:close/>
                      </a:path>
                    </a:pathLst>
                  </a:custGeom>
                  <a:solidFill>
                    <a:srgbClr val="216A75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67" name="Google Shape;2667;p322"/>
                  <p:cNvSpPr/>
                  <p:nvPr/>
                </p:nvSpPr>
                <p:spPr>
                  <a:xfrm>
                    <a:off x="4616990" y="1888116"/>
                    <a:ext cx="1731503" cy="21844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7" h="968" extrusionOk="0">
                        <a:moveTo>
                          <a:pt x="486" y="770"/>
                        </a:moveTo>
                        <a:cubicBezTo>
                          <a:pt x="767" y="770"/>
                          <a:pt x="767" y="770"/>
                          <a:pt x="767" y="770"/>
                        </a:cubicBezTo>
                        <a:cubicBezTo>
                          <a:pt x="757" y="350"/>
                          <a:pt x="419" y="11"/>
                          <a:pt x="0" y="0"/>
                        </a:cubicBezTo>
                        <a:cubicBezTo>
                          <a:pt x="0" y="282"/>
                          <a:pt x="0" y="282"/>
                          <a:pt x="0" y="282"/>
                        </a:cubicBezTo>
                        <a:cubicBezTo>
                          <a:pt x="21" y="282"/>
                          <a:pt x="21" y="282"/>
                          <a:pt x="21" y="282"/>
                        </a:cubicBezTo>
                        <a:cubicBezTo>
                          <a:pt x="21" y="184"/>
                          <a:pt x="21" y="184"/>
                          <a:pt x="21" y="184"/>
                        </a:cubicBezTo>
                        <a:cubicBezTo>
                          <a:pt x="158" y="384"/>
                          <a:pt x="158" y="384"/>
                          <a:pt x="158" y="384"/>
                        </a:cubicBezTo>
                        <a:cubicBezTo>
                          <a:pt x="21" y="584"/>
                          <a:pt x="21" y="584"/>
                          <a:pt x="21" y="584"/>
                        </a:cubicBezTo>
                        <a:cubicBezTo>
                          <a:pt x="21" y="486"/>
                          <a:pt x="21" y="486"/>
                          <a:pt x="21" y="486"/>
                        </a:cubicBezTo>
                        <a:cubicBezTo>
                          <a:pt x="0" y="486"/>
                          <a:pt x="0" y="486"/>
                          <a:pt x="0" y="486"/>
                        </a:cubicBezTo>
                        <a:cubicBezTo>
                          <a:pt x="0" y="770"/>
                          <a:pt x="0" y="770"/>
                          <a:pt x="0" y="770"/>
                        </a:cubicBezTo>
                        <a:cubicBezTo>
                          <a:pt x="281" y="770"/>
                          <a:pt x="281" y="770"/>
                          <a:pt x="281" y="770"/>
                        </a:cubicBezTo>
                        <a:cubicBezTo>
                          <a:pt x="281" y="829"/>
                          <a:pt x="281" y="829"/>
                          <a:pt x="281" y="829"/>
                        </a:cubicBezTo>
                        <a:cubicBezTo>
                          <a:pt x="184" y="829"/>
                          <a:pt x="184" y="829"/>
                          <a:pt x="184" y="829"/>
                        </a:cubicBezTo>
                        <a:cubicBezTo>
                          <a:pt x="384" y="968"/>
                          <a:pt x="384" y="968"/>
                          <a:pt x="384" y="968"/>
                        </a:cubicBezTo>
                        <a:cubicBezTo>
                          <a:pt x="583" y="829"/>
                          <a:pt x="583" y="829"/>
                          <a:pt x="583" y="829"/>
                        </a:cubicBezTo>
                        <a:cubicBezTo>
                          <a:pt x="486" y="829"/>
                          <a:pt x="486" y="829"/>
                          <a:pt x="486" y="829"/>
                        </a:cubicBezTo>
                        <a:cubicBezTo>
                          <a:pt x="486" y="770"/>
                          <a:pt x="486" y="770"/>
                          <a:pt x="486" y="770"/>
                        </a:cubicBezTo>
                        <a:close/>
                      </a:path>
                    </a:pathLst>
                  </a:custGeom>
                  <a:solidFill>
                    <a:srgbClr val="5EC2D1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t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2668" name="Google Shape;2668;p322"/>
                <p:cNvSpPr txBox="1"/>
                <p:nvPr/>
              </p:nvSpPr>
              <p:spPr>
                <a:xfrm rot="-2615702">
                  <a:off x="3053517" y="1445213"/>
                  <a:ext cx="1522717" cy="43096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100" b="1">
                      <a:solidFill>
                        <a:schemeClr val="lt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Quality Standard </a:t>
                  </a:r>
                  <a:br>
                    <a:rPr lang="en-GB" sz="1100" b="1">
                      <a:solidFill>
                        <a:schemeClr val="lt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</a:br>
                  <a:r>
                    <a:rPr lang="en-GB" sz="1100" b="1">
                      <a:solidFill>
                        <a:schemeClr val="lt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1</a:t>
                  </a:r>
                  <a:endParaRPr sz="1100" b="1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669" name="Google Shape;2669;p322"/>
                <p:cNvSpPr txBox="1"/>
                <p:nvPr/>
              </p:nvSpPr>
              <p:spPr>
                <a:xfrm rot="2999699">
                  <a:off x="4457179" y="1544716"/>
                  <a:ext cx="1522739" cy="4309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100" b="1">
                      <a:solidFill>
                        <a:schemeClr val="lt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Quality Standard </a:t>
                  </a:r>
                  <a:br>
                    <a:rPr lang="en-GB" sz="1100" b="1">
                      <a:solidFill>
                        <a:schemeClr val="lt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</a:br>
                  <a:r>
                    <a:rPr lang="en-GB" sz="1100" b="1">
                      <a:solidFill>
                        <a:schemeClr val="lt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2</a:t>
                  </a:r>
                  <a:endParaRPr sz="1100" b="1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670" name="Google Shape;2670;p322"/>
              <p:cNvSpPr txBox="1"/>
              <p:nvPr/>
            </p:nvSpPr>
            <p:spPr>
              <a:xfrm rot="2912788">
                <a:off x="2944347" y="2883614"/>
                <a:ext cx="1522630" cy="43103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100" b="1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Quality Standard </a:t>
                </a:r>
                <a:br>
                  <a:rPr lang="en-GB" sz="1100" b="1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</a:br>
                <a:r>
                  <a:rPr lang="en-GB" sz="1100" b="1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4</a:t>
                </a:r>
                <a:endParaRPr sz="1100" b="1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1" name="Google Shape;2671;p322"/>
              <p:cNvSpPr txBox="1"/>
              <p:nvPr/>
            </p:nvSpPr>
            <p:spPr>
              <a:xfrm rot="-2615702">
                <a:off x="4485662" y="2970227"/>
                <a:ext cx="1522717" cy="4309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100" b="1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Quality Standard </a:t>
                </a:r>
                <a:br>
                  <a:rPr lang="en-GB" sz="1100" b="1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</a:br>
                <a:r>
                  <a:rPr lang="en-GB" sz="1100" b="1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100" b="1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672" name="Google Shape;2672;p322"/>
            <p:cNvSpPr/>
            <p:nvPr/>
          </p:nvSpPr>
          <p:spPr>
            <a:xfrm>
              <a:off x="4116378" y="1720483"/>
              <a:ext cx="917974" cy="905626"/>
            </a:xfrm>
            <a:custGeom>
              <a:avLst/>
              <a:gdLst/>
              <a:ahLst/>
              <a:cxnLst/>
              <a:rect l="l" t="t" r="r" b="b"/>
              <a:pathLst>
                <a:path w="780" h="763" extrusionOk="0">
                  <a:moveTo>
                    <a:pt x="776" y="381"/>
                  </a:moveTo>
                  <a:cubicBezTo>
                    <a:pt x="776" y="380"/>
                    <a:pt x="776" y="380"/>
                    <a:pt x="776" y="380"/>
                  </a:cubicBezTo>
                  <a:cubicBezTo>
                    <a:pt x="774" y="365"/>
                    <a:pt x="757" y="230"/>
                    <a:pt x="712" y="182"/>
                  </a:cubicBezTo>
                  <a:cubicBezTo>
                    <a:pt x="707" y="177"/>
                    <a:pt x="707" y="177"/>
                    <a:pt x="707" y="177"/>
                  </a:cubicBezTo>
                  <a:cubicBezTo>
                    <a:pt x="712" y="171"/>
                    <a:pt x="712" y="171"/>
                    <a:pt x="712" y="171"/>
                  </a:cubicBezTo>
                  <a:cubicBezTo>
                    <a:pt x="712" y="171"/>
                    <a:pt x="774" y="87"/>
                    <a:pt x="728" y="41"/>
                  </a:cubicBezTo>
                  <a:cubicBezTo>
                    <a:pt x="717" y="30"/>
                    <a:pt x="704" y="25"/>
                    <a:pt x="688" y="25"/>
                  </a:cubicBezTo>
                  <a:cubicBezTo>
                    <a:pt x="646" y="25"/>
                    <a:pt x="602" y="61"/>
                    <a:pt x="602" y="61"/>
                  </a:cubicBezTo>
                  <a:cubicBezTo>
                    <a:pt x="596" y="65"/>
                    <a:pt x="596" y="65"/>
                    <a:pt x="596" y="65"/>
                  </a:cubicBezTo>
                  <a:cubicBezTo>
                    <a:pt x="591" y="61"/>
                    <a:pt x="591" y="61"/>
                    <a:pt x="591" y="61"/>
                  </a:cubicBezTo>
                  <a:cubicBezTo>
                    <a:pt x="591" y="60"/>
                    <a:pt x="518" y="0"/>
                    <a:pt x="388" y="0"/>
                  </a:cubicBezTo>
                  <a:cubicBezTo>
                    <a:pt x="258" y="0"/>
                    <a:pt x="183" y="54"/>
                    <a:pt x="183" y="55"/>
                  </a:cubicBezTo>
                  <a:cubicBezTo>
                    <a:pt x="178" y="58"/>
                    <a:pt x="178" y="58"/>
                    <a:pt x="178" y="58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2" y="54"/>
                    <a:pt x="133" y="21"/>
                    <a:pt x="93" y="21"/>
                  </a:cubicBezTo>
                  <a:cubicBezTo>
                    <a:pt x="75" y="21"/>
                    <a:pt x="60" y="28"/>
                    <a:pt x="48" y="40"/>
                  </a:cubicBezTo>
                  <a:cubicBezTo>
                    <a:pt x="0" y="88"/>
                    <a:pt x="61" y="159"/>
                    <a:pt x="64" y="162"/>
                  </a:cubicBezTo>
                  <a:cubicBezTo>
                    <a:pt x="68" y="167"/>
                    <a:pt x="68" y="167"/>
                    <a:pt x="68" y="167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64" y="173"/>
                    <a:pt x="6" y="276"/>
                    <a:pt x="6" y="380"/>
                  </a:cubicBezTo>
                  <a:cubicBezTo>
                    <a:pt x="6" y="485"/>
                    <a:pt x="65" y="584"/>
                    <a:pt x="65" y="585"/>
                  </a:cubicBezTo>
                  <a:cubicBezTo>
                    <a:pt x="68" y="590"/>
                    <a:pt x="68" y="590"/>
                    <a:pt x="68" y="590"/>
                  </a:cubicBezTo>
                  <a:cubicBezTo>
                    <a:pt x="65" y="595"/>
                    <a:pt x="65" y="595"/>
                    <a:pt x="65" y="595"/>
                  </a:cubicBezTo>
                  <a:cubicBezTo>
                    <a:pt x="62" y="598"/>
                    <a:pt x="0" y="671"/>
                    <a:pt x="50" y="721"/>
                  </a:cubicBezTo>
                  <a:cubicBezTo>
                    <a:pt x="62" y="733"/>
                    <a:pt x="77" y="740"/>
                    <a:pt x="94" y="740"/>
                  </a:cubicBezTo>
                  <a:cubicBezTo>
                    <a:pt x="133" y="740"/>
                    <a:pt x="171" y="705"/>
                    <a:pt x="171" y="705"/>
                  </a:cubicBezTo>
                  <a:cubicBezTo>
                    <a:pt x="176" y="701"/>
                    <a:pt x="176" y="701"/>
                    <a:pt x="176" y="701"/>
                  </a:cubicBezTo>
                  <a:cubicBezTo>
                    <a:pt x="181" y="704"/>
                    <a:pt x="181" y="704"/>
                    <a:pt x="181" y="704"/>
                  </a:cubicBezTo>
                  <a:cubicBezTo>
                    <a:pt x="182" y="705"/>
                    <a:pt x="274" y="763"/>
                    <a:pt x="392" y="763"/>
                  </a:cubicBezTo>
                  <a:cubicBezTo>
                    <a:pt x="510" y="763"/>
                    <a:pt x="593" y="707"/>
                    <a:pt x="593" y="707"/>
                  </a:cubicBezTo>
                  <a:cubicBezTo>
                    <a:pt x="598" y="704"/>
                    <a:pt x="598" y="704"/>
                    <a:pt x="598" y="704"/>
                  </a:cubicBezTo>
                  <a:cubicBezTo>
                    <a:pt x="603" y="707"/>
                    <a:pt x="603" y="707"/>
                    <a:pt x="603" y="707"/>
                  </a:cubicBezTo>
                  <a:cubicBezTo>
                    <a:pt x="603" y="707"/>
                    <a:pt x="646" y="738"/>
                    <a:pt x="686" y="738"/>
                  </a:cubicBezTo>
                  <a:cubicBezTo>
                    <a:pt x="686" y="738"/>
                    <a:pt x="686" y="738"/>
                    <a:pt x="686" y="738"/>
                  </a:cubicBezTo>
                  <a:cubicBezTo>
                    <a:pt x="703" y="738"/>
                    <a:pt x="717" y="733"/>
                    <a:pt x="728" y="722"/>
                  </a:cubicBezTo>
                  <a:cubicBezTo>
                    <a:pt x="770" y="679"/>
                    <a:pt x="712" y="600"/>
                    <a:pt x="712" y="600"/>
                  </a:cubicBezTo>
                  <a:cubicBezTo>
                    <a:pt x="708" y="595"/>
                    <a:pt x="708" y="595"/>
                    <a:pt x="708" y="595"/>
                  </a:cubicBezTo>
                  <a:cubicBezTo>
                    <a:pt x="711" y="591"/>
                    <a:pt x="711" y="591"/>
                    <a:pt x="711" y="591"/>
                  </a:cubicBezTo>
                  <a:cubicBezTo>
                    <a:pt x="712" y="590"/>
                    <a:pt x="780" y="470"/>
                    <a:pt x="776" y="381"/>
                  </a:cubicBezTo>
                  <a:close/>
                </a:path>
              </a:pathLst>
            </a:custGeom>
            <a:solidFill>
              <a:srgbClr val="F6BB5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3" name="Google Shape;2673;p322"/>
            <p:cNvSpPr txBox="1"/>
            <p:nvPr/>
          </p:nvSpPr>
          <p:spPr>
            <a:xfrm>
              <a:off x="4125019" y="1920277"/>
              <a:ext cx="9180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 b="1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CONQUEST 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00" b="1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Quality Standards</a:t>
              </a:r>
              <a:endParaRPr/>
            </a:p>
          </p:txBody>
        </p:sp>
      </p:grpSp>
      <p:sp>
        <p:nvSpPr>
          <p:cNvPr id="2674" name="Google Shape;2674;p322"/>
          <p:cNvSpPr txBox="1"/>
          <p:nvPr/>
        </p:nvSpPr>
        <p:spPr>
          <a:xfrm>
            <a:off x="5247736" y="4615576"/>
            <a:ext cx="39267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Pullen R et al. </a:t>
            </a:r>
            <a:r>
              <a:rPr lang="en-GB" sz="8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Int J Chron Obstruct Pulmon Dis </a:t>
            </a:r>
            <a:r>
              <a:rPr lang="en-GB"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2021:16 2301–2322</a:t>
            </a:r>
            <a:endParaRPr sz="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Google Shape;2122;p308">
            <a:extLst>
              <a:ext uri="{FF2B5EF4-FFF2-40B4-BE49-F238E27FC236}">
                <a16:creationId xmlns:a16="http://schemas.microsoft.com/office/drawing/2014/main" id="{F51ECC13-FED5-2425-D28B-D4AB9C5E2A20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31235" y="4830976"/>
            <a:ext cx="971552" cy="2354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9" name="Google Shape;2679;p323"/>
          <p:cNvSpPr/>
          <p:nvPr/>
        </p:nvSpPr>
        <p:spPr>
          <a:xfrm>
            <a:off x="0" y="0"/>
            <a:ext cx="9144000" cy="5028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0" name="Google Shape;2680;p323"/>
          <p:cNvSpPr/>
          <p:nvPr/>
        </p:nvSpPr>
        <p:spPr>
          <a:xfrm>
            <a:off x="1" y="4793750"/>
            <a:ext cx="9144000" cy="3429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81" name="Google Shape;2681;p323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75466" y="4847470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2" name="Google Shape;2682;p323" descr="A picture containing drawing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846" y="4839713"/>
            <a:ext cx="489139" cy="264671"/>
          </a:xfrm>
          <a:prstGeom prst="rect">
            <a:avLst/>
          </a:prstGeom>
          <a:noFill/>
          <a:ln>
            <a:noFill/>
          </a:ln>
        </p:spPr>
      </p:pic>
      <p:sp>
        <p:nvSpPr>
          <p:cNvPr id="2683" name="Google Shape;2683;p323"/>
          <p:cNvSpPr txBox="1"/>
          <p:nvPr/>
        </p:nvSpPr>
        <p:spPr>
          <a:xfrm>
            <a:off x="37850" y="73500"/>
            <a:ext cx="7054500" cy="3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00" b="1">
                <a:solidFill>
                  <a:schemeClr val="lt1"/>
                </a:solidFill>
              </a:rPr>
              <a:t>CONQUEST Lexicon</a:t>
            </a:r>
            <a:endParaRPr sz="1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4" name="Google Shape;2684;p323"/>
          <p:cNvSpPr txBox="1"/>
          <p:nvPr/>
        </p:nvSpPr>
        <p:spPr>
          <a:xfrm>
            <a:off x="115275" y="832200"/>
            <a:ext cx="4529400" cy="319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1">
                <a:solidFill>
                  <a:srgbClr val="0B5394"/>
                </a:solidFill>
              </a:rPr>
              <a:t>Modifiable High Risk Patients</a:t>
            </a:r>
            <a:r>
              <a:rPr lang="en-GB" sz="1100">
                <a:solidFill>
                  <a:srgbClr val="0B5394"/>
                </a:solidFill>
              </a:rPr>
              <a:t>:</a:t>
            </a:r>
            <a:r>
              <a:rPr lang="en-GB" sz="1100"/>
              <a:t> </a:t>
            </a:r>
            <a:endParaRPr sz="1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/>
              <a:t>‘‘Patients with COPD (or potential COPD) who have had </a:t>
            </a:r>
            <a:r>
              <a:rPr lang="en-GB" sz="1100">
                <a:solidFill>
                  <a:schemeClr val="accent1"/>
                </a:solidFill>
              </a:rPr>
              <a:t>2 or more moderate</a:t>
            </a:r>
            <a:r>
              <a:rPr lang="en-GB" sz="1100"/>
              <a:t>, or </a:t>
            </a:r>
            <a:r>
              <a:rPr lang="en-GB" sz="1100">
                <a:solidFill>
                  <a:schemeClr val="accent4"/>
                </a:solidFill>
              </a:rPr>
              <a:t>1 or more severe exacerbations</a:t>
            </a:r>
            <a:r>
              <a:rPr lang="en-GB" sz="1100"/>
              <a:t> in the last 24 months (with </a:t>
            </a:r>
            <a:r>
              <a:rPr lang="en-GB" sz="1100" b="1">
                <a:solidFill>
                  <a:schemeClr val="accent4"/>
                </a:solidFill>
              </a:rPr>
              <a:t>at least one</a:t>
            </a:r>
            <a:r>
              <a:rPr lang="en-GB" sz="1100"/>
              <a:t> exacerbation occurring in the last </a:t>
            </a:r>
            <a:r>
              <a:rPr lang="en-GB" sz="1100">
                <a:solidFill>
                  <a:schemeClr val="accent1"/>
                </a:solidFill>
              </a:rPr>
              <a:t>12 </a:t>
            </a:r>
            <a:r>
              <a:rPr lang="en-GB" sz="1100"/>
              <a:t>months), </a:t>
            </a:r>
            <a:r>
              <a:rPr lang="en-GB" sz="1100" b="1"/>
              <a:t>AND</a:t>
            </a:r>
            <a:r>
              <a:rPr lang="en-GB" sz="1100"/>
              <a:t> whose medical record data indicates clearly that there is scope for management optimisation.’’</a:t>
            </a:r>
            <a:endParaRPr sz="1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1">
                <a:solidFill>
                  <a:srgbClr val="0B5394"/>
                </a:solidFill>
              </a:rPr>
              <a:t>Patients with scope for management optimisation</a:t>
            </a:r>
            <a:r>
              <a:rPr lang="en-GB" sz="1100">
                <a:solidFill>
                  <a:srgbClr val="0B5394"/>
                </a:solidFill>
              </a:rPr>
              <a:t>: </a:t>
            </a:r>
            <a:endParaRPr sz="1100">
              <a:solidFill>
                <a:srgbClr val="0B539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/>
              <a:t>‘‘Patients who </a:t>
            </a:r>
            <a:r>
              <a:rPr lang="en-GB" sz="1100">
                <a:solidFill>
                  <a:schemeClr val="accent1"/>
                </a:solidFill>
              </a:rPr>
              <a:t>continue</a:t>
            </a:r>
            <a:r>
              <a:rPr lang="en-GB" sz="1100"/>
              <a:t> to have </a:t>
            </a:r>
            <a:r>
              <a:rPr lang="en-GB" sz="1100">
                <a:solidFill>
                  <a:schemeClr val="accent4"/>
                </a:solidFill>
              </a:rPr>
              <a:t>exacerbations</a:t>
            </a:r>
            <a:r>
              <a:rPr lang="en-GB" sz="1100"/>
              <a:t> whilst on their </a:t>
            </a:r>
            <a:r>
              <a:rPr lang="en-GB" sz="1100" b="1">
                <a:solidFill>
                  <a:schemeClr val="accent1"/>
                </a:solidFill>
              </a:rPr>
              <a:t>current therapy </a:t>
            </a:r>
            <a:r>
              <a:rPr lang="en-GB" sz="1100"/>
              <a:t>(regardless of type of level of therapy) and/or whose management may be optimised by correct diagnosis, or additional non-pharmacological interventions such as smoking cessation or pulmonary rehabilitation.’’</a:t>
            </a:r>
            <a:endParaRPr sz="1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2685" name="Google Shape;2685;p323"/>
          <p:cNvPicPr preferRelativeResize="0"/>
          <p:nvPr/>
        </p:nvPicPr>
        <p:blipFill rotWithShape="1">
          <a:blip r:embed="rId5">
            <a:alphaModFix/>
          </a:blip>
          <a:srcRect l="13701" t="35042" r="12909" b="37080"/>
          <a:stretch/>
        </p:blipFill>
        <p:spPr>
          <a:xfrm>
            <a:off x="3966439" y="4799496"/>
            <a:ext cx="1211127" cy="34509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86" name="Google Shape;2686;p323"/>
          <p:cNvGrpSpPr/>
          <p:nvPr/>
        </p:nvGrpSpPr>
        <p:grpSpPr>
          <a:xfrm>
            <a:off x="4863204" y="593301"/>
            <a:ext cx="3869099" cy="3686730"/>
            <a:chOff x="4795685" y="617453"/>
            <a:chExt cx="4017338" cy="4090004"/>
          </a:xfrm>
        </p:grpSpPr>
        <p:grpSp>
          <p:nvGrpSpPr>
            <p:cNvPr id="2687" name="Google Shape;2687;p323"/>
            <p:cNvGrpSpPr/>
            <p:nvPr/>
          </p:nvGrpSpPr>
          <p:grpSpPr>
            <a:xfrm>
              <a:off x="4795685" y="617453"/>
              <a:ext cx="4017338" cy="4090004"/>
              <a:chOff x="1109878" y="0"/>
              <a:chExt cx="3876243" cy="4063995"/>
            </a:xfrm>
          </p:grpSpPr>
          <p:sp>
            <p:nvSpPr>
              <p:cNvPr id="2688" name="Google Shape;2688;p323"/>
              <p:cNvSpPr/>
              <p:nvPr/>
            </p:nvSpPr>
            <p:spPr>
              <a:xfrm>
                <a:off x="2214607" y="1311046"/>
                <a:ext cx="1666500" cy="1441500"/>
              </a:xfrm>
              <a:prstGeom prst="hexagon">
                <a:avLst>
                  <a:gd name="adj" fmla="val 28570"/>
                  <a:gd name="vf" fmla="val 115470"/>
                </a:avLst>
              </a:prstGeom>
              <a:solidFill>
                <a:srgbClr val="FFAA3F"/>
              </a:solidFill>
              <a:ln w="254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9" name="Google Shape;2689;p323"/>
              <p:cNvSpPr txBox="1"/>
              <p:nvPr/>
            </p:nvSpPr>
            <p:spPr>
              <a:xfrm>
                <a:off x="2490752" y="1549923"/>
                <a:ext cx="1114200" cy="963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7775" tIns="17775" rIns="17775" bIns="177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GB" sz="14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CONQUEST Lexicon</a:t>
                </a:r>
                <a:endParaRPr sz="1400" b="1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0" name="Google Shape;2690;p323"/>
              <p:cNvSpPr/>
              <p:nvPr/>
            </p:nvSpPr>
            <p:spPr>
              <a:xfrm>
                <a:off x="3258092" y="621385"/>
                <a:ext cx="628800" cy="541800"/>
              </a:xfrm>
              <a:prstGeom prst="hexagon">
                <a:avLst>
                  <a:gd name="adj" fmla="val 28900"/>
                  <a:gd name="vf" fmla="val 115470"/>
                </a:avLst>
              </a:pr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1" name="Google Shape;2691;p323"/>
              <p:cNvSpPr/>
              <p:nvPr/>
            </p:nvSpPr>
            <p:spPr>
              <a:xfrm>
                <a:off x="2368106" y="0"/>
                <a:ext cx="1365600" cy="1181400"/>
              </a:xfrm>
              <a:prstGeom prst="hexagon">
                <a:avLst>
                  <a:gd name="adj" fmla="val 28570"/>
                  <a:gd name="vf" fmla="val 115470"/>
                </a:avLst>
              </a:prstGeom>
              <a:solidFill>
                <a:srgbClr val="073763"/>
              </a:solidFill>
              <a:ln w="254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2" name="Google Shape;2692;p323"/>
              <p:cNvSpPr/>
              <p:nvPr/>
            </p:nvSpPr>
            <p:spPr>
              <a:xfrm>
                <a:off x="3991865" y="1634134"/>
                <a:ext cx="628800" cy="541800"/>
              </a:xfrm>
              <a:prstGeom prst="hexagon">
                <a:avLst>
                  <a:gd name="adj" fmla="val 28900"/>
                  <a:gd name="vf" fmla="val 115470"/>
                </a:avLst>
              </a:pr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3" name="Google Shape;2693;p323"/>
              <p:cNvSpPr/>
              <p:nvPr/>
            </p:nvSpPr>
            <p:spPr>
              <a:xfrm>
                <a:off x="3620521" y="726643"/>
                <a:ext cx="1365600" cy="1181400"/>
              </a:xfrm>
              <a:prstGeom prst="hexagon">
                <a:avLst>
                  <a:gd name="adj" fmla="val 28570"/>
                  <a:gd name="vf" fmla="val 115470"/>
                </a:avLst>
              </a:prstGeom>
              <a:solidFill>
                <a:srgbClr val="1C4587"/>
              </a:solidFill>
              <a:ln w="254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4" name="Google Shape;2694;p323"/>
              <p:cNvSpPr txBox="1"/>
              <p:nvPr/>
            </p:nvSpPr>
            <p:spPr>
              <a:xfrm>
                <a:off x="3846830" y="922427"/>
                <a:ext cx="912900" cy="789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700" tIns="12700" rIns="12700" bIns="12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0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COPD exacerbation</a:t>
                </a:r>
                <a:endParaRPr sz="1000" b="1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5" name="Google Shape;2695;p323"/>
              <p:cNvSpPr/>
              <p:nvPr/>
            </p:nvSpPr>
            <p:spPr>
              <a:xfrm>
                <a:off x="3482139" y="2777337"/>
                <a:ext cx="628800" cy="541800"/>
              </a:xfrm>
              <a:prstGeom prst="hexagon">
                <a:avLst>
                  <a:gd name="adj" fmla="val 28900"/>
                  <a:gd name="vf" fmla="val 115470"/>
                </a:avLst>
              </a:pr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6" name="Google Shape;2696;p323"/>
              <p:cNvSpPr/>
              <p:nvPr/>
            </p:nvSpPr>
            <p:spPr>
              <a:xfrm>
                <a:off x="3620521" y="2155139"/>
                <a:ext cx="1365600" cy="1181400"/>
              </a:xfrm>
              <a:prstGeom prst="hexagon">
                <a:avLst>
                  <a:gd name="adj" fmla="val 28570"/>
                  <a:gd name="vf" fmla="val 115470"/>
                </a:avLst>
              </a:prstGeom>
              <a:solidFill>
                <a:srgbClr val="0B5394"/>
              </a:solidFill>
              <a:ln w="254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7" name="Google Shape;2697;p323"/>
              <p:cNvSpPr txBox="1"/>
              <p:nvPr/>
            </p:nvSpPr>
            <p:spPr>
              <a:xfrm>
                <a:off x="3846830" y="2350923"/>
                <a:ext cx="912900" cy="789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700" tIns="12700" rIns="12700" bIns="12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0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Potential COPD exacerbation</a:t>
                </a:r>
                <a:endParaRPr sz="1000" b="1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8" name="Google Shape;2698;p323"/>
              <p:cNvSpPr/>
              <p:nvPr/>
            </p:nvSpPr>
            <p:spPr>
              <a:xfrm>
                <a:off x="2217708" y="2896006"/>
                <a:ext cx="628800" cy="541800"/>
              </a:xfrm>
              <a:prstGeom prst="hexagon">
                <a:avLst>
                  <a:gd name="adj" fmla="val 28900"/>
                  <a:gd name="vf" fmla="val 115470"/>
                </a:avLst>
              </a:pr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9" name="Google Shape;2699;p323"/>
              <p:cNvSpPr/>
              <p:nvPr/>
            </p:nvSpPr>
            <p:spPr>
              <a:xfrm>
                <a:off x="2368106" y="2882595"/>
                <a:ext cx="1365600" cy="1181400"/>
              </a:xfrm>
              <a:prstGeom prst="hexagon">
                <a:avLst>
                  <a:gd name="adj" fmla="val 28570"/>
                  <a:gd name="vf" fmla="val 115470"/>
                </a:avLst>
              </a:prstGeom>
              <a:solidFill>
                <a:srgbClr val="3D85C6"/>
              </a:solidFill>
              <a:ln w="254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0" name="Google Shape;2700;p323"/>
              <p:cNvSpPr txBox="1"/>
              <p:nvPr/>
            </p:nvSpPr>
            <p:spPr>
              <a:xfrm>
                <a:off x="2597492" y="3103334"/>
                <a:ext cx="912900" cy="789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700" tIns="12700" rIns="12700" bIns="12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0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Major Adverse Cardiac or Respiratory Events</a:t>
                </a:r>
                <a:endParaRPr sz="1000" b="1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01" name="Google Shape;2701;p323"/>
              <p:cNvSpPr/>
              <p:nvPr/>
            </p:nvSpPr>
            <p:spPr>
              <a:xfrm>
                <a:off x="1471919" y="1883664"/>
                <a:ext cx="628800" cy="541800"/>
              </a:xfrm>
              <a:prstGeom prst="hexagon">
                <a:avLst>
                  <a:gd name="adj" fmla="val 28900"/>
                  <a:gd name="vf" fmla="val 115470"/>
                </a:avLst>
              </a:pr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2" name="Google Shape;2702;p323"/>
              <p:cNvSpPr/>
              <p:nvPr/>
            </p:nvSpPr>
            <p:spPr>
              <a:xfrm>
                <a:off x="1109878" y="2155952"/>
                <a:ext cx="1365600" cy="1181400"/>
              </a:xfrm>
              <a:prstGeom prst="hexagon">
                <a:avLst>
                  <a:gd name="adj" fmla="val 28570"/>
                  <a:gd name="vf" fmla="val 115470"/>
                </a:avLst>
              </a:prstGeom>
              <a:solidFill>
                <a:srgbClr val="6FA8DC"/>
              </a:solidFill>
              <a:ln w="254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3" name="Google Shape;2703;p323"/>
              <p:cNvSpPr txBox="1"/>
              <p:nvPr/>
            </p:nvSpPr>
            <p:spPr>
              <a:xfrm>
                <a:off x="1336187" y="2351736"/>
                <a:ext cx="912900" cy="789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700" tIns="12700" rIns="12700" bIns="12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000"/>
                  <a:buFont typeface="Arial"/>
                  <a:buNone/>
                </a:pPr>
                <a:r>
                  <a:rPr lang="en-GB" sz="1000" b="1">
                    <a:solidFill>
                      <a:srgbClr val="FFFFFF"/>
                    </a:solidFill>
                  </a:rPr>
                  <a:t>Management </a:t>
                </a:r>
                <a:r>
                  <a:rPr lang="en-GB" sz="10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optimization</a:t>
                </a:r>
                <a:endParaRPr sz="1000" b="1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04" name="Google Shape;2704;p323"/>
              <p:cNvSpPr/>
              <p:nvPr/>
            </p:nvSpPr>
            <p:spPr>
              <a:xfrm>
                <a:off x="1109878" y="725017"/>
                <a:ext cx="1365600" cy="1181400"/>
              </a:xfrm>
              <a:prstGeom prst="hexagon">
                <a:avLst>
                  <a:gd name="adj" fmla="val 28570"/>
                  <a:gd name="vf" fmla="val 115470"/>
                </a:avLst>
              </a:prstGeom>
              <a:solidFill>
                <a:srgbClr val="9FC5E8"/>
              </a:solidFill>
              <a:ln w="254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5" name="Google Shape;2705;p323"/>
              <p:cNvSpPr txBox="1"/>
              <p:nvPr/>
            </p:nvSpPr>
            <p:spPr>
              <a:xfrm>
                <a:off x="1336187" y="920801"/>
                <a:ext cx="912900" cy="789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700" tIns="12700" rIns="12700" bIns="12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000"/>
                  <a:buFont typeface="Arial"/>
                  <a:buNone/>
                </a:pPr>
                <a:r>
                  <a:rPr lang="en-GB" sz="10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Systemic corticosteroid burden</a:t>
                </a:r>
                <a:endParaRPr sz="1000" b="1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706" name="Google Shape;2706;p323"/>
            <p:cNvSpPr txBox="1"/>
            <p:nvPr/>
          </p:nvSpPr>
          <p:spPr>
            <a:xfrm>
              <a:off x="6362465" y="795743"/>
              <a:ext cx="912900" cy="789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12700" rIns="1270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en-GB" sz="1000" b="1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Modifiable high risk patients</a:t>
              </a:r>
              <a:endParaRPr sz="10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07" name="Google Shape;2707;p323"/>
          <p:cNvSpPr/>
          <p:nvPr/>
        </p:nvSpPr>
        <p:spPr>
          <a:xfrm>
            <a:off x="4878500" y="4407450"/>
            <a:ext cx="3869100" cy="264600"/>
          </a:xfrm>
          <a:prstGeom prst="rect">
            <a:avLst/>
          </a:prstGeom>
          <a:solidFill>
            <a:srgbClr val="9FC5E8"/>
          </a:solidFill>
          <a:ln w="19050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FFFFFF"/>
                </a:solidFill>
              </a:rPr>
              <a:t>Developed to ensure consistency of terms across the programme</a:t>
            </a:r>
            <a:endParaRPr sz="9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2" name="Google Shape;2712;p324"/>
          <p:cNvSpPr/>
          <p:nvPr/>
        </p:nvSpPr>
        <p:spPr>
          <a:xfrm>
            <a:off x="0" y="0"/>
            <a:ext cx="9144000" cy="4803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3" name="Google Shape;2713;p324"/>
          <p:cNvSpPr txBox="1"/>
          <p:nvPr/>
        </p:nvSpPr>
        <p:spPr>
          <a:xfrm>
            <a:off x="87425" y="53112"/>
            <a:ext cx="70545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</a:pPr>
            <a:r>
              <a:rPr lang="en-GB" sz="16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Target Populations : Modifiable High-risk (MHR) Patients</a:t>
            </a: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14" name="Google Shape;2714;p324"/>
          <p:cNvPicPr preferRelativeResize="0"/>
          <p:nvPr/>
        </p:nvPicPr>
        <p:blipFill rotWithShape="1">
          <a:blip r:embed="rId3">
            <a:alphaModFix/>
          </a:blip>
          <a:srcRect l="13701" t="35042" r="12909" b="37080"/>
          <a:stretch/>
        </p:blipFill>
        <p:spPr>
          <a:xfrm>
            <a:off x="7911653" y="67733"/>
            <a:ext cx="1168590" cy="342902"/>
          </a:xfrm>
          <a:prstGeom prst="rect">
            <a:avLst/>
          </a:prstGeom>
          <a:noFill/>
          <a:ln>
            <a:noFill/>
          </a:ln>
        </p:spPr>
      </p:pic>
      <p:sp>
        <p:nvSpPr>
          <p:cNvPr id="2715" name="Google Shape;2715;p324"/>
          <p:cNvSpPr/>
          <p:nvPr/>
        </p:nvSpPr>
        <p:spPr>
          <a:xfrm>
            <a:off x="1434750" y="992075"/>
            <a:ext cx="6274500" cy="1068900"/>
          </a:xfrm>
          <a:prstGeom prst="rect">
            <a:avLst/>
          </a:prstGeom>
          <a:solidFill>
            <a:srgbClr val="FFAB40"/>
          </a:solidFill>
          <a:ln w="28575" cap="flat" cmpd="sng">
            <a:solidFill>
              <a:srgbClr val="DE8D0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080000" marR="1136474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073763"/>
                </a:solidFill>
              </a:rPr>
              <a:t>A</a:t>
            </a:r>
            <a:r>
              <a:rPr lang="en-GB" sz="1200" b="0" i="0" u="none" strike="noStrike" cap="non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ged ≥40 with COPD (or potential COPD) </a:t>
            </a:r>
            <a:r>
              <a:rPr lang="en-GB" sz="1200">
                <a:solidFill>
                  <a:srgbClr val="073763"/>
                </a:solidFill>
              </a:rPr>
              <a:t>with ≥</a:t>
            </a:r>
            <a:r>
              <a:rPr lang="en-GB" sz="1200" b="1" i="0" u="none" strike="noStrike" cap="non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2 </a:t>
            </a:r>
            <a:r>
              <a:rPr lang="en-GB" sz="1200" b="0" i="0" u="none" strike="noStrike" cap="non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moderate, or ≥</a:t>
            </a:r>
            <a:r>
              <a:rPr lang="en-GB" sz="1200" b="1" i="0" u="none" strike="noStrike" cap="non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1 </a:t>
            </a:r>
            <a:r>
              <a:rPr lang="en-GB" sz="1200" b="0" i="0" u="none" strike="noStrike" cap="non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severe exacerbations in last </a:t>
            </a:r>
            <a:r>
              <a:rPr lang="en-GB" sz="1200" b="1">
                <a:solidFill>
                  <a:srgbClr val="073763"/>
                </a:solidFill>
              </a:rPr>
              <a:t>12</a:t>
            </a:r>
            <a:r>
              <a:rPr lang="en-GB" sz="1200" b="1" i="0" u="none" strike="noStrike" cap="non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 months</a:t>
            </a:r>
            <a:r>
              <a:rPr lang="en-GB" sz="1200" b="0" i="0" u="none" strike="noStrike" cap="none">
                <a:solidFill>
                  <a:srgbClr val="07376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200" b="0" i="0" u="none" strike="noStrike" cap="non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6" name="Google Shape;2716;p324"/>
          <p:cNvSpPr/>
          <p:nvPr/>
        </p:nvSpPr>
        <p:spPr>
          <a:xfrm>
            <a:off x="238800" y="3221075"/>
            <a:ext cx="3972300" cy="1526100"/>
          </a:xfrm>
          <a:prstGeom prst="rect">
            <a:avLst/>
          </a:prstGeom>
          <a:solidFill>
            <a:srgbClr val="5B9BD5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endParaRPr sz="1200" b="1">
              <a:solidFill>
                <a:srgbClr val="FFFFFF"/>
              </a:solidFill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n-GB" sz="12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Undiagnosed </a:t>
            </a:r>
            <a:r>
              <a:rPr lang="en-GB" sz="1200" i="0" u="none" strike="noStrike" cap="none">
                <a:solidFill>
                  <a:srgbClr val="FFFFFF"/>
                </a:solidFill>
              </a:rPr>
              <a:t>patients with </a:t>
            </a:r>
            <a:r>
              <a:rPr lang="en-GB" sz="1200" b="1" i="0" u="none" strike="noStrike" cap="none">
                <a:solidFill>
                  <a:srgbClr val="FFFFFF"/>
                </a:solidFill>
              </a:rPr>
              <a:t>potential </a:t>
            </a:r>
            <a:r>
              <a:rPr lang="en-GB" sz="1200">
                <a:solidFill>
                  <a:srgbClr val="FFFFFF"/>
                </a:solidFill>
              </a:rPr>
              <a:t>MHR</a:t>
            </a:r>
            <a:r>
              <a:rPr lang="en-GB" sz="1200" i="0" u="none" strike="noStrike" cap="none">
                <a:solidFill>
                  <a:srgbClr val="FFFFFF"/>
                </a:solidFill>
              </a:rPr>
              <a:t> COPD</a:t>
            </a:r>
            <a:endParaRPr sz="1200">
              <a:solidFill>
                <a:srgbClr val="FFFFFF"/>
              </a:solidFill>
            </a:endParaRPr>
          </a:p>
        </p:txBody>
      </p:sp>
      <p:sp>
        <p:nvSpPr>
          <p:cNvPr id="2717" name="Google Shape;2717;p324"/>
          <p:cNvSpPr/>
          <p:nvPr/>
        </p:nvSpPr>
        <p:spPr>
          <a:xfrm>
            <a:off x="4949250" y="3221050"/>
            <a:ext cx="3886800" cy="1526100"/>
          </a:xfrm>
          <a:prstGeom prst="rect">
            <a:avLst/>
          </a:prstGeom>
          <a:solidFill>
            <a:srgbClr val="0B5394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Arial"/>
              <a:buNone/>
            </a:pPr>
            <a:endParaRPr sz="1200" b="1">
              <a:solidFill>
                <a:schemeClr val="lt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Arial"/>
              <a:buNone/>
            </a:pPr>
            <a:r>
              <a:rPr lang="en-GB" sz="1200" b="1">
                <a:solidFill>
                  <a:schemeClr val="lt1"/>
                </a:solidFill>
              </a:rPr>
              <a:t>Diagnosed </a:t>
            </a:r>
            <a:r>
              <a:rPr lang="en-GB" sz="1200">
                <a:solidFill>
                  <a:srgbClr val="FFFFFF"/>
                </a:solidFill>
              </a:rPr>
              <a:t>MHR</a:t>
            </a:r>
            <a:r>
              <a:rPr lang="en-GB" sz="1200" i="0" u="none" strike="noStrike" cap="none">
                <a:solidFill>
                  <a:srgbClr val="FFFFFF"/>
                </a:solidFill>
              </a:rPr>
              <a:t> COPD patients</a:t>
            </a:r>
            <a:endParaRPr sz="1200" i="0" u="none" strike="noStrike" cap="none">
              <a:solidFill>
                <a:srgbClr val="FFFFFF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Arial"/>
              <a:buNone/>
            </a:pPr>
            <a:endParaRPr sz="1200">
              <a:solidFill>
                <a:srgbClr val="FFFFFF"/>
              </a:solidFill>
            </a:endParaRPr>
          </a:p>
        </p:txBody>
      </p:sp>
      <p:sp>
        <p:nvSpPr>
          <p:cNvPr id="2718" name="Google Shape;2718;p324"/>
          <p:cNvSpPr/>
          <p:nvPr/>
        </p:nvSpPr>
        <p:spPr>
          <a:xfrm rot="3025497">
            <a:off x="5041857" y="2469571"/>
            <a:ext cx="486903" cy="34286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9" name="Google Shape;2719;p324"/>
          <p:cNvSpPr/>
          <p:nvPr/>
        </p:nvSpPr>
        <p:spPr>
          <a:xfrm rot="-3025497" flipH="1">
            <a:off x="3545982" y="2469584"/>
            <a:ext cx="486903" cy="34286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20" name="Google Shape;2720;p3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30562" y="3797787"/>
            <a:ext cx="788800" cy="78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1" name="Google Shape;2721;p3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98250" y="3798593"/>
            <a:ext cx="788800" cy="7871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2" name="Google Shape;2722;p3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668675" y="1133149"/>
            <a:ext cx="788800" cy="786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3" name="Google Shape;2723;p3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50250" y="1133149"/>
            <a:ext cx="788800" cy="7867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9" name="Google Shape;2729;p325"/>
          <p:cNvSpPr txBox="1"/>
          <p:nvPr/>
        </p:nvSpPr>
        <p:spPr>
          <a:xfrm>
            <a:off x="2173055" y="4982405"/>
            <a:ext cx="4856700" cy="1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600"/>
              <a:buFont typeface="Arial"/>
              <a:buNone/>
            </a:pPr>
            <a:r>
              <a:rPr lang="en-GB" sz="6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CV: </a:t>
            </a:r>
            <a:r>
              <a:rPr lang="en-GB" sz="600" b="0" i="0" u="none" strike="noStrike" cap="none">
                <a:solidFill>
                  <a:srgbClr val="0A375E"/>
                </a:solidFill>
                <a:latin typeface="Arial"/>
                <a:ea typeface="Arial"/>
                <a:cs typeface="Arial"/>
                <a:sym typeface="Arial"/>
              </a:rPr>
              <a:t>Cardiovascular;  QS: Quality Standards  </a:t>
            </a:r>
            <a:r>
              <a:rPr lang="en-GB" sz="700" b="0" i="0" u="none" strike="noStrike" cap="none">
                <a:solidFill>
                  <a:srgbClr val="0A375E"/>
                </a:solidFill>
                <a:latin typeface="Arial"/>
                <a:ea typeface="Arial"/>
                <a:cs typeface="Arial"/>
                <a:sym typeface="Arial"/>
              </a:rPr>
              <a:t>Alves L, et al. Patient Relat Outcome Meas 2022;13:53–68</a:t>
            </a:r>
            <a:endParaRPr sz="600" b="0" i="0" u="none" strike="noStrike" cap="none">
              <a:solidFill>
                <a:srgbClr val="0A375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730" name="Google Shape;2730;p325"/>
          <p:cNvGrpSpPr/>
          <p:nvPr/>
        </p:nvGrpSpPr>
        <p:grpSpPr>
          <a:xfrm>
            <a:off x="2130949" y="2052783"/>
            <a:ext cx="2234074" cy="1470440"/>
            <a:chOff x="2132105" y="1824024"/>
            <a:chExt cx="2112000" cy="1567800"/>
          </a:xfrm>
        </p:grpSpPr>
        <p:sp>
          <p:nvSpPr>
            <p:cNvPr id="2731" name="Google Shape;2731;p325"/>
            <p:cNvSpPr/>
            <p:nvPr/>
          </p:nvSpPr>
          <p:spPr>
            <a:xfrm>
              <a:off x="2132105" y="2510084"/>
              <a:ext cx="2112000" cy="2982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 w="25400" cap="flat" cmpd="sng">
              <a:solidFill>
                <a:srgbClr val="00206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732" name="Google Shape;2732;p325"/>
            <p:cNvGrpSpPr/>
            <p:nvPr/>
          </p:nvGrpSpPr>
          <p:grpSpPr>
            <a:xfrm>
              <a:off x="2281728" y="1824024"/>
              <a:ext cx="1634100" cy="1567800"/>
              <a:chOff x="2281728" y="1824024"/>
              <a:chExt cx="1634100" cy="1567800"/>
            </a:xfrm>
          </p:grpSpPr>
          <p:grpSp>
            <p:nvGrpSpPr>
              <p:cNvPr id="2733" name="Google Shape;2733;p325"/>
              <p:cNvGrpSpPr/>
              <p:nvPr/>
            </p:nvGrpSpPr>
            <p:grpSpPr>
              <a:xfrm>
                <a:off x="2315732" y="1824024"/>
                <a:ext cx="1539600" cy="1567800"/>
                <a:chOff x="2315732" y="1824024"/>
                <a:chExt cx="1539600" cy="1567800"/>
              </a:xfrm>
            </p:grpSpPr>
            <p:sp>
              <p:nvSpPr>
                <p:cNvPr id="2734" name="Google Shape;2734;p325"/>
                <p:cNvSpPr/>
                <p:nvPr/>
              </p:nvSpPr>
              <p:spPr>
                <a:xfrm>
                  <a:off x="2315732" y="1824024"/>
                  <a:ext cx="1539600" cy="1567800"/>
                </a:xfrm>
                <a:prstGeom prst="rect">
                  <a:avLst/>
                </a:prstGeom>
                <a:solidFill>
                  <a:srgbClr val="FEEDD8"/>
                </a:solidFill>
                <a:ln w="25400" cap="flat" cmpd="sng">
                  <a:solidFill>
                    <a:srgbClr val="00206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r>
                    <a:rPr lang="en-GB" sz="900" b="0" i="0" u="none" strike="noStrike" cap="none">
                      <a:solidFill>
                        <a:srgbClr val="00206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need for integrated program supported by </a:t>
                  </a:r>
                  <a:endParaRPr sz="11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r>
                    <a:rPr lang="en-GB" sz="900" b="0" i="0" u="none" strike="noStrike" cap="none">
                      <a:solidFill>
                        <a:srgbClr val="00206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patient-reported information</a:t>
                  </a:r>
                  <a:endParaRPr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pic>
              <p:nvPicPr>
                <p:cNvPr id="2735" name="Google Shape;2735;p325" descr="Construction Barricade with solid fill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/>
                <a:stretch/>
              </p:blipFill>
              <p:spPr>
                <a:xfrm>
                  <a:off x="2794865" y="2259603"/>
                  <a:ext cx="570378" cy="57037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sp>
            <p:nvSpPr>
              <p:cNvPr id="2736" name="Google Shape;2736;p325"/>
              <p:cNvSpPr txBox="1"/>
              <p:nvPr/>
            </p:nvSpPr>
            <p:spPr>
              <a:xfrm>
                <a:off x="2281728" y="1872704"/>
                <a:ext cx="1634100" cy="369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-GB"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challenges of sustainable quality improvement </a:t>
                </a:r>
                <a:endParaRPr sz="900" b="0" i="0" u="none" strike="noStrike" cap="none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737" name="Google Shape;2737;p325"/>
          <p:cNvGrpSpPr/>
          <p:nvPr/>
        </p:nvGrpSpPr>
        <p:grpSpPr>
          <a:xfrm>
            <a:off x="4311034" y="481473"/>
            <a:ext cx="4609244" cy="4606625"/>
            <a:chOff x="6040482" y="997528"/>
            <a:chExt cx="4567226" cy="4788591"/>
          </a:xfrm>
        </p:grpSpPr>
        <p:sp>
          <p:nvSpPr>
            <p:cNvPr id="2738" name="Google Shape;2738;p325"/>
            <p:cNvSpPr/>
            <p:nvPr/>
          </p:nvSpPr>
          <p:spPr>
            <a:xfrm>
              <a:off x="6966646" y="2519321"/>
              <a:ext cx="720000" cy="620700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CDD8FB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739" name="Google Shape;2739;p325"/>
            <p:cNvGrpSpPr/>
            <p:nvPr/>
          </p:nvGrpSpPr>
          <p:grpSpPr>
            <a:xfrm>
              <a:off x="6040482" y="997528"/>
              <a:ext cx="4567226" cy="4788591"/>
              <a:chOff x="4276961" y="264319"/>
              <a:chExt cx="4567226" cy="4788591"/>
            </a:xfrm>
          </p:grpSpPr>
          <p:grpSp>
            <p:nvGrpSpPr>
              <p:cNvPr id="2740" name="Google Shape;2740;p325"/>
              <p:cNvGrpSpPr/>
              <p:nvPr/>
            </p:nvGrpSpPr>
            <p:grpSpPr>
              <a:xfrm>
                <a:off x="4276961" y="264319"/>
                <a:ext cx="4567226" cy="4788591"/>
                <a:chOff x="1342605" y="0"/>
                <a:chExt cx="6089634" cy="6384788"/>
              </a:xfrm>
            </p:grpSpPr>
            <p:sp>
              <p:nvSpPr>
                <p:cNvPr id="2741" name="Google Shape;2741;p325"/>
                <p:cNvSpPr/>
                <p:nvPr/>
              </p:nvSpPr>
              <p:spPr>
                <a:xfrm>
                  <a:off x="3078185" y="2059713"/>
                  <a:ext cx="2618100" cy="2264700"/>
                </a:xfrm>
                <a:prstGeom prst="hexagon">
                  <a:avLst>
                    <a:gd name="adj" fmla="val 28570"/>
                    <a:gd name="vf" fmla="val 115470"/>
                  </a:avLst>
                </a:prstGeom>
                <a:solidFill>
                  <a:srgbClr val="073073"/>
                </a:solidFill>
                <a:ln w="2540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2" name="Google Shape;2742;p325"/>
                <p:cNvSpPr txBox="1"/>
                <p:nvPr/>
              </p:nvSpPr>
              <p:spPr>
                <a:xfrm>
                  <a:off x="3512022" y="2434999"/>
                  <a:ext cx="1750200" cy="15141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1925" tIns="61925" rIns="61925" bIns="619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4900"/>
                    <a:buFont typeface="Arial"/>
                    <a:buNone/>
                  </a:pPr>
                  <a:endParaRPr sz="4900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3" name="Google Shape;2743;p325"/>
                <p:cNvSpPr/>
                <p:nvPr/>
              </p:nvSpPr>
              <p:spPr>
                <a:xfrm>
                  <a:off x="3893598" y="1186596"/>
                  <a:ext cx="987900" cy="851100"/>
                </a:xfrm>
                <a:prstGeom prst="hexagon">
                  <a:avLst>
                    <a:gd name="adj" fmla="val 28900"/>
                    <a:gd name="vf" fmla="val 115470"/>
                  </a:avLst>
                </a:prstGeom>
                <a:solidFill>
                  <a:srgbClr val="CDD8FB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4" name="Google Shape;2744;p325"/>
                <p:cNvSpPr/>
                <p:nvPr/>
              </p:nvSpPr>
              <p:spPr>
                <a:xfrm>
                  <a:off x="3319339" y="0"/>
                  <a:ext cx="2145300" cy="1856100"/>
                </a:xfrm>
                <a:prstGeom prst="hexagon">
                  <a:avLst>
                    <a:gd name="adj" fmla="val 28570"/>
                    <a:gd name="vf" fmla="val 115470"/>
                  </a:avLst>
                </a:prstGeom>
                <a:solidFill>
                  <a:srgbClr val="0070C0"/>
                </a:solidFill>
                <a:ln w="2540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5" name="Google Shape;2745;p325"/>
                <p:cNvSpPr txBox="1"/>
                <p:nvPr/>
              </p:nvSpPr>
              <p:spPr>
                <a:xfrm>
                  <a:off x="3674881" y="307584"/>
                  <a:ext cx="1434300" cy="12408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3325" tIns="13325" rIns="13325" bIns="133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Arial"/>
                    <a:buNone/>
                  </a:pPr>
                  <a:r>
                    <a:rPr lang="en-GB" sz="1100" b="1" i="0" u="none" strike="noStrike" cap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Global Operational Protocol</a:t>
                  </a:r>
                  <a:endParaRPr sz="8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800"/>
                    <a:buFont typeface="Arial"/>
                    <a:buNone/>
                  </a:pPr>
                  <a:endParaRPr sz="8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800"/>
                    <a:buFont typeface="Arial"/>
                    <a:buNone/>
                  </a:pPr>
                  <a:endParaRPr sz="800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6" name="Google Shape;2746;p325"/>
                <p:cNvSpPr/>
                <p:nvPr/>
              </p:nvSpPr>
              <p:spPr>
                <a:xfrm>
                  <a:off x="5256663" y="1933888"/>
                  <a:ext cx="987900" cy="851100"/>
                </a:xfrm>
                <a:prstGeom prst="hexagon">
                  <a:avLst>
                    <a:gd name="adj" fmla="val 28900"/>
                    <a:gd name="vf" fmla="val 115470"/>
                  </a:avLst>
                </a:prstGeom>
                <a:solidFill>
                  <a:srgbClr val="CDD8FB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7" name="Google Shape;2747;p325"/>
                <p:cNvSpPr/>
                <p:nvPr/>
              </p:nvSpPr>
              <p:spPr>
                <a:xfrm>
                  <a:off x="5286939" y="1132884"/>
                  <a:ext cx="2145300" cy="1856100"/>
                </a:xfrm>
                <a:prstGeom prst="hexagon">
                  <a:avLst>
                    <a:gd name="adj" fmla="val 28570"/>
                    <a:gd name="vf" fmla="val 115470"/>
                  </a:avLst>
                </a:prstGeom>
                <a:solidFill>
                  <a:srgbClr val="0070C0"/>
                </a:solidFill>
                <a:ln w="2540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8" name="Google Shape;2748;p325"/>
                <p:cNvSpPr txBox="1"/>
                <p:nvPr/>
              </p:nvSpPr>
              <p:spPr>
                <a:xfrm>
                  <a:off x="5642481" y="1553127"/>
                  <a:ext cx="1434300" cy="12408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3325" tIns="13325" rIns="13325" bIns="133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Arial"/>
                    <a:buNone/>
                  </a:pPr>
                  <a:r>
                    <a:rPr lang="en-GB" sz="1100" b="1" i="0" u="none" strike="noStrike" cap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Healthcare system minimum requirements</a:t>
                  </a:r>
                  <a:endParaRPr sz="5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4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  <a:buFont typeface="Arial"/>
                    <a:buNone/>
                  </a:pPr>
                  <a:endParaRPr sz="5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2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  <a:buFont typeface="Arial"/>
                    <a:buNone/>
                  </a:pPr>
                  <a:endParaRPr sz="5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2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  <a:buFont typeface="Arial"/>
                    <a:buNone/>
                  </a:pPr>
                  <a:endParaRPr sz="5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2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  <a:buFont typeface="Arial"/>
                    <a:buNone/>
                  </a:pPr>
                  <a:endParaRPr sz="5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2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  <a:buFont typeface="Arial"/>
                    <a:buNone/>
                  </a:pPr>
                  <a:endParaRPr sz="5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2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00"/>
                    <a:buFont typeface="Arial"/>
                    <a:buNone/>
                  </a:pPr>
                  <a:endParaRPr sz="5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2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600"/>
                    <a:buFont typeface="Arial"/>
                    <a:buNone/>
                  </a:pPr>
                  <a:endParaRPr sz="6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9" name="Google Shape;2749;p325"/>
                <p:cNvSpPr/>
                <p:nvPr/>
              </p:nvSpPr>
              <p:spPr>
                <a:xfrm>
                  <a:off x="5289647" y="3549814"/>
                  <a:ext cx="987900" cy="851100"/>
                </a:xfrm>
                <a:prstGeom prst="hexagon">
                  <a:avLst>
                    <a:gd name="adj" fmla="val 28900"/>
                    <a:gd name="vf" fmla="val 115470"/>
                  </a:avLst>
                </a:prstGeom>
                <a:solidFill>
                  <a:srgbClr val="CDD8FB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50" name="Google Shape;2750;p325"/>
                <p:cNvSpPr/>
                <p:nvPr/>
              </p:nvSpPr>
              <p:spPr>
                <a:xfrm>
                  <a:off x="5286939" y="3385821"/>
                  <a:ext cx="2145300" cy="1856100"/>
                </a:xfrm>
                <a:prstGeom prst="hexagon">
                  <a:avLst>
                    <a:gd name="adj" fmla="val 28570"/>
                    <a:gd name="vf" fmla="val 115470"/>
                  </a:avLst>
                </a:prstGeom>
                <a:solidFill>
                  <a:srgbClr val="0070C0"/>
                </a:solidFill>
                <a:ln w="2540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51" name="Google Shape;2751;p325"/>
                <p:cNvSpPr txBox="1"/>
                <p:nvPr/>
              </p:nvSpPr>
              <p:spPr>
                <a:xfrm>
                  <a:off x="5642481" y="3552678"/>
                  <a:ext cx="1434300" cy="12408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3325" tIns="13325" rIns="13325" bIns="133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Arial"/>
                    <a:buNone/>
                  </a:pPr>
                  <a:r>
                    <a:rPr lang="en-GB" sz="1100" b="1" i="0" u="none" strike="noStrike" cap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Translating QS into clinical practice</a:t>
                  </a:r>
                  <a:endParaRPr sz="6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2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600"/>
                    <a:buFont typeface="Arial"/>
                    <a:buNone/>
                  </a:pPr>
                  <a:endParaRPr sz="6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2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52" name="Google Shape;2752;p325"/>
                <p:cNvSpPr/>
                <p:nvPr/>
              </p:nvSpPr>
              <p:spPr>
                <a:xfrm>
                  <a:off x="3898965" y="4337318"/>
                  <a:ext cx="987900" cy="851100"/>
                </a:xfrm>
                <a:prstGeom prst="hexagon">
                  <a:avLst>
                    <a:gd name="adj" fmla="val 28900"/>
                    <a:gd name="vf" fmla="val 115470"/>
                  </a:avLst>
                </a:prstGeom>
                <a:solidFill>
                  <a:srgbClr val="CDD8FB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53" name="Google Shape;2753;p325"/>
                <p:cNvSpPr/>
                <p:nvPr/>
              </p:nvSpPr>
              <p:spPr>
                <a:xfrm>
                  <a:off x="3319339" y="4528688"/>
                  <a:ext cx="2145300" cy="1856100"/>
                </a:xfrm>
                <a:prstGeom prst="hexagon">
                  <a:avLst>
                    <a:gd name="adj" fmla="val 28570"/>
                    <a:gd name="vf" fmla="val 115470"/>
                  </a:avLst>
                </a:prstGeom>
                <a:solidFill>
                  <a:srgbClr val="0070C0"/>
                </a:solidFill>
                <a:ln w="2540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54" name="Google Shape;2754;p325"/>
                <p:cNvSpPr txBox="1"/>
                <p:nvPr/>
              </p:nvSpPr>
              <p:spPr>
                <a:xfrm>
                  <a:off x="3674881" y="4836273"/>
                  <a:ext cx="1434300" cy="12408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3325" tIns="13325" rIns="13325" bIns="133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Arial"/>
                    <a:buNone/>
                  </a:pPr>
                  <a:r>
                    <a:rPr lang="en-GB" sz="1100" b="1" i="0" u="none" strike="noStrike" cap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Data collection and analysis</a:t>
                  </a:r>
                  <a:endParaRPr sz="9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55" name="Google Shape;2755;p325"/>
                <p:cNvSpPr/>
                <p:nvPr/>
              </p:nvSpPr>
              <p:spPr>
                <a:xfrm>
                  <a:off x="2523581" y="3565191"/>
                  <a:ext cx="987900" cy="851100"/>
                </a:xfrm>
                <a:prstGeom prst="hexagon">
                  <a:avLst>
                    <a:gd name="adj" fmla="val 28900"/>
                    <a:gd name="vf" fmla="val 115470"/>
                  </a:avLst>
                </a:prstGeom>
                <a:solidFill>
                  <a:srgbClr val="CDD8FB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56" name="Google Shape;2756;p325"/>
                <p:cNvSpPr/>
                <p:nvPr/>
              </p:nvSpPr>
              <p:spPr>
                <a:xfrm>
                  <a:off x="1342605" y="3387098"/>
                  <a:ext cx="2145300" cy="1856100"/>
                </a:xfrm>
                <a:prstGeom prst="hexagon">
                  <a:avLst>
                    <a:gd name="adj" fmla="val 28570"/>
                    <a:gd name="vf" fmla="val 115470"/>
                  </a:avLst>
                </a:prstGeom>
                <a:solidFill>
                  <a:srgbClr val="0070C0"/>
                </a:solidFill>
                <a:ln w="2540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57" name="Google Shape;2757;p325"/>
                <p:cNvSpPr txBox="1"/>
                <p:nvPr/>
              </p:nvSpPr>
              <p:spPr>
                <a:xfrm>
                  <a:off x="1698147" y="3694683"/>
                  <a:ext cx="1434300" cy="12408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3325" tIns="13325" rIns="13325" bIns="133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Arial"/>
                    <a:buNone/>
                  </a:pPr>
                  <a:r>
                    <a:rPr lang="en-GB" sz="1100" b="1" i="0" u="none" strike="noStrike" cap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Programme evaluation and monitoring</a:t>
                  </a:r>
                  <a:endParaRPr sz="9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4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58" name="Google Shape;2758;p325"/>
                <p:cNvSpPr/>
                <p:nvPr/>
              </p:nvSpPr>
              <p:spPr>
                <a:xfrm>
                  <a:off x="1344321" y="1183079"/>
                  <a:ext cx="2145300" cy="1856100"/>
                </a:xfrm>
                <a:prstGeom prst="hexagon">
                  <a:avLst>
                    <a:gd name="adj" fmla="val 28570"/>
                    <a:gd name="vf" fmla="val 115470"/>
                  </a:avLst>
                </a:prstGeom>
                <a:solidFill>
                  <a:srgbClr val="0070C0"/>
                </a:solidFill>
                <a:ln w="25400" cap="flat" cmpd="sng">
                  <a:solidFill>
                    <a:schemeClr val="l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59" name="Google Shape;2759;p325"/>
                <p:cNvSpPr txBox="1"/>
                <p:nvPr/>
              </p:nvSpPr>
              <p:spPr>
                <a:xfrm>
                  <a:off x="1699863" y="1490664"/>
                  <a:ext cx="1434300" cy="12408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3325" tIns="13325" rIns="13325" bIns="13325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Arial"/>
                    <a:buNone/>
                  </a:pPr>
                  <a:r>
                    <a:rPr lang="en-GB" sz="1100" b="1" i="0" u="none" strike="noStrike" cap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CONQUEST Quality Standards (QS)</a:t>
                  </a:r>
                  <a:endParaRPr sz="11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2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1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  <a:p>
                  <a:pPr marL="0" marR="0" lvl="0" indent="0" algn="ctr" rtl="0">
                    <a:lnSpc>
                      <a:spcPct val="90000"/>
                    </a:lnSpc>
                    <a:spcBef>
                      <a:spcPts val="30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900"/>
                    <a:buFont typeface="Arial"/>
                    <a:buNone/>
                  </a:pPr>
                  <a:endParaRPr sz="900" b="0" i="0" u="none" strike="noStrike" cap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2760" name="Google Shape;2760;p325" descr="Closed book with solid fill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6305046" y="1026090"/>
                <a:ext cx="511146" cy="51114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61" name="Google Shape;2761;p325" descr="Doctor female with solid fill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7791149" y="3610483"/>
                <a:ext cx="521550" cy="5215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62" name="Google Shape;2762;p325" descr="Internet Of Things with solid fill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6291821" y="4447307"/>
                <a:ext cx="554810" cy="55481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63" name="Google Shape;2763;p325" descr="Classroom with solid fill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4792712" y="3535789"/>
                <a:ext cx="578350" cy="5783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64" name="Google Shape;2764;p325" descr="Checklist with solid fill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7791149" y="1897956"/>
                <a:ext cx="557815" cy="55781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65" name="Google Shape;2765;p325"/>
              <p:cNvPicPr preferRelativeResize="0"/>
              <p:nvPr/>
            </p:nvPicPr>
            <p:blipFill rotWithShape="1">
              <a:blip r:embed="rId9">
                <a:alphaModFix/>
              </a:blip>
              <a:srcRect/>
              <a:stretch/>
            </p:blipFill>
            <p:spPr>
              <a:xfrm>
                <a:off x="4780862" y="1922184"/>
                <a:ext cx="578350" cy="5783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66" name="Google Shape;2766;p325" descr="Logo&#10;&#10;Description automatically generated"/>
              <p:cNvPicPr preferRelativeResize="0"/>
              <p:nvPr/>
            </p:nvPicPr>
            <p:blipFill rotWithShape="1">
              <a:blip r:embed="rId10">
                <a:alphaModFix/>
              </a:blip>
              <a:srcRect/>
              <a:stretch/>
            </p:blipFill>
            <p:spPr>
              <a:xfrm>
                <a:off x="5489146" y="1828846"/>
                <a:ext cx="2112118" cy="1740757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id="2767" name="Google Shape;2767;p325" descr="Arrow Right with solid fill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5400000">
            <a:off x="471803" y="3956570"/>
            <a:ext cx="167413" cy="211635"/>
          </a:xfrm>
          <a:prstGeom prst="rect">
            <a:avLst/>
          </a:prstGeom>
          <a:noFill/>
          <a:ln>
            <a:noFill/>
          </a:ln>
        </p:spPr>
      </p:pic>
      <p:sp>
        <p:nvSpPr>
          <p:cNvPr id="2768" name="Google Shape;2768;p325"/>
          <p:cNvSpPr/>
          <p:nvPr/>
        </p:nvSpPr>
        <p:spPr>
          <a:xfrm>
            <a:off x="0" y="-8210"/>
            <a:ext cx="9144000" cy="4050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6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CONQUEST Rationale and Programme Components</a:t>
            </a:r>
            <a:endParaRPr sz="16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769" name="Google Shape;2769;p325"/>
          <p:cNvGrpSpPr/>
          <p:nvPr/>
        </p:nvGrpSpPr>
        <p:grpSpPr>
          <a:xfrm>
            <a:off x="171861" y="469886"/>
            <a:ext cx="2079430" cy="4537447"/>
            <a:chOff x="171861" y="469886"/>
            <a:chExt cx="2079430" cy="4537447"/>
          </a:xfrm>
        </p:grpSpPr>
        <p:grpSp>
          <p:nvGrpSpPr>
            <p:cNvPr id="2770" name="Google Shape;2770;p325"/>
            <p:cNvGrpSpPr/>
            <p:nvPr/>
          </p:nvGrpSpPr>
          <p:grpSpPr>
            <a:xfrm>
              <a:off x="171861" y="469886"/>
              <a:ext cx="2001209" cy="4537447"/>
              <a:chOff x="245291" y="293926"/>
              <a:chExt cx="1852800" cy="4568513"/>
            </a:xfrm>
          </p:grpSpPr>
          <p:sp>
            <p:nvSpPr>
              <p:cNvPr id="2771" name="Google Shape;2771;p325"/>
              <p:cNvSpPr/>
              <p:nvPr/>
            </p:nvSpPr>
            <p:spPr>
              <a:xfrm>
                <a:off x="277400" y="605439"/>
                <a:ext cx="1780200" cy="4257000"/>
              </a:xfrm>
              <a:prstGeom prst="rect">
                <a:avLst/>
              </a:prstGeom>
              <a:solidFill>
                <a:srgbClr val="F2F2F2"/>
              </a:solidFill>
              <a:ln w="25400" cap="flat" cmpd="sng">
                <a:solidFill>
                  <a:srgbClr val="00206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2772" name="Google Shape;2772;p325"/>
              <p:cNvGrpSpPr/>
              <p:nvPr/>
            </p:nvGrpSpPr>
            <p:grpSpPr>
              <a:xfrm>
                <a:off x="924286" y="2978246"/>
                <a:ext cx="562363" cy="516342"/>
                <a:chOff x="2772178" y="1510597"/>
                <a:chExt cx="417152" cy="383015"/>
              </a:xfrm>
            </p:grpSpPr>
            <p:sp>
              <p:nvSpPr>
                <p:cNvPr id="2773" name="Google Shape;2773;p325"/>
                <p:cNvSpPr/>
                <p:nvPr/>
              </p:nvSpPr>
              <p:spPr>
                <a:xfrm>
                  <a:off x="2821531" y="1510597"/>
                  <a:ext cx="165449" cy="1643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300" h="114300" extrusionOk="0">
                      <a:moveTo>
                        <a:pt x="60389" y="120777"/>
                      </a:moveTo>
                      <a:cubicBezTo>
                        <a:pt x="27051" y="120777"/>
                        <a:pt x="0" y="93631"/>
                        <a:pt x="0" y="60389"/>
                      </a:cubicBezTo>
                      <a:cubicBezTo>
                        <a:pt x="0" y="27146"/>
                        <a:pt x="27146" y="0"/>
                        <a:pt x="60389" y="0"/>
                      </a:cubicBezTo>
                      <a:cubicBezTo>
                        <a:pt x="93631" y="0"/>
                        <a:pt x="120777" y="27146"/>
                        <a:pt x="120777" y="60389"/>
                      </a:cubicBezTo>
                      <a:cubicBezTo>
                        <a:pt x="120777" y="93631"/>
                        <a:pt x="93726" y="120777"/>
                        <a:pt x="60389" y="120777"/>
                      </a:cubicBezTo>
                      <a:close/>
                    </a:path>
                  </a:pathLst>
                </a:custGeom>
                <a:solidFill>
                  <a:srgbClr val="002060"/>
                </a:solidFill>
                <a:ln w="9525" cap="flat" cmpd="sng">
                  <a:solidFill>
                    <a:srgbClr val="00206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100"/>
                    <a:buFont typeface="Arial"/>
                    <a:buNone/>
                  </a:pPr>
                  <a:endParaRPr sz="11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74" name="Google Shape;2774;p325"/>
                <p:cNvSpPr/>
                <p:nvPr/>
              </p:nvSpPr>
              <p:spPr>
                <a:xfrm>
                  <a:off x="2772178" y="1688229"/>
                  <a:ext cx="179237" cy="205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25" h="142875" extrusionOk="0">
                      <a:moveTo>
                        <a:pt x="98679" y="150665"/>
                      </a:moveTo>
                      <a:lnTo>
                        <a:pt x="94679" y="149713"/>
                      </a:lnTo>
                      <a:cubicBezTo>
                        <a:pt x="58103" y="140855"/>
                        <a:pt x="26003" y="120852"/>
                        <a:pt x="1810" y="92086"/>
                      </a:cubicBezTo>
                      <a:lnTo>
                        <a:pt x="0" y="89896"/>
                      </a:lnTo>
                      <a:lnTo>
                        <a:pt x="1048" y="87229"/>
                      </a:lnTo>
                      <a:cubicBezTo>
                        <a:pt x="10954" y="62940"/>
                        <a:pt x="29337" y="20649"/>
                        <a:pt x="42005" y="9409"/>
                      </a:cubicBezTo>
                      <a:cubicBezTo>
                        <a:pt x="53721" y="-973"/>
                        <a:pt x="67628" y="-2782"/>
                        <a:pt x="82296" y="4076"/>
                      </a:cubicBezTo>
                      <a:cubicBezTo>
                        <a:pt x="86296" y="5980"/>
                        <a:pt x="90011" y="7124"/>
                        <a:pt x="94012" y="8362"/>
                      </a:cubicBezTo>
                      <a:cubicBezTo>
                        <a:pt x="100679" y="10457"/>
                        <a:pt x="107537" y="12553"/>
                        <a:pt x="116014" y="18077"/>
                      </a:cubicBezTo>
                      <a:cubicBezTo>
                        <a:pt x="132493" y="28745"/>
                        <a:pt x="130207" y="62750"/>
                        <a:pt x="121158" y="89896"/>
                      </a:cubicBezTo>
                      <a:lnTo>
                        <a:pt x="121158" y="89896"/>
                      </a:lnTo>
                      <a:cubicBezTo>
                        <a:pt x="114490" y="109898"/>
                        <a:pt x="105156" y="134187"/>
                        <a:pt x="100203" y="146855"/>
                      </a:cubicBezTo>
                      <a:lnTo>
                        <a:pt x="98679" y="150665"/>
                      </a:lnTo>
                      <a:close/>
                    </a:path>
                  </a:pathLst>
                </a:custGeom>
                <a:solidFill>
                  <a:srgbClr val="002060"/>
                </a:solidFill>
                <a:ln w="9525" cap="flat" cmpd="sng">
                  <a:solidFill>
                    <a:srgbClr val="00206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100"/>
                    <a:buFont typeface="Arial"/>
                    <a:buNone/>
                  </a:pPr>
                  <a:endParaRPr sz="11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75" name="Google Shape;2775;p325"/>
                <p:cNvSpPr/>
                <p:nvPr/>
              </p:nvSpPr>
              <p:spPr>
                <a:xfrm>
                  <a:off x="2848340" y="1659770"/>
                  <a:ext cx="193024" cy="205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350" h="142875" extrusionOk="0">
                      <a:moveTo>
                        <a:pt x="90634" y="146158"/>
                      </a:moveTo>
                      <a:cubicBezTo>
                        <a:pt x="85300" y="146158"/>
                        <a:pt x="80251" y="144538"/>
                        <a:pt x="75870" y="141395"/>
                      </a:cubicBezTo>
                      <a:lnTo>
                        <a:pt x="10528" y="95104"/>
                      </a:lnTo>
                      <a:cubicBezTo>
                        <a:pt x="-806" y="87007"/>
                        <a:pt x="-3378" y="71196"/>
                        <a:pt x="4718" y="59861"/>
                      </a:cubicBezTo>
                      <a:cubicBezTo>
                        <a:pt x="12814" y="48622"/>
                        <a:pt x="28626" y="46050"/>
                        <a:pt x="39865" y="54146"/>
                      </a:cubicBezTo>
                      <a:lnTo>
                        <a:pt x="76251" y="80911"/>
                      </a:lnTo>
                      <a:lnTo>
                        <a:pt x="87490" y="20237"/>
                      </a:lnTo>
                      <a:cubicBezTo>
                        <a:pt x="88919" y="13570"/>
                        <a:pt x="92729" y="7855"/>
                        <a:pt x="98349" y="4140"/>
                      </a:cubicBezTo>
                      <a:cubicBezTo>
                        <a:pt x="103969" y="425"/>
                        <a:pt x="110731" y="-813"/>
                        <a:pt x="117304" y="520"/>
                      </a:cubicBezTo>
                      <a:cubicBezTo>
                        <a:pt x="123876" y="1854"/>
                        <a:pt x="129591" y="5759"/>
                        <a:pt x="133210" y="11379"/>
                      </a:cubicBezTo>
                      <a:cubicBezTo>
                        <a:pt x="136925" y="16999"/>
                        <a:pt x="138163" y="23761"/>
                        <a:pt x="136830" y="30334"/>
                      </a:cubicBezTo>
                      <a:lnTo>
                        <a:pt x="115208" y="126060"/>
                      </a:lnTo>
                      <a:cubicBezTo>
                        <a:pt x="113494" y="134347"/>
                        <a:pt x="107683" y="141205"/>
                        <a:pt x="99682" y="144348"/>
                      </a:cubicBezTo>
                      <a:cubicBezTo>
                        <a:pt x="96920" y="145586"/>
                        <a:pt x="93777" y="146158"/>
                        <a:pt x="90634" y="146158"/>
                      </a:cubicBezTo>
                      <a:close/>
                    </a:path>
                  </a:pathLst>
                </a:custGeom>
                <a:solidFill>
                  <a:srgbClr val="002060"/>
                </a:solidFill>
                <a:ln w="9525" cap="flat" cmpd="sng">
                  <a:solidFill>
                    <a:srgbClr val="00206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100"/>
                    <a:buFont typeface="Arial"/>
                    <a:buNone/>
                  </a:pPr>
                  <a:endParaRPr sz="11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776" name="Google Shape;2776;p325"/>
                <p:cNvGrpSpPr/>
                <p:nvPr/>
              </p:nvGrpSpPr>
              <p:grpSpPr>
                <a:xfrm>
                  <a:off x="3010011" y="1511171"/>
                  <a:ext cx="179319" cy="206095"/>
                  <a:chOff x="2543141" y="2327690"/>
                  <a:chExt cx="123899" cy="143251"/>
                </a:xfrm>
              </p:grpSpPr>
              <p:sp>
                <p:nvSpPr>
                  <p:cNvPr id="2777" name="Google Shape;2777;p325"/>
                  <p:cNvSpPr/>
                  <p:nvPr/>
                </p:nvSpPr>
                <p:spPr>
                  <a:xfrm>
                    <a:off x="2543215" y="2373820"/>
                    <a:ext cx="123825" cy="38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825" h="38100" extrusionOk="0">
                        <a:moveTo>
                          <a:pt x="109497" y="41053"/>
                        </a:moveTo>
                        <a:cubicBezTo>
                          <a:pt x="109116" y="41053"/>
                          <a:pt x="108640" y="41053"/>
                          <a:pt x="108164" y="41053"/>
                        </a:cubicBezTo>
                        <a:cubicBezTo>
                          <a:pt x="92638" y="39910"/>
                          <a:pt x="5579" y="23717"/>
                          <a:pt x="1960" y="23051"/>
                        </a:cubicBezTo>
                        <a:cubicBezTo>
                          <a:pt x="626" y="22765"/>
                          <a:pt x="-231" y="21527"/>
                          <a:pt x="55" y="20288"/>
                        </a:cubicBezTo>
                        <a:cubicBezTo>
                          <a:pt x="341" y="19050"/>
                          <a:pt x="1579" y="18098"/>
                          <a:pt x="2817" y="18383"/>
                        </a:cubicBezTo>
                        <a:cubicBezTo>
                          <a:pt x="3674" y="18574"/>
                          <a:pt x="93209" y="35243"/>
                          <a:pt x="108545" y="36386"/>
                        </a:cubicBezTo>
                        <a:cubicBezTo>
                          <a:pt x="112355" y="36576"/>
                          <a:pt x="116069" y="35243"/>
                          <a:pt x="119022" y="32576"/>
                        </a:cubicBezTo>
                        <a:cubicBezTo>
                          <a:pt x="122356" y="29528"/>
                          <a:pt x="124261" y="25146"/>
                          <a:pt x="124261" y="20574"/>
                        </a:cubicBezTo>
                        <a:cubicBezTo>
                          <a:pt x="124261" y="11811"/>
                          <a:pt x="117117" y="4763"/>
                          <a:pt x="108449" y="4763"/>
                        </a:cubicBezTo>
                        <a:cubicBezTo>
                          <a:pt x="100544" y="4763"/>
                          <a:pt x="93781" y="10668"/>
                          <a:pt x="92733" y="18479"/>
                        </a:cubicBezTo>
                        <a:cubicBezTo>
                          <a:pt x="92543" y="19812"/>
                          <a:pt x="91304" y="20669"/>
                          <a:pt x="90066" y="20574"/>
                        </a:cubicBezTo>
                        <a:cubicBezTo>
                          <a:pt x="88733" y="20384"/>
                          <a:pt x="87875" y="19241"/>
                          <a:pt x="87971" y="17907"/>
                        </a:cubicBezTo>
                        <a:cubicBezTo>
                          <a:pt x="89304" y="7715"/>
                          <a:pt x="98067" y="0"/>
                          <a:pt x="108354" y="0"/>
                        </a:cubicBezTo>
                        <a:cubicBezTo>
                          <a:pt x="119689" y="0"/>
                          <a:pt x="128928" y="9239"/>
                          <a:pt x="128928" y="20574"/>
                        </a:cubicBezTo>
                        <a:cubicBezTo>
                          <a:pt x="128928" y="26480"/>
                          <a:pt x="126452" y="32099"/>
                          <a:pt x="122165" y="36100"/>
                        </a:cubicBezTo>
                        <a:cubicBezTo>
                          <a:pt x="118641" y="39243"/>
                          <a:pt x="114164" y="41053"/>
                          <a:pt x="109497" y="41053"/>
                        </a:cubicBezTo>
                        <a:close/>
                      </a:path>
                    </a:pathLst>
                  </a:custGeom>
                  <a:solidFill>
                    <a:srgbClr val="002060"/>
                  </a:solidFill>
                  <a:ln w="9525" cap="flat" cmpd="sng">
                    <a:solidFill>
                      <a:srgbClr val="00206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78" name="Google Shape;2778;p325"/>
                  <p:cNvSpPr/>
                  <p:nvPr/>
                </p:nvSpPr>
                <p:spPr>
                  <a:xfrm>
                    <a:off x="2543266" y="2327690"/>
                    <a:ext cx="76200" cy="57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6200" h="57150" extrusionOk="0">
                        <a:moveTo>
                          <a:pt x="2385" y="58608"/>
                        </a:moveTo>
                        <a:cubicBezTo>
                          <a:pt x="1337" y="58608"/>
                          <a:pt x="384" y="57941"/>
                          <a:pt x="99" y="56893"/>
                        </a:cubicBezTo>
                        <a:cubicBezTo>
                          <a:pt x="-282" y="55655"/>
                          <a:pt x="480" y="54322"/>
                          <a:pt x="1718" y="53941"/>
                        </a:cubicBezTo>
                        <a:cubicBezTo>
                          <a:pt x="37722" y="43844"/>
                          <a:pt x="60201" y="37177"/>
                          <a:pt x="66488" y="34700"/>
                        </a:cubicBezTo>
                        <a:cubicBezTo>
                          <a:pt x="70012" y="33271"/>
                          <a:pt x="72774" y="30414"/>
                          <a:pt x="74203" y="26699"/>
                        </a:cubicBezTo>
                        <a:cubicBezTo>
                          <a:pt x="75822" y="22508"/>
                          <a:pt x="75632" y="17746"/>
                          <a:pt x="73632" y="13650"/>
                        </a:cubicBezTo>
                        <a:cubicBezTo>
                          <a:pt x="71822" y="9840"/>
                          <a:pt x="68583" y="6982"/>
                          <a:pt x="64583" y="5554"/>
                        </a:cubicBezTo>
                        <a:cubicBezTo>
                          <a:pt x="60582" y="4125"/>
                          <a:pt x="56296" y="4411"/>
                          <a:pt x="52486" y="6220"/>
                        </a:cubicBezTo>
                        <a:cubicBezTo>
                          <a:pt x="45342" y="9649"/>
                          <a:pt x="41818" y="17936"/>
                          <a:pt x="44390" y="25461"/>
                        </a:cubicBezTo>
                        <a:cubicBezTo>
                          <a:pt x="44771" y="26699"/>
                          <a:pt x="44104" y="28033"/>
                          <a:pt x="42866" y="28509"/>
                        </a:cubicBezTo>
                        <a:cubicBezTo>
                          <a:pt x="41628" y="28890"/>
                          <a:pt x="40294" y="28223"/>
                          <a:pt x="39818" y="26985"/>
                        </a:cubicBezTo>
                        <a:cubicBezTo>
                          <a:pt x="36579" y="17174"/>
                          <a:pt x="41151" y="6506"/>
                          <a:pt x="50391" y="2029"/>
                        </a:cubicBezTo>
                        <a:cubicBezTo>
                          <a:pt x="55344" y="-352"/>
                          <a:pt x="60963" y="-638"/>
                          <a:pt x="66107" y="1172"/>
                        </a:cubicBezTo>
                        <a:cubicBezTo>
                          <a:pt x="71250" y="2982"/>
                          <a:pt x="75441" y="6697"/>
                          <a:pt x="77823" y="11650"/>
                        </a:cubicBezTo>
                        <a:cubicBezTo>
                          <a:pt x="80394" y="16888"/>
                          <a:pt x="80585" y="23080"/>
                          <a:pt x="78489" y="28509"/>
                        </a:cubicBezTo>
                        <a:cubicBezTo>
                          <a:pt x="76584" y="33462"/>
                          <a:pt x="72870" y="37272"/>
                          <a:pt x="68107" y="39177"/>
                        </a:cubicBezTo>
                        <a:cubicBezTo>
                          <a:pt x="61535" y="41844"/>
                          <a:pt x="39532" y="48321"/>
                          <a:pt x="2861" y="58608"/>
                        </a:cubicBezTo>
                        <a:cubicBezTo>
                          <a:pt x="2766" y="58513"/>
                          <a:pt x="2575" y="58608"/>
                          <a:pt x="2385" y="58608"/>
                        </a:cubicBezTo>
                        <a:close/>
                      </a:path>
                    </a:pathLst>
                  </a:custGeom>
                  <a:solidFill>
                    <a:srgbClr val="002060"/>
                  </a:solidFill>
                  <a:ln w="9525" cap="flat" cmpd="sng">
                    <a:solidFill>
                      <a:srgbClr val="00206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79" name="Google Shape;2779;p325"/>
                  <p:cNvSpPr/>
                  <p:nvPr/>
                </p:nvSpPr>
                <p:spPr>
                  <a:xfrm>
                    <a:off x="2543141" y="2404266"/>
                    <a:ext cx="66675" cy="66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675" h="66675" extrusionOk="0">
                        <a:moveTo>
                          <a:pt x="52326" y="68233"/>
                        </a:moveTo>
                        <a:cubicBezTo>
                          <a:pt x="48135" y="68233"/>
                          <a:pt x="43849" y="66994"/>
                          <a:pt x="40229" y="64327"/>
                        </a:cubicBezTo>
                        <a:cubicBezTo>
                          <a:pt x="31942" y="58231"/>
                          <a:pt x="29275" y="46897"/>
                          <a:pt x="34228" y="37848"/>
                        </a:cubicBezTo>
                        <a:cubicBezTo>
                          <a:pt x="34895" y="36705"/>
                          <a:pt x="36324" y="36229"/>
                          <a:pt x="37467" y="36895"/>
                        </a:cubicBezTo>
                        <a:cubicBezTo>
                          <a:pt x="38610" y="37562"/>
                          <a:pt x="39086" y="38991"/>
                          <a:pt x="38419" y="40134"/>
                        </a:cubicBezTo>
                        <a:cubicBezTo>
                          <a:pt x="34609" y="47087"/>
                          <a:pt x="36610" y="55850"/>
                          <a:pt x="42991" y="60517"/>
                        </a:cubicBezTo>
                        <a:cubicBezTo>
                          <a:pt x="50040" y="65661"/>
                          <a:pt x="59946" y="64042"/>
                          <a:pt x="65089" y="56993"/>
                        </a:cubicBezTo>
                        <a:cubicBezTo>
                          <a:pt x="67756" y="53278"/>
                          <a:pt x="68804" y="48611"/>
                          <a:pt x="67947" y="44230"/>
                        </a:cubicBezTo>
                        <a:cubicBezTo>
                          <a:pt x="67185" y="40324"/>
                          <a:pt x="64994" y="36991"/>
                          <a:pt x="61756" y="34990"/>
                        </a:cubicBezTo>
                        <a:cubicBezTo>
                          <a:pt x="54326" y="30418"/>
                          <a:pt x="24894" y="15845"/>
                          <a:pt x="1367" y="4510"/>
                        </a:cubicBezTo>
                        <a:cubicBezTo>
                          <a:pt x="224" y="3939"/>
                          <a:pt x="-347" y="2510"/>
                          <a:pt x="224" y="1367"/>
                        </a:cubicBezTo>
                        <a:cubicBezTo>
                          <a:pt x="796" y="224"/>
                          <a:pt x="2224" y="-347"/>
                          <a:pt x="3367" y="224"/>
                        </a:cubicBezTo>
                        <a:cubicBezTo>
                          <a:pt x="26894" y="11654"/>
                          <a:pt x="56612" y="26227"/>
                          <a:pt x="64137" y="30895"/>
                        </a:cubicBezTo>
                        <a:cubicBezTo>
                          <a:pt x="68518" y="33657"/>
                          <a:pt x="71471" y="38038"/>
                          <a:pt x="72519" y="43277"/>
                        </a:cubicBezTo>
                        <a:cubicBezTo>
                          <a:pt x="73662" y="48992"/>
                          <a:pt x="72328" y="54993"/>
                          <a:pt x="68804" y="59755"/>
                        </a:cubicBezTo>
                        <a:cubicBezTo>
                          <a:pt x="64994" y="65280"/>
                          <a:pt x="58708" y="68233"/>
                          <a:pt x="52326" y="68233"/>
                        </a:cubicBezTo>
                        <a:close/>
                      </a:path>
                    </a:pathLst>
                  </a:custGeom>
                  <a:solidFill>
                    <a:srgbClr val="002060"/>
                  </a:solidFill>
                  <a:ln w="9525" cap="flat" cmpd="sng">
                    <a:solidFill>
                      <a:srgbClr val="00206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100"/>
                      <a:buFont typeface="Arial"/>
                      <a:buNone/>
                    </a:pPr>
                    <a:endParaRPr sz="11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grpSp>
                <p:nvGrpSpPr>
                  <p:cNvPr id="2780" name="Google Shape;2780;p325"/>
                  <p:cNvGrpSpPr/>
                  <p:nvPr/>
                </p:nvGrpSpPr>
                <p:grpSpPr>
                  <a:xfrm>
                    <a:off x="2577259" y="2371615"/>
                    <a:ext cx="43435" cy="19430"/>
                    <a:chOff x="2577259" y="2371615"/>
                    <a:chExt cx="43435" cy="19430"/>
                  </a:xfrm>
                </p:grpSpPr>
                <p:sp>
                  <p:nvSpPr>
                    <p:cNvPr id="2781" name="Google Shape;2781;p325"/>
                    <p:cNvSpPr/>
                    <p:nvPr/>
                  </p:nvSpPr>
                  <p:spPr>
                    <a:xfrm>
                      <a:off x="2577259" y="2381520"/>
                      <a:ext cx="9525" cy="95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525" h="9525" extrusionOk="0">
                          <a:moveTo>
                            <a:pt x="4777" y="9921"/>
                          </a:moveTo>
                          <a:cubicBezTo>
                            <a:pt x="2777" y="9921"/>
                            <a:pt x="872" y="8587"/>
                            <a:pt x="205" y="6492"/>
                          </a:cubicBezTo>
                          <a:cubicBezTo>
                            <a:pt x="-557" y="4015"/>
                            <a:pt x="872" y="1348"/>
                            <a:pt x="3349" y="586"/>
                          </a:cubicBezTo>
                          <a:lnTo>
                            <a:pt x="4491" y="205"/>
                          </a:lnTo>
                          <a:cubicBezTo>
                            <a:pt x="7063" y="-557"/>
                            <a:pt x="9635" y="872"/>
                            <a:pt x="10397" y="3348"/>
                          </a:cubicBezTo>
                          <a:cubicBezTo>
                            <a:pt x="11159" y="5825"/>
                            <a:pt x="9730" y="8492"/>
                            <a:pt x="7254" y="9254"/>
                          </a:cubicBezTo>
                          <a:lnTo>
                            <a:pt x="6111" y="9635"/>
                          </a:lnTo>
                          <a:cubicBezTo>
                            <a:pt x="5730" y="9825"/>
                            <a:pt x="5254" y="9921"/>
                            <a:pt x="4777" y="9921"/>
                          </a:cubicBezTo>
                          <a:close/>
                        </a:path>
                      </a:pathLst>
                    </a:custGeom>
                    <a:solidFill>
                      <a:srgbClr val="002060"/>
                    </a:solidFill>
                    <a:ln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68575" tIns="34275" rIns="68575" bIns="3427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82" name="Google Shape;2782;p325"/>
                    <p:cNvSpPr/>
                    <p:nvPr/>
                  </p:nvSpPr>
                  <p:spPr>
                    <a:xfrm>
                      <a:off x="2593833" y="2376473"/>
                      <a:ext cx="9525" cy="95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525" h="9525" extrusionOk="0">
                          <a:moveTo>
                            <a:pt x="4777" y="10111"/>
                          </a:moveTo>
                          <a:cubicBezTo>
                            <a:pt x="2681" y="10111"/>
                            <a:pt x="776" y="8777"/>
                            <a:pt x="205" y="6682"/>
                          </a:cubicBezTo>
                          <a:cubicBezTo>
                            <a:pt x="-557" y="4110"/>
                            <a:pt x="871" y="1538"/>
                            <a:pt x="3443" y="776"/>
                          </a:cubicBezTo>
                          <a:lnTo>
                            <a:pt x="5348" y="205"/>
                          </a:lnTo>
                          <a:cubicBezTo>
                            <a:pt x="7920" y="-557"/>
                            <a:pt x="10492" y="871"/>
                            <a:pt x="11254" y="3443"/>
                          </a:cubicBezTo>
                          <a:cubicBezTo>
                            <a:pt x="12016" y="6015"/>
                            <a:pt x="10587" y="8587"/>
                            <a:pt x="8015" y="9349"/>
                          </a:cubicBezTo>
                          <a:lnTo>
                            <a:pt x="6110" y="9920"/>
                          </a:lnTo>
                          <a:cubicBezTo>
                            <a:pt x="5634" y="10015"/>
                            <a:pt x="5253" y="10111"/>
                            <a:pt x="4777" y="10111"/>
                          </a:cubicBezTo>
                          <a:close/>
                        </a:path>
                      </a:pathLst>
                    </a:custGeom>
                    <a:solidFill>
                      <a:srgbClr val="002060"/>
                    </a:solidFill>
                    <a:ln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68575" tIns="34275" rIns="68575" bIns="3427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83" name="Google Shape;2783;p325"/>
                    <p:cNvSpPr/>
                    <p:nvPr/>
                  </p:nvSpPr>
                  <p:spPr>
                    <a:xfrm>
                      <a:off x="2611169" y="2371615"/>
                      <a:ext cx="9525" cy="95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525" h="9525" extrusionOk="0">
                          <a:moveTo>
                            <a:pt x="4777" y="9920"/>
                          </a:moveTo>
                          <a:cubicBezTo>
                            <a:pt x="2681" y="9920"/>
                            <a:pt x="776" y="8587"/>
                            <a:pt x="205" y="6491"/>
                          </a:cubicBezTo>
                          <a:cubicBezTo>
                            <a:pt x="-557" y="3919"/>
                            <a:pt x="871" y="1348"/>
                            <a:pt x="3443" y="586"/>
                          </a:cubicBezTo>
                          <a:lnTo>
                            <a:pt x="4586" y="205"/>
                          </a:lnTo>
                          <a:cubicBezTo>
                            <a:pt x="7158" y="-557"/>
                            <a:pt x="9730" y="871"/>
                            <a:pt x="10492" y="3443"/>
                          </a:cubicBezTo>
                          <a:cubicBezTo>
                            <a:pt x="11254" y="6015"/>
                            <a:pt x="9825" y="8587"/>
                            <a:pt x="7253" y="9349"/>
                          </a:cubicBezTo>
                          <a:lnTo>
                            <a:pt x="6110" y="9730"/>
                          </a:lnTo>
                          <a:cubicBezTo>
                            <a:pt x="5634" y="9825"/>
                            <a:pt x="5158" y="9920"/>
                            <a:pt x="4777" y="9920"/>
                          </a:cubicBezTo>
                          <a:close/>
                        </a:path>
                      </a:pathLst>
                    </a:custGeom>
                    <a:solidFill>
                      <a:srgbClr val="002060"/>
                    </a:solidFill>
                    <a:ln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68575" tIns="34275" rIns="68575" bIns="3427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784" name="Google Shape;2784;p325"/>
                  <p:cNvGrpSpPr/>
                  <p:nvPr/>
                </p:nvGrpSpPr>
                <p:grpSpPr>
                  <a:xfrm>
                    <a:off x="2575727" y="2407574"/>
                    <a:ext cx="62924" cy="27242"/>
                    <a:chOff x="2575727" y="2407574"/>
                    <a:chExt cx="62924" cy="27242"/>
                  </a:xfrm>
                </p:grpSpPr>
                <p:sp>
                  <p:nvSpPr>
                    <p:cNvPr id="2785" name="Google Shape;2785;p325"/>
                    <p:cNvSpPr/>
                    <p:nvPr/>
                  </p:nvSpPr>
                  <p:spPr>
                    <a:xfrm>
                      <a:off x="2575727" y="2407574"/>
                      <a:ext cx="9525" cy="95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525" h="9525" extrusionOk="0">
                          <a:moveTo>
                            <a:pt x="5929" y="9965"/>
                          </a:moveTo>
                          <a:cubicBezTo>
                            <a:pt x="5453" y="9965"/>
                            <a:pt x="4976" y="9870"/>
                            <a:pt x="4405" y="9680"/>
                          </a:cubicBezTo>
                          <a:lnTo>
                            <a:pt x="3262" y="9299"/>
                          </a:lnTo>
                          <a:cubicBezTo>
                            <a:pt x="785" y="8441"/>
                            <a:pt x="-548" y="5774"/>
                            <a:pt x="214" y="3298"/>
                          </a:cubicBezTo>
                          <a:cubicBezTo>
                            <a:pt x="1071" y="821"/>
                            <a:pt x="3738" y="-607"/>
                            <a:pt x="6215" y="250"/>
                          </a:cubicBezTo>
                          <a:lnTo>
                            <a:pt x="7358" y="631"/>
                          </a:lnTo>
                          <a:cubicBezTo>
                            <a:pt x="9834" y="1488"/>
                            <a:pt x="11263" y="4155"/>
                            <a:pt x="10406" y="6632"/>
                          </a:cubicBezTo>
                          <a:cubicBezTo>
                            <a:pt x="9739" y="8727"/>
                            <a:pt x="7929" y="9965"/>
                            <a:pt x="5929" y="9965"/>
                          </a:cubicBezTo>
                          <a:close/>
                        </a:path>
                      </a:pathLst>
                    </a:custGeom>
                    <a:solidFill>
                      <a:srgbClr val="002060"/>
                    </a:solidFill>
                    <a:ln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68575" tIns="34275" rIns="68575" bIns="3427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86" name="Google Shape;2786;p325"/>
                    <p:cNvSpPr/>
                    <p:nvPr/>
                  </p:nvSpPr>
                  <p:spPr>
                    <a:xfrm>
                      <a:off x="2592931" y="2413421"/>
                      <a:ext cx="28575" cy="95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8575" h="9525" extrusionOk="0">
                          <a:moveTo>
                            <a:pt x="24920" y="16121"/>
                          </a:moveTo>
                          <a:cubicBezTo>
                            <a:pt x="24443" y="16121"/>
                            <a:pt x="23967" y="16025"/>
                            <a:pt x="23396" y="15835"/>
                          </a:cubicBezTo>
                          <a:lnTo>
                            <a:pt x="21395" y="15168"/>
                          </a:lnTo>
                          <a:cubicBezTo>
                            <a:pt x="18919" y="14311"/>
                            <a:pt x="17585" y="11644"/>
                            <a:pt x="18347" y="9167"/>
                          </a:cubicBezTo>
                          <a:cubicBezTo>
                            <a:pt x="19205" y="6691"/>
                            <a:pt x="21872" y="5262"/>
                            <a:pt x="24348" y="6119"/>
                          </a:cubicBezTo>
                          <a:lnTo>
                            <a:pt x="26348" y="6786"/>
                          </a:lnTo>
                          <a:cubicBezTo>
                            <a:pt x="28825" y="7643"/>
                            <a:pt x="30158" y="10310"/>
                            <a:pt x="29396" y="12787"/>
                          </a:cubicBezTo>
                          <a:cubicBezTo>
                            <a:pt x="28825" y="14787"/>
                            <a:pt x="26920" y="16121"/>
                            <a:pt x="24920" y="16121"/>
                          </a:cubicBezTo>
                          <a:close/>
                          <a:moveTo>
                            <a:pt x="6822" y="10120"/>
                          </a:moveTo>
                          <a:cubicBezTo>
                            <a:pt x="6346" y="10120"/>
                            <a:pt x="5870" y="10025"/>
                            <a:pt x="5298" y="9929"/>
                          </a:cubicBezTo>
                          <a:lnTo>
                            <a:pt x="3298" y="9263"/>
                          </a:lnTo>
                          <a:cubicBezTo>
                            <a:pt x="821" y="8405"/>
                            <a:pt x="-607" y="5738"/>
                            <a:pt x="250" y="3262"/>
                          </a:cubicBezTo>
                          <a:cubicBezTo>
                            <a:pt x="1107" y="785"/>
                            <a:pt x="3774" y="-548"/>
                            <a:pt x="6251" y="214"/>
                          </a:cubicBezTo>
                          <a:lnTo>
                            <a:pt x="8251" y="881"/>
                          </a:lnTo>
                          <a:cubicBezTo>
                            <a:pt x="10727" y="1738"/>
                            <a:pt x="12156" y="4405"/>
                            <a:pt x="11299" y="6881"/>
                          </a:cubicBezTo>
                          <a:cubicBezTo>
                            <a:pt x="10727" y="8882"/>
                            <a:pt x="8822" y="10120"/>
                            <a:pt x="6822" y="10120"/>
                          </a:cubicBezTo>
                          <a:close/>
                        </a:path>
                      </a:pathLst>
                    </a:custGeom>
                    <a:solidFill>
                      <a:srgbClr val="002060"/>
                    </a:solidFill>
                    <a:ln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68575" tIns="34275" rIns="68575" bIns="3427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87" name="Google Shape;2787;p325"/>
                    <p:cNvSpPr/>
                    <p:nvPr/>
                  </p:nvSpPr>
                  <p:spPr>
                    <a:xfrm>
                      <a:off x="2629126" y="2425291"/>
                      <a:ext cx="9525" cy="95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525" h="9525" extrusionOk="0">
                          <a:moveTo>
                            <a:pt x="5965" y="9965"/>
                          </a:moveTo>
                          <a:cubicBezTo>
                            <a:pt x="5489" y="9965"/>
                            <a:pt x="5012" y="9870"/>
                            <a:pt x="4441" y="9680"/>
                          </a:cubicBezTo>
                          <a:lnTo>
                            <a:pt x="3298" y="9299"/>
                          </a:lnTo>
                          <a:cubicBezTo>
                            <a:pt x="821" y="8441"/>
                            <a:pt x="-607" y="5774"/>
                            <a:pt x="250" y="3298"/>
                          </a:cubicBezTo>
                          <a:cubicBezTo>
                            <a:pt x="1107" y="821"/>
                            <a:pt x="3774" y="-607"/>
                            <a:pt x="6251" y="250"/>
                          </a:cubicBezTo>
                          <a:lnTo>
                            <a:pt x="7394" y="631"/>
                          </a:lnTo>
                          <a:cubicBezTo>
                            <a:pt x="9870" y="1488"/>
                            <a:pt x="11204" y="4155"/>
                            <a:pt x="10442" y="6632"/>
                          </a:cubicBezTo>
                          <a:cubicBezTo>
                            <a:pt x="9870" y="8632"/>
                            <a:pt x="7965" y="9965"/>
                            <a:pt x="5965" y="9965"/>
                          </a:cubicBezTo>
                          <a:close/>
                        </a:path>
                      </a:pathLst>
                    </a:custGeom>
                    <a:solidFill>
                      <a:srgbClr val="002060"/>
                    </a:solidFill>
                    <a:ln w="9525" cap="flat" cmpd="sng">
                      <a:solidFill>
                        <a:srgbClr val="00206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68575" tIns="34275" rIns="68575" bIns="3427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sp>
            <p:nvSpPr>
              <p:cNvPr id="2788" name="Google Shape;2788;p325"/>
              <p:cNvSpPr txBox="1"/>
              <p:nvPr/>
            </p:nvSpPr>
            <p:spPr>
              <a:xfrm>
                <a:off x="406260" y="1376029"/>
                <a:ext cx="1558800" cy="34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-GB"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COPD: a leading cause of death worldwide</a:t>
                </a:r>
                <a:endParaRPr sz="900" b="0" i="0" u="none" strike="noStrike" cap="none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89" name="Google Shape;2789;p325"/>
              <p:cNvSpPr txBox="1"/>
              <p:nvPr/>
            </p:nvSpPr>
            <p:spPr>
              <a:xfrm>
                <a:off x="245291" y="3562583"/>
                <a:ext cx="1852800" cy="209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-GB"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Impact of recurrent exacerbations</a:t>
                </a:r>
                <a:endParaRPr sz="900" b="0" i="0" u="none" strike="noStrike" cap="none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90" name="Google Shape;2790;p325"/>
              <p:cNvSpPr txBox="1"/>
              <p:nvPr/>
            </p:nvSpPr>
            <p:spPr>
              <a:xfrm>
                <a:off x="262951" y="293926"/>
                <a:ext cx="1780200" cy="209100"/>
              </a:xfrm>
              <a:prstGeom prst="rect">
                <a:avLst/>
              </a:prstGeom>
              <a:solidFill>
                <a:srgbClr val="D6D6D6"/>
              </a:solidFill>
              <a:ln w="28575" cap="flat" cmpd="sng">
                <a:solidFill>
                  <a:srgbClr val="00206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-GB"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Rationale</a:t>
                </a:r>
                <a:endParaRPr sz="900" b="0" i="0" u="none" strike="noStrike" cap="none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91" name="Google Shape;2791;p325"/>
              <p:cNvSpPr txBox="1"/>
              <p:nvPr/>
            </p:nvSpPr>
            <p:spPr>
              <a:xfrm>
                <a:off x="314552" y="2472843"/>
                <a:ext cx="1697100" cy="34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-GB" sz="9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Consequences of delayed diagnosis or treatment </a:t>
                </a:r>
                <a:endParaRPr sz="900" b="0" i="0" u="none" strike="noStrike" cap="none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2792" name="Google Shape;2792;p325" descr="Warning outline"/>
              <p:cNvPicPr preferRelativeResize="0"/>
              <p:nvPr/>
            </p:nvPicPr>
            <p:blipFill rotWithShape="1">
              <a:blip r:embed="rId12">
                <a:alphaModFix/>
              </a:blip>
              <a:srcRect/>
              <a:stretch/>
            </p:blipFill>
            <p:spPr>
              <a:xfrm>
                <a:off x="880417" y="1851584"/>
                <a:ext cx="615804" cy="61580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93" name="Google Shape;2793;p325" descr="Lungs outline"/>
              <p:cNvPicPr preferRelativeResize="0"/>
              <p:nvPr/>
            </p:nvPicPr>
            <p:blipFill rotWithShape="1">
              <a:blip r:embed="rId13">
                <a:alphaModFix/>
              </a:blip>
              <a:srcRect/>
              <a:stretch/>
            </p:blipFill>
            <p:spPr>
              <a:xfrm>
                <a:off x="399676" y="4051797"/>
                <a:ext cx="404655" cy="40465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794" name="Google Shape;2794;p325"/>
              <p:cNvSpPr txBox="1"/>
              <p:nvPr/>
            </p:nvSpPr>
            <p:spPr>
              <a:xfrm>
                <a:off x="333701" y="4415442"/>
                <a:ext cx="575400" cy="395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lang="en-GB" sz="7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lung function </a:t>
                </a: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lang="en-GB" sz="7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decline</a:t>
                </a: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95" name="Google Shape;2795;p325"/>
              <p:cNvSpPr txBox="1"/>
              <p:nvPr/>
            </p:nvSpPr>
            <p:spPr>
              <a:xfrm>
                <a:off x="866406" y="4490697"/>
                <a:ext cx="527400" cy="286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lang="en-GB" sz="700" b="0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increased CV events</a:t>
                </a:r>
                <a:endParaRPr sz="11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2796" name="Google Shape;2796;p325" descr="Arrow Right with solid fill"/>
              <p:cNvPicPr preferRelativeResize="0"/>
              <p:nvPr/>
            </p:nvPicPr>
            <p:blipFill rotWithShape="1">
              <a:blip r:embed="rId11">
                <a:alphaModFix/>
              </a:blip>
              <a:srcRect/>
              <a:stretch/>
            </p:blipFill>
            <p:spPr>
              <a:xfrm rot="5400000">
                <a:off x="1074231" y="3780779"/>
                <a:ext cx="178501" cy="20872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97" name="Google Shape;2797;p325" descr="Arrow Right with solid fill"/>
              <p:cNvPicPr preferRelativeResize="0"/>
              <p:nvPr/>
            </p:nvPicPr>
            <p:blipFill rotWithShape="1">
              <a:blip r:embed="rId11">
                <a:alphaModFix/>
              </a:blip>
              <a:srcRect/>
              <a:stretch/>
            </p:blipFill>
            <p:spPr>
              <a:xfrm rot="5400000">
                <a:off x="1629569" y="3779824"/>
                <a:ext cx="178502" cy="20872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98" name="Google Shape;2798;p325" descr="Globe outline"/>
              <p:cNvPicPr preferRelativeResize="0"/>
              <p:nvPr/>
            </p:nvPicPr>
            <p:blipFill rotWithShape="1">
              <a:blip r:embed="rId14">
                <a:alphaModFix/>
              </a:blip>
              <a:srcRect/>
              <a:stretch/>
            </p:blipFill>
            <p:spPr>
              <a:xfrm>
                <a:off x="909032" y="775384"/>
                <a:ext cx="574049" cy="57404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2799" name="Google Shape;2799;p325"/>
            <p:cNvSpPr txBox="1"/>
            <p:nvPr/>
          </p:nvSpPr>
          <p:spPr>
            <a:xfrm>
              <a:off x="1302391" y="4647854"/>
              <a:ext cx="9489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lang="en-GB" sz="700" b="0" i="0" u="none" strike="noStrike" cap="none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rPr>
                <a:t>steroid related adverse events</a:t>
              </a:r>
              <a:endParaRPr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800" name="Google Shape;2800;p325" descr="Medicine outline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>
              <a:off x="1556770" y="4187906"/>
              <a:ext cx="485717" cy="48571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801" name="Google Shape;2801;p325" descr="Heart with pulse outline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924837" y="4174515"/>
            <a:ext cx="482770" cy="482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2" name="Google Shape;2802;p325" descr="Arrow Right with solid fill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 rot="5400000">
            <a:off x="493063" y="3922898"/>
            <a:ext cx="177282" cy="2254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0" name="Google Shape;2880;p327"/>
          <p:cNvSpPr/>
          <p:nvPr/>
        </p:nvSpPr>
        <p:spPr>
          <a:xfrm>
            <a:off x="2927878" y="1832113"/>
            <a:ext cx="678300" cy="555000"/>
          </a:xfrm>
          <a:prstGeom prst="hexagon">
            <a:avLst>
              <a:gd name="adj" fmla="val 28900"/>
              <a:gd name="vf" fmla="val 115470"/>
            </a:avLst>
          </a:prstGeom>
          <a:solidFill>
            <a:srgbClr val="CDD8F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81" name="Google Shape;2881;p327"/>
          <p:cNvGrpSpPr/>
          <p:nvPr/>
        </p:nvGrpSpPr>
        <p:grpSpPr>
          <a:xfrm>
            <a:off x="2043046" y="428200"/>
            <a:ext cx="4422981" cy="4398889"/>
            <a:chOff x="1298808" y="0"/>
            <a:chExt cx="6258641" cy="6561588"/>
          </a:xfrm>
        </p:grpSpPr>
        <p:sp>
          <p:nvSpPr>
            <p:cNvPr id="2882" name="Google Shape;2882;p327"/>
            <p:cNvSpPr/>
            <p:nvPr/>
          </p:nvSpPr>
          <p:spPr>
            <a:xfrm>
              <a:off x="3082486" y="2116793"/>
              <a:ext cx="2690400" cy="2327400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07307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3" name="Google Shape;2883;p327"/>
            <p:cNvSpPr txBox="1"/>
            <p:nvPr/>
          </p:nvSpPr>
          <p:spPr>
            <a:xfrm>
              <a:off x="3528345" y="2502479"/>
              <a:ext cx="1798800" cy="155610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1925" tIns="61925" rIns="61925" bIns="619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900"/>
                <a:buFont typeface="Arial"/>
                <a:buNone/>
              </a:pPr>
              <a:endParaRPr sz="4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4" name="Google Shape;2884;p327"/>
            <p:cNvSpPr/>
            <p:nvPr/>
          </p:nvSpPr>
          <p:spPr>
            <a:xfrm>
              <a:off x="3920496" y="1219479"/>
              <a:ext cx="1015200" cy="874800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CDD8F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5" name="Google Shape;2885;p327"/>
            <p:cNvSpPr/>
            <p:nvPr/>
          </p:nvSpPr>
          <p:spPr>
            <a:xfrm>
              <a:off x="3330323" y="0"/>
              <a:ext cx="2205000" cy="1907400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0070C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6" name="Google Shape;2886;p327"/>
            <p:cNvSpPr txBox="1"/>
            <p:nvPr/>
          </p:nvSpPr>
          <p:spPr>
            <a:xfrm>
              <a:off x="3695718" y="316110"/>
              <a:ext cx="1474200" cy="127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325" tIns="13325" rIns="13325" bIns="1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Arial"/>
                <a:buNone/>
              </a:pPr>
              <a:r>
                <a:rPr lang="en-GB" sz="11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Global QI Operational Protocol</a:t>
              </a:r>
              <a:endParaRPr sz="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Arial"/>
                <a:buNone/>
              </a:pPr>
              <a:endParaRPr sz="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Arial"/>
                <a:buNone/>
              </a:pPr>
              <a:endParaRPr sz="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endPara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7" name="Google Shape;2887;p327"/>
            <p:cNvSpPr/>
            <p:nvPr/>
          </p:nvSpPr>
          <p:spPr>
            <a:xfrm>
              <a:off x="5321334" y="1987481"/>
              <a:ext cx="1015200" cy="874800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CDD8F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8" name="Google Shape;2888;p327"/>
            <p:cNvSpPr/>
            <p:nvPr/>
          </p:nvSpPr>
          <p:spPr>
            <a:xfrm>
              <a:off x="5352449" y="1164279"/>
              <a:ext cx="2205000" cy="1907400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0070C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9" name="Google Shape;2889;p327"/>
            <p:cNvSpPr txBox="1"/>
            <p:nvPr/>
          </p:nvSpPr>
          <p:spPr>
            <a:xfrm>
              <a:off x="5717844" y="1588535"/>
              <a:ext cx="1474200" cy="127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325" tIns="13325" rIns="13325" bIns="1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Arial"/>
                <a:buNone/>
              </a:pPr>
              <a:r>
                <a:rPr lang="en-GB" sz="11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Healthcare system minimum requirements</a:t>
              </a:r>
              <a:endParaRPr sz="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Arial"/>
                <a:buNone/>
              </a:pPr>
              <a:endParaRPr sz="5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endParaRPr sz="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0" name="Google Shape;2890;p327"/>
            <p:cNvSpPr/>
            <p:nvPr/>
          </p:nvSpPr>
          <p:spPr>
            <a:xfrm>
              <a:off x="5355232" y="3648188"/>
              <a:ext cx="1015200" cy="874800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CDD8F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2891;p327"/>
            <p:cNvSpPr/>
            <p:nvPr/>
          </p:nvSpPr>
          <p:spPr>
            <a:xfrm>
              <a:off x="5352449" y="3479650"/>
              <a:ext cx="2205000" cy="1907400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0070C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2892;p327"/>
            <p:cNvSpPr txBox="1"/>
            <p:nvPr/>
          </p:nvSpPr>
          <p:spPr>
            <a:xfrm>
              <a:off x="5717844" y="3909424"/>
              <a:ext cx="1474200" cy="127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325" tIns="13325" rIns="13325" bIns="1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Arial"/>
                <a:buNone/>
              </a:pPr>
              <a:r>
                <a:rPr lang="en-GB" sz="11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Translating QS into clinical practice</a:t>
              </a:r>
              <a:endParaRPr sz="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endParaRPr sz="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endParaRPr sz="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1"/>
                </a:buClr>
                <a:buSzPts val="600"/>
                <a:buFont typeface="Arial"/>
                <a:buNone/>
              </a:pPr>
              <a:endParaRPr sz="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endPara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3" name="Google Shape;2893;p327"/>
            <p:cNvSpPr/>
            <p:nvPr/>
          </p:nvSpPr>
          <p:spPr>
            <a:xfrm>
              <a:off x="3926011" y="4499898"/>
              <a:ext cx="1015200" cy="874800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CDD8F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4" name="Google Shape;2894;p327"/>
            <p:cNvSpPr/>
            <p:nvPr/>
          </p:nvSpPr>
          <p:spPr>
            <a:xfrm>
              <a:off x="3330323" y="4654188"/>
              <a:ext cx="2205000" cy="1907400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0070C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5" name="Google Shape;2895;p327"/>
            <p:cNvSpPr txBox="1"/>
            <p:nvPr/>
          </p:nvSpPr>
          <p:spPr>
            <a:xfrm>
              <a:off x="3695718" y="4970298"/>
              <a:ext cx="1474200" cy="127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325" tIns="13325" rIns="13325" bIns="1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Arial"/>
                <a:buNone/>
              </a:pPr>
              <a:r>
                <a:rPr lang="en-GB" sz="11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Data collection and analysis</a:t>
              </a:r>
              <a:endParaRPr sz="1100"/>
            </a:p>
            <a:p>
              <a:pPr marL="0" marR="0" lvl="0" indent="0" algn="ctr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endParaRPr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endParaRPr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endPara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6" name="Google Shape;2896;p327"/>
            <p:cNvSpPr/>
            <p:nvPr/>
          </p:nvSpPr>
          <p:spPr>
            <a:xfrm>
              <a:off x="2486939" y="3690297"/>
              <a:ext cx="1015200" cy="874800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rgbClr val="CDD8FB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2897;p327"/>
            <p:cNvSpPr/>
            <p:nvPr/>
          </p:nvSpPr>
          <p:spPr>
            <a:xfrm>
              <a:off x="1298808" y="3480963"/>
              <a:ext cx="2205000" cy="1907400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0070C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2898;p327"/>
            <p:cNvSpPr txBox="1"/>
            <p:nvPr/>
          </p:nvSpPr>
          <p:spPr>
            <a:xfrm>
              <a:off x="1664203" y="3797073"/>
              <a:ext cx="1474200" cy="127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325" tIns="13325" rIns="13325" bIns="1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Arial"/>
                <a:buNone/>
              </a:pPr>
              <a:r>
                <a:rPr lang="en-GB" sz="11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QIP Evaluation</a:t>
              </a:r>
              <a:endParaRPr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endParaRPr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endParaRPr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endPara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9" name="Google Shape;2899;p327"/>
            <p:cNvSpPr/>
            <p:nvPr/>
          </p:nvSpPr>
          <p:spPr>
            <a:xfrm>
              <a:off x="1300572" y="1215865"/>
              <a:ext cx="2205000" cy="1907400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0070C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0" name="Google Shape;2900;p327"/>
            <p:cNvSpPr txBox="1"/>
            <p:nvPr/>
          </p:nvSpPr>
          <p:spPr>
            <a:xfrm>
              <a:off x="1665967" y="1531975"/>
              <a:ext cx="1474200" cy="1275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325" tIns="13325" rIns="13325" bIns="1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Arial"/>
                <a:buNone/>
              </a:pPr>
              <a:r>
                <a:rPr lang="en-GB" sz="11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CONQUEST Quality Standards</a:t>
              </a:r>
              <a:endParaRPr sz="1100"/>
            </a:p>
            <a:p>
              <a:pPr marL="0" marR="0" lvl="0" indent="0" algn="ctr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endParaRPr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endParaRPr sz="9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endPara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901" name="Google Shape;2901;p327" descr="Closed book with solid fil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34388" y="1090818"/>
            <a:ext cx="440013" cy="4174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2" name="Google Shape;2902;p327" descr="Doctor female with solid fill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24394" y="3429373"/>
            <a:ext cx="486223" cy="4612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3" name="Google Shape;2903;p327" descr="Internet Of Things with solid fill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11282" y="4213317"/>
            <a:ext cx="486223" cy="461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4" name="Google Shape;2904;p327" descr="Classroom with solid fill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571097" y="3365246"/>
            <a:ext cx="486223" cy="4612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5" name="Google Shape;2905;p327" descr="Checklist with solid fill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460541" y="1946654"/>
            <a:ext cx="486220" cy="461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6" name="Google Shape;2906;p32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536449" y="1913767"/>
            <a:ext cx="555520" cy="527018"/>
          </a:xfrm>
          <a:prstGeom prst="rect">
            <a:avLst/>
          </a:prstGeom>
          <a:noFill/>
          <a:ln>
            <a:noFill/>
          </a:ln>
        </p:spPr>
      </p:pic>
      <p:sp>
        <p:nvSpPr>
          <p:cNvPr id="2907" name="Google Shape;2907;p327"/>
          <p:cNvSpPr txBox="1"/>
          <p:nvPr/>
        </p:nvSpPr>
        <p:spPr>
          <a:xfrm>
            <a:off x="6762650" y="1379875"/>
            <a:ext cx="1826100" cy="8085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i="0" u="none" strike="noStrike" cap="none">
                <a:solidFill>
                  <a:srgbClr val="083C92"/>
                </a:solidFill>
              </a:rPr>
              <a:t>Requirements include:</a:t>
            </a:r>
            <a:endParaRPr sz="900" i="0" u="none" strike="noStrike" cap="none">
              <a:solidFill>
                <a:srgbClr val="083C9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1">
              <a:solidFill>
                <a:srgbClr val="083C92"/>
              </a:solidFill>
            </a:endParaRPr>
          </a:p>
          <a:p>
            <a:pPr marL="127000" marR="0" lvl="0" indent="-133350" algn="l" rtl="0"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900"/>
              <a:buFont typeface="Arial"/>
              <a:buChar char="•"/>
            </a:pPr>
            <a:r>
              <a:rPr lang="en-GB" sz="900" b="1">
                <a:solidFill>
                  <a:srgbClr val="083C92"/>
                </a:solidFill>
                <a:latin typeface="Arial"/>
                <a:ea typeface="Arial"/>
                <a:cs typeface="Arial"/>
                <a:sym typeface="Arial"/>
              </a:rPr>
              <a:t>Review of current practice through an Opportunity Analysis</a:t>
            </a:r>
            <a:endParaRPr sz="900" b="1">
              <a:solidFill>
                <a:srgbClr val="083C92"/>
              </a:solidFill>
            </a:endParaRPr>
          </a:p>
        </p:txBody>
      </p:sp>
      <p:sp>
        <p:nvSpPr>
          <p:cNvPr id="2908" name="Google Shape;2908;p327"/>
          <p:cNvSpPr txBox="1"/>
          <p:nvPr/>
        </p:nvSpPr>
        <p:spPr>
          <a:xfrm>
            <a:off x="0" y="-15475"/>
            <a:ext cx="9144000" cy="355800"/>
          </a:xfrm>
          <a:prstGeom prst="rect">
            <a:avLst/>
          </a:prstGeom>
          <a:solidFill>
            <a:srgbClr val="0B5394"/>
          </a:solidFill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FFFFFF"/>
                </a:solidFill>
              </a:rPr>
              <a:t>Conducting CONQUEST &amp; Opportunity Analyses in a broader, international network of countries </a:t>
            </a:r>
            <a:endParaRPr sz="1500" b="1">
              <a:solidFill>
                <a:srgbClr val="FFFFFF"/>
              </a:solidFill>
            </a:endParaRPr>
          </a:p>
        </p:txBody>
      </p:sp>
      <p:pic>
        <p:nvPicPr>
          <p:cNvPr id="2909" name="Google Shape;2909;p327" descr="Logo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263150" y="1873379"/>
            <a:ext cx="1990071" cy="15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10" name="Google Shape;2910;p327"/>
          <p:cNvSpPr txBox="1"/>
          <p:nvPr/>
        </p:nvSpPr>
        <p:spPr>
          <a:xfrm>
            <a:off x="150875" y="3826500"/>
            <a:ext cx="1826100" cy="7620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rgbClr val="1C4587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215900" marR="0" lvl="0" indent="-222250" algn="l" rtl="0"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900"/>
              <a:buChar char="•"/>
            </a:pPr>
            <a:r>
              <a:rPr lang="en-GB" sz="900" i="0" u="none" strike="noStrike" cap="none">
                <a:solidFill>
                  <a:srgbClr val="083C92"/>
                </a:solidFill>
              </a:rPr>
              <a:t>Sharing of de-identified, anonymized data with OPC</a:t>
            </a:r>
            <a:endParaRPr sz="900"/>
          </a:p>
          <a:p>
            <a:pPr marL="215900" marR="0" lvl="0" indent="-222250" algn="l" rtl="0"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900"/>
              <a:buChar char="•"/>
            </a:pPr>
            <a:r>
              <a:rPr lang="en-GB" sz="900" i="0" u="none" strike="noStrike" cap="none">
                <a:solidFill>
                  <a:srgbClr val="083C92"/>
                </a:solidFill>
              </a:rPr>
              <a:t>CONQUEST database to be used for ethically-approved research</a:t>
            </a:r>
            <a:endParaRPr sz="900" i="0" u="none" strike="noStrike" cap="none">
              <a:solidFill>
                <a:srgbClr val="083C92"/>
              </a:solidFill>
            </a:endParaRPr>
          </a:p>
        </p:txBody>
      </p:sp>
      <p:sp>
        <p:nvSpPr>
          <p:cNvPr id="2911" name="Google Shape;2911;p327"/>
          <p:cNvSpPr txBox="1"/>
          <p:nvPr/>
        </p:nvSpPr>
        <p:spPr>
          <a:xfrm>
            <a:off x="150875" y="1379875"/>
            <a:ext cx="1826100" cy="7458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083C92"/>
                </a:solidFill>
              </a:rPr>
              <a:t>QS established </a:t>
            </a:r>
            <a:endParaRPr sz="900" i="0" u="none" strike="noStrike" cap="none">
              <a:solidFill>
                <a:srgbClr val="083C9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1">
              <a:solidFill>
                <a:srgbClr val="083C92"/>
              </a:solidFill>
            </a:endParaRPr>
          </a:p>
          <a:p>
            <a:pPr marL="127000" marR="0" lvl="0" indent="-133350" algn="l" rtl="0"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900"/>
              <a:buFont typeface="Arial"/>
              <a:buChar char="•"/>
            </a:pPr>
            <a:r>
              <a:rPr lang="en-GB" sz="900">
                <a:solidFill>
                  <a:srgbClr val="083C92"/>
                </a:solidFill>
              </a:rPr>
              <a:t>Specific to </a:t>
            </a:r>
            <a:r>
              <a:rPr lang="en-GB" sz="900" b="1">
                <a:solidFill>
                  <a:srgbClr val="083C92"/>
                </a:solidFill>
              </a:rPr>
              <a:t>target modifiable high-risk population</a:t>
            </a:r>
            <a:endParaRPr sz="900" b="1">
              <a:solidFill>
                <a:srgbClr val="083C92"/>
              </a:solidFill>
            </a:endParaRPr>
          </a:p>
        </p:txBody>
      </p:sp>
      <p:sp>
        <p:nvSpPr>
          <p:cNvPr id="2912" name="Google Shape;2912;p327"/>
          <p:cNvSpPr txBox="1"/>
          <p:nvPr/>
        </p:nvSpPr>
        <p:spPr>
          <a:xfrm>
            <a:off x="1437050" y="428200"/>
            <a:ext cx="1826100" cy="6060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083C92"/>
                </a:solidFill>
              </a:rPr>
              <a:t>QIP Implementation Framework</a:t>
            </a:r>
            <a:endParaRPr sz="900" i="0" u="none" strike="noStrike" cap="none">
              <a:solidFill>
                <a:srgbClr val="083C9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1">
              <a:solidFill>
                <a:srgbClr val="083C92"/>
              </a:solidFill>
            </a:endParaRPr>
          </a:p>
          <a:p>
            <a:pPr marL="127000" marR="0" lvl="0" indent="-133350" algn="l" rtl="0"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900"/>
              <a:buFont typeface="Arial"/>
              <a:buChar char="•"/>
            </a:pPr>
            <a:r>
              <a:rPr lang="en-GB" sz="900">
                <a:solidFill>
                  <a:srgbClr val="083C92"/>
                </a:solidFill>
              </a:rPr>
              <a:t>In collaboration with OPC</a:t>
            </a:r>
            <a:endParaRPr sz="900" b="1">
              <a:solidFill>
                <a:srgbClr val="083C92"/>
              </a:solidFill>
            </a:endParaRPr>
          </a:p>
        </p:txBody>
      </p:sp>
      <p:sp>
        <p:nvSpPr>
          <p:cNvPr id="2913" name="Google Shape;2913;p327"/>
          <p:cNvSpPr txBox="1"/>
          <p:nvPr/>
        </p:nvSpPr>
        <p:spPr>
          <a:xfrm>
            <a:off x="6762650" y="2949700"/>
            <a:ext cx="1826100" cy="6426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083C92"/>
                </a:solidFill>
              </a:rPr>
              <a:t>Provision of Resources</a:t>
            </a:r>
            <a:endParaRPr sz="900" i="0" u="none" strike="noStrike" cap="none">
              <a:solidFill>
                <a:srgbClr val="083C9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1">
              <a:solidFill>
                <a:srgbClr val="083C92"/>
              </a:solidFill>
            </a:endParaRPr>
          </a:p>
          <a:p>
            <a:pPr marL="127000" marR="0" lvl="0" indent="-133350" algn="l" rtl="0"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900"/>
              <a:buFont typeface="Arial"/>
              <a:buChar char="•"/>
            </a:pPr>
            <a:r>
              <a:rPr lang="en-GB" sz="900">
                <a:solidFill>
                  <a:srgbClr val="083C92"/>
                </a:solidFill>
              </a:rPr>
              <a:t>Global CDS Package</a:t>
            </a:r>
            <a:endParaRPr sz="900" b="1">
              <a:solidFill>
                <a:srgbClr val="083C92"/>
              </a:solidFill>
            </a:endParaRPr>
          </a:p>
        </p:txBody>
      </p:sp>
      <p:sp>
        <p:nvSpPr>
          <p:cNvPr id="2914" name="Google Shape;2914;p327"/>
          <p:cNvSpPr txBox="1"/>
          <p:nvPr/>
        </p:nvSpPr>
        <p:spPr>
          <a:xfrm>
            <a:off x="5226600" y="4416325"/>
            <a:ext cx="2222700" cy="6060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127000" marR="0" lvl="0" indent="-133350" algn="l" rtl="0">
              <a:spcBef>
                <a:spcPts val="0"/>
              </a:spcBef>
              <a:spcAft>
                <a:spcPts val="0"/>
              </a:spcAft>
              <a:buClr>
                <a:srgbClr val="083C92"/>
              </a:buClr>
              <a:buSzPts val="900"/>
              <a:buFont typeface="Arial"/>
              <a:buChar char="•"/>
            </a:pPr>
            <a:r>
              <a:rPr lang="en-GB" sz="900">
                <a:solidFill>
                  <a:srgbClr val="083C92"/>
                </a:solidFill>
              </a:rPr>
              <a:t>Based on Quality Indicators outlined in the Global QI Protocol</a:t>
            </a:r>
            <a:endParaRPr sz="900" b="1">
              <a:solidFill>
                <a:srgbClr val="083C92"/>
              </a:solidFill>
            </a:endParaRPr>
          </a:p>
        </p:txBody>
      </p:sp>
      <p:sp>
        <p:nvSpPr>
          <p:cNvPr id="2915" name="Google Shape;2915;p327"/>
          <p:cNvSpPr txBox="1"/>
          <p:nvPr/>
        </p:nvSpPr>
        <p:spPr>
          <a:xfrm>
            <a:off x="5716225" y="340325"/>
            <a:ext cx="3424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/>
              <a:t>CDS: Clinical Decision Support; PRO/I: Patient Reported Outcomes/Information; QIP: Quality Improvement Programme; QS: Quality Standards</a:t>
            </a:r>
            <a:endParaRPr sz="7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2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2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2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21" name="Google Shape;2921;p328"/>
          <p:cNvCxnSpPr>
            <a:endCxn id="2922" idx="8"/>
          </p:cNvCxnSpPr>
          <p:nvPr/>
        </p:nvCxnSpPr>
        <p:spPr>
          <a:xfrm>
            <a:off x="1495544" y="3934433"/>
            <a:ext cx="0" cy="407700"/>
          </a:xfrm>
          <a:prstGeom prst="straightConnector1">
            <a:avLst/>
          </a:prstGeom>
          <a:noFill/>
          <a:ln w="22225" cap="flat" cmpd="sng">
            <a:solidFill>
              <a:srgbClr val="0070C0"/>
            </a:solidFill>
            <a:prstDash val="dash"/>
            <a:miter lim="800000"/>
            <a:headEnd type="none" w="sm" len="sm"/>
            <a:tailEnd type="none" w="sm" len="sm"/>
          </a:ln>
        </p:spPr>
      </p:cxnSp>
      <p:grpSp>
        <p:nvGrpSpPr>
          <p:cNvPr id="2923" name="Google Shape;2923;p328"/>
          <p:cNvGrpSpPr/>
          <p:nvPr/>
        </p:nvGrpSpPr>
        <p:grpSpPr>
          <a:xfrm>
            <a:off x="306251" y="1029100"/>
            <a:ext cx="8325792" cy="4114412"/>
            <a:chOff x="376803" y="937573"/>
            <a:chExt cx="11101056" cy="5485883"/>
          </a:xfrm>
        </p:grpSpPr>
        <p:sp>
          <p:nvSpPr>
            <p:cNvPr id="2924" name="Google Shape;2924;p328"/>
            <p:cNvSpPr/>
            <p:nvPr/>
          </p:nvSpPr>
          <p:spPr>
            <a:xfrm>
              <a:off x="10205739" y="979115"/>
              <a:ext cx="1272120" cy="3618972"/>
            </a:xfrm>
            <a:custGeom>
              <a:avLst/>
              <a:gdLst/>
              <a:ahLst/>
              <a:cxnLst/>
              <a:rect l="l" t="t" r="r" b="b"/>
              <a:pathLst>
                <a:path w="1140915" h="3245715" extrusionOk="0">
                  <a:moveTo>
                    <a:pt x="1140916" y="1622858"/>
                  </a:moveTo>
                  <a:cubicBezTo>
                    <a:pt x="1140916" y="2519138"/>
                    <a:pt x="885513" y="3245716"/>
                    <a:pt x="570458" y="3245716"/>
                  </a:cubicBezTo>
                  <a:cubicBezTo>
                    <a:pt x="255403" y="3245716"/>
                    <a:pt x="0" y="2519138"/>
                    <a:pt x="0" y="1622858"/>
                  </a:cubicBezTo>
                  <a:cubicBezTo>
                    <a:pt x="0" y="726578"/>
                    <a:pt x="255403" y="0"/>
                    <a:pt x="570458" y="0"/>
                  </a:cubicBezTo>
                  <a:cubicBezTo>
                    <a:pt x="885514" y="0"/>
                    <a:pt x="1140916" y="726578"/>
                    <a:pt x="1140916" y="162285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5" name="Google Shape;2925;p328"/>
            <p:cNvSpPr/>
            <p:nvPr/>
          </p:nvSpPr>
          <p:spPr>
            <a:xfrm>
              <a:off x="10283256" y="1344292"/>
              <a:ext cx="1015488" cy="2888979"/>
            </a:xfrm>
            <a:custGeom>
              <a:avLst/>
              <a:gdLst/>
              <a:ahLst/>
              <a:cxnLst/>
              <a:rect l="l" t="t" r="r" b="b"/>
              <a:pathLst>
                <a:path w="910752" h="2591013" extrusionOk="0">
                  <a:moveTo>
                    <a:pt x="910753" y="1295507"/>
                  </a:moveTo>
                  <a:cubicBezTo>
                    <a:pt x="910753" y="2010996"/>
                    <a:pt x="706874" y="2591014"/>
                    <a:pt x="455376" y="2591014"/>
                  </a:cubicBezTo>
                  <a:cubicBezTo>
                    <a:pt x="203879" y="2591014"/>
                    <a:pt x="0" y="2010996"/>
                    <a:pt x="0" y="1295507"/>
                  </a:cubicBezTo>
                  <a:cubicBezTo>
                    <a:pt x="0" y="580018"/>
                    <a:pt x="203879" y="0"/>
                    <a:pt x="455376" y="0"/>
                  </a:cubicBezTo>
                  <a:cubicBezTo>
                    <a:pt x="706874" y="0"/>
                    <a:pt x="910753" y="580018"/>
                    <a:pt x="910753" y="129550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6" name="Google Shape;2926;p328"/>
            <p:cNvSpPr/>
            <p:nvPr/>
          </p:nvSpPr>
          <p:spPr>
            <a:xfrm>
              <a:off x="10373515" y="1760757"/>
              <a:ext cx="722878" cy="2056461"/>
            </a:xfrm>
            <a:custGeom>
              <a:avLst/>
              <a:gdLst/>
              <a:ahLst/>
              <a:cxnLst/>
              <a:rect l="l" t="t" r="r" b="b"/>
              <a:pathLst>
                <a:path w="648321" h="1844360" extrusionOk="0">
                  <a:moveTo>
                    <a:pt x="648267" y="921996"/>
                  </a:moveTo>
                  <a:cubicBezTo>
                    <a:pt x="648267" y="1431346"/>
                    <a:pt x="503107" y="1844176"/>
                    <a:pt x="324059" y="1844176"/>
                  </a:cubicBezTo>
                  <a:cubicBezTo>
                    <a:pt x="145012" y="1844176"/>
                    <a:pt x="-54" y="1431346"/>
                    <a:pt x="-54" y="921996"/>
                  </a:cubicBezTo>
                  <a:cubicBezTo>
                    <a:pt x="-54" y="412646"/>
                    <a:pt x="145107" y="-184"/>
                    <a:pt x="324059" y="-184"/>
                  </a:cubicBezTo>
                  <a:cubicBezTo>
                    <a:pt x="503011" y="-184"/>
                    <a:pt x="648267" y="412741"/>
                    <a:pt x="648267" y="92199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7" name="Google Shape;2927;p328"/>
            <p:cNvSpPr/>
            <p:nvPr/>
          </p:nvSpPr>
          <p:spPr>
            <a:xfrm>
              <a:off x="10462604" y="2109901"/>
              <a:ext cx="477284" cy="1358520"/>
            </a:xfrm>
            <a:custGeom>
              <a:avLst/>
              <a:gdLst/>
              <a:ahLst/>
              <a:cxnLst/>
              <a:rect l="l" t="t" r="r" b="b"/>
              <a:pathLst>
                <a:path w="428057" h="1218404" extrusionOk="0">
                  <a:moveTo>
                    <a:pt x="428004" y="609018"/>
                  </a:moveTo>
                  <a:cubicBezTo>
                    <a:pt x="428004" y="945317"/>
                    <a:pt x="332151" y="1218221"/>
                    <a:pt x="213928" y="1218221"/>
                  </a:cubicBezTo>
                  <a:cubicBezTo>
                    <a:pt x="95705" y="1218221"/>
                    <a:pt x="-54" y="945602"/>
                    <a:pt x="-54" y="609018"/>
                  </a:cubicBezTo>
                  <a:cubicBezTo>
                    <a:pt x="-54" y="272434"/>
                    <a:pt x="95705" y="-184"/>
                    <a:pt x="213928" y="-184"/>
                  </a:cubicBezTo>
                  <a:cubicBezTo>
                    <a:pt x="332151" y="-184"/>
                    <a:pt x="428004" y="272815"/>
                    <a:pt x="428004" y="60901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8" name="Google Shape;2928;p328"/>
            <p:cNvSpPr/>
            <p:nvPr/>
          </p:nvSpPr>
          <p:spPr>
            <a:xfrm>
              <a:off x="10561465" y="2485485"/>
              <a:ext cx="213753" cy="607938"/>
            </a:xfrm>
            <a:custGeom>
              <a:avLst/>
              <a:gdLst/>
              <a:ahLst/>
              <a:cxnLst/>
              <a:rect l="l" t="t" r="r" b="b"/>
              <a:pathLst>
                <a:path w="191707" h="545236" extrusionOk="0">
                  <a:moveTo>
                    <a:pt x="191654" y="272339"/>
                  </a:moveTo>
                  <a:cubicBezTo>
                    <a:pt x="191654" y="423021"/>
                    <a:pt x="148724" y="545052"/>
                    <a:pt x="95800" y="545052"/>
                  </a:cubicBezTo>
                  <a:cubicBezTo>
                    <a:pt x="42876" y="545052"/>
                    <a:pt x="-54" y="423021"/>
                    <a:pt x="-54" y="272339"/>
                  </a:cubicBezTo>
                  <a:cubicBezTo>
                    <a:pt x="-54" y="121656"/>
                    <a:pt x="42876" y="-184"/>
                    <a:pt x="95800" y="-184"/>
                  </a:cubicBezTo>
                  <a:cubicBezTo>
                    <a:pt x="148724" y="-184"/>
                    <a:pt x="191654" y="121751"/>
                    <a:pt x="191654" y="272339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9" name="Google Shape;2929;p328"/>
            <p:cNvSpPr/>
            <p:nvPr/>
          </p:nvSpPr>
          <p:spPr>
            <a:xfrm>
              <a:off x="5974735" y="4438585"/>
              <a:ext cx="1025466" cy="1025471"/>
            </a:xfrm>
            <a:custGeom>
              <a:avLst/>
              <a:gdLst/>
              <a:ahLst/>
              <a:cxnLst/>
              <a:rect l="l" t="t" r="r" b="b"/>
              <a:pathLst>
                <a:path w="919700" h="919705" extrusionOk="0">
                  <a:moveTo>
                    <a:pt x="459891" y="-184"/>
                  </a:moveTo>
                  <a:cubicBezTo>
                    <a:pt x="205922" y="-241"/>
                    <a:pt x="3" y="205603"/>
                    <a:pt x="-54" y="459573"/>
                  </a:cubicBezTo>
                  <a:cubicBezTo>
                    <a:pt x="-111" y="713544"/>
                    <a:pt x="205732" y="919464"/>
                    <a:pt x="459701" y="919521"/>
                  </a:cubicBezTo>
                  <a:cubicBezTo>
                    <a:pt x="713670" y="919569"/>
                    <a:pt x="919589" y="713735"/>
                    <a:pt x="919647" y="459764"/>
                  </a:cubicBezTo>
                  <a:cubicBezTo>
                    <a:pt x="919647" y="459697"/>
                    <a:pt x="919647" y="459640"/>
                    <a:pt x="919647" y="459573"/>
                  </a:cubicBezTo>
                  <a:cubicBezTo>
                    <a:pt x="919589" y="205679"/>
                    <a:pt x="713785" y="-127"/>
                    <a:pt x="459891" y="-184"/>
                  </a:cubicBezTo>
                  <a:close/>
                  <a:moveTo>
                    <a:pt x="459891" y="871832"/>
                  </a:moveTo>
                  <a:cubicBezTo>
                    <a:pt x="232213" y="871879"/>
                    <a:pt x="47597" y="687348"/>
                    <a:pt x="47540" y="459668"/>
                  </a:cubicBezTo>
                  <a:cubicBezTo>
                    <a:pt x="47483" y="231989"/>
                    <a:pt x="232023" y="47372"/>
                    <a:pt x="459701" y="47315"/>
                  </a:cubicBezTo>
                  <a:cubicBezTo>
                    <a:pt x="687380" y="47258"/>
                    <a:pt x="871996" y="231799"/>
                    <a:pt x="872053" y="459478"/>
                  </a:cubicBezTo>
                  <a:cubicBezTo>
                    <a:pt x="872053" y="459507"/>
                    <a:pt x="872053" y="459545"/>
                    <a:pt x="872053" y="459573"/>
                  </a:cubicBezTo>
                  <a:cubicBezTo>
                    <a:pt x="871786" y="687110"/>
                    <a:pt x="687428" y="871518"/>
                    <a:pt x="459891" y="87183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0" name="Google Shape;2930;p328"/>
            <p:cNvSpPr/>
            <p:nvPr/>
          </p:nvSpPr>
          <p:spPr>
            <a:xfrm>
              <a:off x="8212829" y="3450088"/>
              <a:ext cx="1025465" cy="1025471"/>
            </a:xfrm>
            <a:custGeom>
              <a:avLst/>
              <a:gdLst/>
              <a:ahLst/>
              <a:cxnLst/>
              <a:rect l="l" t="t" r="r" b="b"/>
              <a:pathLst>
                <a:path w="919700" h="919705" extrusionOk="0">
                  <a:moveTo>
                    <a:pt x="459797" y="-184"/>
                  </a:moveTo>
                  <a:cubicBezTo>
                    <a:pt x="205827" y="-184"/>
                    <a:pt x="-54" y="205698"/>
                    <a:pt x="-54" y="459668"/>
                  </a:cubicBezTo>
                  <a:cubicBezTo>
                    <a:pt x="-54" y="713639"/>
                    <a:pt x="205827" y="919521"/>
                    <a:pt x="459797" y="919521"/>
                  </a:cubicBezTo>
                  <a:cubicBezTo>
                    <a:pt x="713766" y="919521"/>
                    <a:pt x="919647" y="713639"/>
                    <a:pt x="919647" y="459668"/>
                  </a:cubicBezTo>
                  <a:cubicBezTo>
                    <a:pt x="919647" y="459640"/>
                    <a:pt x="919647" y="459602"/>
                    <a:pt x="919647" y="459573"/>
                  </a:cubicBezTo>
                  <a:cubicBezTo>
                    <a:pt x="919590" y="205641"/>
                    <a:pt x="713728" y="-184"/>
                    <a:pt x="459797" y="-184"/>
                  </a:cubicBezTo>
                  <a:close/>
                  <a:moveTo>
                    <a:pt x="459797" y="871832"/>
                  </a:moveTo>
                  <a:cubicBezTo>
                    <a:pt x="232118" y="871832"/>
                    <a:pt x="47540" y="687253"/>
                    <a:pt x="47540" y="459573"/>
                  </a:cubicBezTo>
                  <a:cubicBezTo>
                    <a:pt x="47540" y="231894"/>
                    <a:pt x="232118" y="47315"/>
                    <a:pt x="459797" y="47315"/>
                  </a:cubicBezTo>
                  <a:cubicBezTo>
                    <a:pt x="687475" y="47315"/>
                    <a:pt x="872053" y="231894"/>
                    <a:pt x="872053" y="459573"/>
                  </a:cubicBezTo>
                  <a:cubicBezTo>
                    <a:pt x="871787" y="687149"/>
                    <a:pt x="687371" y="871565"/>
                    <a:pt x="459797" y="87183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1" name="Google Shape;2931;p328"/>
            <p:cNvSpPr/>
            <p:nvPr/>
          </p:nvSpPr>
          <p:spPr>
            <a:xfrm>
              <a:off x="10208395" y="2765606"/>
              <a:ext cx="447248" cy="423264"/>
            </a:xfrm>
            <a:custGeom>
              <a:avLst/>
              <a:gdLst/>
              <a:ahLst/>
              <a:cxnLst/>
              <a:rect l="l" t="t" r="r" b="b"/>
              <a:pathLst>
                <a:path w="401119" h="379609" extrusionOk="0">
                  <a:moveTo>
                    <a:pt x="0" y="23321"/>
                  </a:moveTo>
                  <a:lnTo>
                    <a:pt x="401119" y="0"/>
                  </a:lnTo>
                  <a:lnTo>
                    <a:pt x="280041" y="379609"/>
                  </a:lnTo>
                  <a:lnTo>
                    <a:pt x="0" y="23321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2" name="Google Shape;2932;p328"/>
            <p:cNvSpPr/>
            <p:nvPr/>
          </p:nvSpPr>
          <p:spPr>
            <a:xfrm>
              <a:off x="4773235" y="5023887"/>
              <a:ext cx="1289632" cy="564211"/>
            </a:xfrm>
            <a:custGeom>
              <a:avLst/>
              <a:gdLst/>
              <a:ahLst/>
              <a:cxnLst/>
              <a:rect l="l" t="t" r="r" b="b"/>
              <a:pathLst>
                <a:path w="1156621" h="506019" extrusionOk="0">
                  <a:moveTo>
                    <a:pt x="1156568" y="193238"/>
                  </a:moveTo>
                  <a:cubicBezTo>
                    <a:pt x="1117132" y="135354"/>
                    <a:pt x="1091536" y="69170"/>
                    <a:pt x="1081751" y="-184"/>
                  </a:cubicBezTo>
                  <a:cubicBezTo>
                    <a:pt x="726388" y="114041"/>
                    <a:pt x="365780" y="214912"/>
                    <a:pt x="-54" y="302418"/>
                  </a:cubicBezTo>
                  <a:cubicBezTo>
                    <a:pt x="23915" y="359093"/>
                    <a:pt x="36222" y="420023"/>
                    <a:pt x="36117" y="481562"/>
                  </a:cubicBezTo>
                  <a:cubicBezTo>
                    <a:pt x="36117" y="489653"/>
                    <a:pt x="36117" y="497744"/>
                    <a:pt x="35451" y="505835"/>
                  </a:cubicBezTo>
                  <a:cubicBezTo>
                    <a:pt x="412584" y="416672"/>
                    <a:pt x="786289" y="312479"/>
                    <a:pt x="1156568" y="193238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3" name="Google Shape;2933;p328"/>
            <p:cNvSpPr/>
            <p:nvPr/>
          </p:nvSpPr>
          <p:spPr>
            <a:xfrm>
              <a:off x="2439253" y="5564168"/>
              <a:ext cx="1400118" cy="401719"/>
            </a:xfrm>
            <a:custGeom>
              <a:avLst/>
              <a:gdLst/>
              <a:ahLst/>
              <a:cxnLst/>
              <a:rect l="l" t="t" r="r" b="b"/>
              <a:pathLst>
                <a:path w="1255711" h="360286" extrusionOk="0">
                  <a:moveTo>
                    <a:pt x="20126" y="290519"/>
                  </a:moveTo>
                  <a:cubicBezTo>
                    <a:pt x="20117" y="313812"/>
                    <a:pt x="18375" y="337066"/>
                    <a:pt x="14891" y="360102"/>
                  </a:cubicBezTo>
                  <a:cubicBezTo>
                    <a:pt x="431174" y="324121"/>
                    <a:pt x="844763" y="270654"/>
                    <a:pt x="1255658" y="199710"/>
                  </a:cubicBezTo>
                  <a:cubicBezTo>
                    <a:pt x="1225113" y="137486"/>
                    <a:pt x="1209102" y="69132"/>
                    <a:pt x="1208826" y="-184"/>
                  </a:cubicBezTo>
                  <a:cubicBezTo>
                    <a:pt x="810943" y="68666"/>
                    <a:pt x="407986" y="120924"/>
                    <a:pt x="-54" y="156591"/>
                  </a:cubicBezTo>
                  <a:cubicBezTo>
                    <a:pt x="13234" y="199996"/>
                    <a:pt x="20040" y="245124"/>
                    <a:pt x="20126" y="290519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4" name="Google Shape;2934;p328"/>
            <p:cNvSpPr/>
            <p:nvPr/>
          </p:nvSpPr>
          <p:spPr>
            <a:xfrm>
              <a:off x="9117646" y="2835903"/>
              <a:ext cx="1397253" cy="1004669"/>
            </a:xfrm>
            <a:custGeom>
              <a:avLst/>
              <a:gdLst/>
              <a:ahLst/>
              <a:cxnLst/>
              <a:rect l="l" t="t" r="r" b="b"/>
              <a:pathLst>
                <a:path w="1253142" h="901048" extrusionOk="0">
                  <a:moveTo>
                    <a:pt x="1120683" y="-184"/>
                  </a:moveTo>
                  <a:cubicBezTo>
                    <a:pt x="758085" y="254224"/>
                    <a:pt x="384504" y="492194"/>
                    <a:pt x="-54" y="713725"/>
                  </a:cubicBezTo>
                  <a:cubicBezTo>
                    <a:pt x="45741" y="767896"/>
                    <a:pt x="78324" y="831958"/>
                    <a:pt x="95134" y="900864"/>
                  </a:cubicBezTo>
                  <a:cubicBezTo>
                    <a:pt x="486164" y="676602"/>
                    <a:pt x="867103" y="434853"/>
                    <a:pt x="1237953" y="175628"/>
                  </a:cubicBezTo>
                  <a:lnTo>
                    <a:pt x="1253088" y="16487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5" name="Google Shape;2935;p328"/>
            <p:cNvSpPr/>
            <p:nvPr/>
          </p:nvSpPr>
          <p:spPr>
            <a:xfrm>
              <a:off x="6926699" y="4106113"/>
              <a:ext cx="1420603" cy="800572"/>
            </a:xfrm>
            <a:custGeom>
              <a:avLst/>
              <a:gdLst/>
              <a:ahLst/>
              <a:cxnLst/>
              <a:rect l="l" t="t" r="r" b="b"/>
              <a:pathLst>
                <a:path w="1274083" h="718002" extrusionOk="0">
                  <a:moveTo>
                    <a:pt x="1171227" y="-184"/>
                  </a:moveTo>
                  <a:cubicBezTo>
                    <a:pt x="789402" y="189687"/>
                    <a:pt x="398972" y="362958"/>
                    <a:pt x="-54" y="519637"/>
                  </a:cubicBezTo>
                  <a:cubicBezTo>
                    <a:pt x="36441" y="579843"/>
                    <a:pt x="58525" y="647664"/>
                    <a:pt x="64484" y="717818"/>
                  </a:cubicBezTo>
                  <a:cubicBezTo>
                    <a:pt x="252507" y="644523"/>
                    <a:pt x="438884" y="567421"/>
                    <a:pt x="623614" y="486511"/>
                  </a:cubicBezTo>
                  <a:cubicBezTo>
                    <a:pt x="842421" y="390629"/>
                    <a:pt x="1059220" y="289254"/>
                    <a:pt x="1274030" y="182386"/>
                  </a:cubicBezTo>
                  <a:cubicBezTo>
                    <a:pt x="1226141" y="130271"/>
                    <a:pt x="1190959" y="67789"/>
                    <a:pt x="1171227" y="-184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6" name="Google Shape;2936;p328"/>
            <p:cNvSpPr/>
            <p:nvPr/>
          </p:nvSpPr>
          <p:spPr>
            <a:xfrm>
              <a:off x="713509" y="5794275"/>
              <a:ext cx="740177" cy="233284"/>
            </a:xfrm>
            <a:custGeom>
              <a:avLst/>
              <a:gdLst/>
              <a:ahLst/>
              <a:cxnLst/>
              <a:rect l="l" t="t" r="r" b="b"/>
              <a:pathLst>
                <a:path w="663836" h="209223" extrusionOk="0">
                  <a:moveTo>
                    <a:pt x="647506" y="84247"/>
                  </a:moveTo>
                  <a:cubicBezTo>
                    <a:pt x="647516" y="55920"/>
                    <a:pt x="650162" y="27659"/>
                    <a:pt x="655407" y="-184"/>
                  </a:cubicBezTo>
                  <a:cubicBezTo>
                    <a:pt x="531853" y="2929"/>
                    <a:pt x="408110" y="4547"/>
                    <a:pt x="284176" y="4671"/>
                  </a:cubicBezTo>
                  <a:cubicBezTo>
                    <a:pt x="188989" y="4671"/>
                    <a:pt x="94246" y="3719"/>
                    <a:pt x="-54" y="1815"/>
                  </a:cubicBezTo>
                  <a:lnTo>
                    <a:pt x="-54" y="206184"/>
                  </a:lnTo>
                  <a:cubicBezTo>
                    <a:pt x="94626" y="208021"/>
                    <a:pt x="189369" y="208972"/>
                    <a:pt x="284176" y="209039"/>
                  </a:cubicBezTo>
                  <a:cubicBezTo>
                    <a:pt x="410775" y="209039"/>
                    <a:pt x="537308" y="207421"/>
                    <a:pt x="663783" y="204185"/>
                  </a:cubicBezTo>
                  <a:cubicBezTo>
                    <a:pt x="653065" y="165100"/>
                    <a:pt x="647592" y="124769"/>
                    <a:pt x="647506" y="84247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2" name="Google Shape;2922;p328"/>
            <p:cNvSpPr/>
            <p:nvPr/>
          </p:nvSpPr>
          <p:spPr>
            <a:xfrm>
              <a:off x="1449598" y="5397985"/>
              <a:ext cx="1025466" cy="1025471"/>
            </a:xfrm>
            <a:custGeom>
              <a:avLst/>
              <a:gdLst/>
              <a:ahLst/>
              <a:cxnLst/>
              <a:rect l="l" t="t" r="r" b="b"/>
              <a:pathLst>
                <a:path w="919700" h="919705" extrusionOk="0">
                  <a:moveTo>
                    <a:pt x="459797" y="-184"/>
                  </a:moveTo>
                  <a:cubicBezTo>
                    <a:pt x="205827" y="-184"/>
                    <a:pt x="-54" y="205698"/>
                    <a:pt x="-54" y="459668"/>
                  </a:cubicBezTo>
                  <a:cubicBezTo>
                    <a:pt x="-54" y="713639"/>
                    <a:pt x="205827" y="919522"/>
                    <a:pt x="459797" y="919522"/>
                  </a:cubicBezTo>
                  <a:cubicBezTo>
                    <a:pt x="713766" y="919522"/>
                    <a:pt x="919647" y="713639"/>
                    <a:pt x="919647" y="459668"/>
                  </a:cubicBezTo>
                  <a:cubicBezTo>
                    <a:pt x="919704" y="205755"/>
                    <a:pt x="713899" y="-136"/>
                    <a:pt x="459987" y="-184"/>
                  </a:cubicBezTo>
                  <a:cubicBezTo>
                    <a:pt x="459920" y="-184"/>
                    <a:pt x="459863" y="-184"/>
                    <a:pt x="459797" y="-184"/>
                  </a:cubicBezTo>
                  <a:close/>
                  <a:moveTo>
                    <a:pt x="459797" y="871832"/>
                  </a:moveTo>
                  <a:cubicBezTo>
                    <a:pt x="232118" y="871832"/>
                    <a:pt x="47540" y="687254"/>
                    <a:pt x="47540" y="459574"/>
                  </a:cubicBezTo>
                  <a:cubicBezTo>
                    <a:pt x="47540" y="231894"/>
                    <a:pt x="232118" y="47315"/>
                    <a:pt x="459797" y="47315"/>
                  </a:cubicBezTo>
                  <a:cubicBezTo>
                    <a:pt x="687475" y="47315"/>
                    <a:pt x="872053" y="231894"/>
                    <a:pt x="872053" y="459574"/>
                  </a:cubicBezTo>
                  <a:cubicBezTo>
                    <a:pt x="872053" y="459602"/>
                    <a:pt x="872053" y="459640"/>
                    <a:pt x="872053" y="459668"/>
                  </a:cubicBezTo>
                  <a:cubicBezTo>
                    <a:pt x="871787" y="687225"/>
                    <a:pt x="687352" y="871623"/>
                    <a:pt x="459797" y="87183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7" name="Google Shape;2937;p328"/>
            <p:cNvSpPr/>
            <p:nvPr/>
          </p:nvSpPr>
          <p:spPr>
            <a:xfrm>
              <a:off x="3754326" y="5050797"/>
              <a:ext cx="1025465" cy="1025471"/>
            </a:xfrm>
            <a:custGeom>
              <a:avLst/>
              <a:gdLst/>
              <a:ahLst/>
              <a:cxnLst/>
              <a:rect l="l" t="t" r="r" b="b"/>
              <a:pathLst>
                <a:path w="919700" h="919705" extrusionOk="0">
                  <a:moveTo>
                    <a:pt x="459892" y="-184"/>
                  </a:moveTo>
                  <a:cubicBezTo>
                    <a:pt x="205922" y="-241"/>
                    <a:pt x="4" y="205603"/>
                    <a:pt x="-54" y="459574"/>
                  </a:cubicBezTo>
                  <a:cubicBezTo>
                    <a:pt x="-111" y="713544"/>
                    <a:pt x="205732" y="919464"/>
                    <a:pt x="459702" y="919521"/>
                  </a:cubicBezTo>
                  <a:cubicBezTo>
                    <a:pt x="713671" y="919569"/>
                    <a:pt x="919590" y="713735"/>
                    <a:pt x="919647" y="459764"/>
                  </a:cubicBezTo>
                  <a:cubicBezTo>
                    <a:pt x="919647" y="459735"/>
                    <a:pt x="919647" y="459697"/>
                    <a:pt x="919647" y="459668"/>
                  </a:cubicBezTo>
                  <a:cubicBezTo>
                    <a:pt x="919647" y="205736"/>
                    <a:pt x="713823" y="-136"/>
                    <a:pt x="459892" y="-184"/>
                  </a:cubicBezTo>
                  <a:close/>
                  <a:moveTo>
                    <a:pt x="459892" y="871832"/>
                  </a:moveTo>
                  <a:cubicBezTo>
                    <a:pt x="232213" y="871889"/>
                    <a:pt x="47597" y="687348"/>
                    <a:pt x="47540" y="459668"/>
                  </a:cubicBezTo>
                  <a:cubicBezTo>
                    <a:pt x="47483" y="231989"/>
                    <a:pt x="232023" y="47372"/>
                    <a:pt x="459702" y="47315"/>
                  </a:cubicBezTo>
                  <a:cubicBezTo>
                    <a:pt x="687380" y="47267"/>
                    <a:pt x="871996" y="231799"/>
                    <a:pt x="872053" y="459478"/>
                  </a:cubicBezTo>
                  <a:cubicBezTo>
                    <a:pt x="872053" y="459545"/>
                    <a:pt x="872053" y="459602"/>
                    <a:pt x="872053" y="459668"/>
                  </a:cubicBezTo>
                  <a:cubicBezTo>
                    <a:pt x="871996" y="687339"/>
                    <a:pt x="687561" y="871946"/>
                    <a:pt x="459892" y="8722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99999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938" name="Google Shape;2938;p328"/>
            <p:cNvGrpSpPr/>
            <p:nvPr/>
          </p:nvGrpSpPr>
          <p:grpSpPr>
            <a:xfrm>
              <a:off x="376803" y="3012806"/>
              <a:ext cx="2255709" cy="1919733"/>
              <a:chOff x="15573037" y="4971542"/>
              <a:chExt cx="4511418" cy="1669769"/>
            </a:xfrm>
          </p:grpSpPr>
          <p:sp>
            <p:nvSpPr>
              <p:cNvPr id="2939" name="Google Shape;2939;p328"/>
              <p:cNvSpPr txBox="1"/>
              <p:nvPr/>
            </p:nvSpPr>
            <p:spPr>
              <a:xfrm>
                <a:off x="15656455" y="5597311"/>
                <a:ext cx="4428000" cy="1044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215900" marR="0" lvl="0" indent="-209550" algn="l" rtl="0">
                  <a:spcBef>
                    <a:spcPts val="0"/>
                  </a:spcBef>
                  <a:spcAft>
                    <a:spcPts val="0"/>
                  </a:spcAft>
                  <a:buClr>
                    <a:srgbClr val="282E36"/>
                  </a:buClr>
                  <a:buSzPts val="900"/>
                  <a:buFont typeface="Arial"/>
                  <a:buChar char="•"/>
                </a:pPr>
                <a:r>
                  <a:rPr lang="en-GB" sz="900">
                    <a:solidFill>
                      <a:srgbClr val="282E36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Implementation team</a:t>
                </a:r>
                <a:endParaRPr sz="1100"/>
              </a:p>
              <a:p>
                <a:pPr marL="215900" marR="0" lvl="0" indent="-209550" algn="l" rtl="0">
                  <a:spcBef>
                    <a:spcPts val="0"/>
                  </a:spcBef>
                  <a:spcAft>
                    <a:spcPts val="0"/>
                  </a:spcAft>
                  <a:buClr>
                    <a:srgbClr val="282E36"/>
                  </a:buClr>
                  <a:buSzPts val="900"/>
                  <a:buFont typeface="Arial"/>
                  <a:buChar char="•"/>
                </a:pPr>
                <a:r>
                  <a:rPr lang="en-GB" sz="900">
                    <a:solidFill>
                      <a:srgbClr val="282E36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EHR system to support automated processes</a:t>
                </a:r>
                <a:endParaRPr sz="1100"/>
              </a:p>
              <a:p>
                <a:pPr marL="215900" marR="0" lvl="0" indent="-209550" algn="l" rtl="0">
                  <a:spcBef>
                    <a:spcPts val="0"/>
                  </a:spcBef>
                  <a:spcAft>
                    <a:spcPts val="0"/>
                  </a:spcAft>
                  <a:buClr>
                    <a:srgbClr val="282E36"/>
                  </a:buClr>
                  <a:buSzPts val="900"/>
                  <a:buFont typeface="Arial"/>
                  <a:buChar char="•"/>
                </a:pPr>
                <a:r>
                  <a:rPr lang="en-GB" sz="900">
                    <a:solidFill>
                      <a:srgbClr val="282E36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Capacity for patient assessment</a:t>
                </a:r>
                <a:endParaRPr sz="1100">
                  <a:solidFill>
                    <a:schemeClr val="dk2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2940" name="Google Shape;2940;p328"/>
              <p:cNvSpPr/>
              <p:nvPr/>
            </p:nvSpPr>
            <p:spPr>
              <a:xfrm>
                <a:off x="15573037" y="4971542"/>
                <a:ext cx="4503300" cy="562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rgbClr val="0070C0"/>
                    </a:solidFill>
                    <a:latin typeface="Roboto Medium"/>
                    <a:ea typeface="Roboto Medium"/>
                    <a:cs typeface="Roboto Medium"/>
                    <a:sym typeface="Roboto Medium"/>
                  </a:rPr>
                  <a:t>1. Infrastructure &amp; resources</a:t>
                </a:r>
                <a:endParaRPr sz="2000">
                  <a:solidFill>
                    <a:srgbClr val="0070C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</p:grpSp>
        <p:grpSp>
          <p:nvGrpSpPr>
            <p:cNvPr id="2941" name="Google Shape;2941;p328"/>
            <p:cNvGrpSpPr/>
            <p:nvPr/>
          </p:nvGrpSpPr>
          <p:grpSpPr>
            <a:xfrm>
              <a:off x="2808515" y="2109897"/>
              <a:ext cx="2882239" cy="2087338"/>
              <a:chOff x="15792141" y="4741281"/>
              <a:chExt cx="4926905" cy="4174676"/>
            </a:xfrm>
          </p:grpSpPr>
          <p:sp>
            <p:nvSpPr>
              <p:cNvPr id="2942" name="Google Shape;2942;p328"/>
              <p:cNvSpPr txBox="1"/>
              <p:nvPr/>
            </p:nvSpPr>
            <p:spPr>
              <a:xfrm>
                <a:off x="15807145" y="5776716"/>
                <a:ext cx="4911901" cy="31392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177800" marR="0" lvl="0" indent="-171450" algn="l" rtl="0">
                  <a:spcBef>
                    <a:spcPts val="0"/>
                  </a:spcBef>
                  <a:spcAft>
                    <a:spcPts val="0"/>
                  </a:spcAft>
                  <a:buClr>
                    <a:srgbClr val="282E36"/>
                  </a:buClr>
                  <a:buSzPts val="900"/>
                  <a:buFont typeface="Arial"/>
                  <a:buChar char="•"/>
                </a:pPr>
                <a:r>
                  <a:rPr lang="en-GB" sz="900" dirty="0">
                    <a:solidFill>
                      <a:srgbClr val="282E36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Patient identification</a:t>
                </a:r>
                <a:endParaRPr sz="1100" dirty="0"/>
              </a:p>
              <a:p>
                <a:pPr marL="177800" marR="0" lvl="0" indent="-171450" algn="l" rtl="0">
                  <a:spcBef>
                    <a:spcPts val="0"/>
                  </a:spcBef>
                  <a:spcAft>
                    <a:spcPts val="0"/>
                  </a:spcAft>
                  <a:buClr>
                    <a:srgbClr val="282E36"/>
                  </a:buClr>
                  <a:buSzPts val="900"/>
                  <a:buFont typeface="Arial"/>
                  <a:buChar char="•"/>
                </a:pPr>
                <a:r>
                  <a:rPr lang="en-GB" sz="900" dirty="0">
                    <a:solidFill>
                      <a:srgbClr val="282E36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Patient assessments and questionnaires</a:t>
                </a:r>
                <a:endParaRPr sz="1100" dirty="0"/>
              </a:p>
              <a:p>
                <a:pPr marL="177800" marR="0" lvl="0" indent="-171450" algn="l" rtl="0">
                  <a:spcBef>
                    <a:spcPts val="0"/>
                  </a:spcBef>
                  <a:spcAft>
                    <a:spcPts val="0"/>
                  </a:spcAft>
                  <a:buClr>
                    <a:srgbClr val="282E36"/>
                  </a:buClr>
                  <a:buSzPts val="900"/>
                  <a:buFont typeface="Arial"/>
                  <a:buChar char="•"/>
                </a:pPr>
                <a:r>
                  <a:rPr lang="en-GB" sz="900" dirty="0">
                    <a:solidFill>
                      <a:srgbClr val="282E36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Management interventions aided by decision-support guidance</a:t>
                </a:r>
                <a:endParaRPr sz="1100" dirty="0"/>
              </a:p>
              <a:p>
                <a:pPr marL="177800" marR="0" lvl="0" indent="-171450" algn="l" rtl="0">
                  <a:spcBef>
                    <a:spcPts val="0"/>
                  </a:spcBef>
                  <a:spcAft>
                    <a:spcPts val="0"/>
                  </a:spcAft>
                  <a:buClr>
                    <a:srgbClr val="282E36"/>
                  </a:buClr>
                  <a:buSzPts val="900"/>
                  <a:buFont typeface="Arial"/>
                  <a:buChar char="•"/>
                </a:pPr>
                <a:r>
                  <a:rPr lang="en-GB" sz="900" dirty="0">
                    <a:solidFill>
                      <a:srgbClr val="282E36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3-monthly review until disease controlled. Annually thereafter</a:t>
                </a:r>
                <a:endParaRPr sz="1100" dirty="0"/>
              </a:p>
            </p:txBody>
          </p:sp>
          <p:sp>
            <p:nvSpPr>
              <p:cNvPr id="2943" name="Google Shape;2943;p328"/>
              <p:cNvSpPr/>
              <p:nvPr/>
            </p:nvSpPr>
            <p:spPr>
              <a:xfrm>
                <a:off x="15792141" y="4741281"/>
                <a:ext cx="4286100" cy="73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chemeClr val="accent2"/>
                    </a:solidFill>
                    <a:latin typeface="Roboto Medium"/>
                    <a:ea typeface="Roboto Medium"/>
                    <a:cs typeface="Roboto Medium"/>
                    <a:sym typeface="Roboto Medium"/>
                  </a:rPr>
                  <a:t>2. Clinical activity</a:t>
                </a:r>
                <a:endParaRPr sz="2000">
                  <a:solidFill>
                    <a:schemeClr val="accent2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</p:grpSp>
        <p:grpSp>
          <p:nvGrpSpPr>
            <p:cNvPr id="2944" name="Google Shape;2944;p328"/>
            <p:cNvGrpSpPr/>
            <p:nvPr/>
          </p:nvGrpSpPr>
          <p:grpSpPr>
            <a:xfrm>
              <a:off x="5423361" y="1469865"/>
              <a:ext cx="2243149" cy="1434973"/>
              <a:chOff x="15311807" y="2724551"/>
              <a:chExt cx="4486298" cy="2869946"/>
            </a:xfrm>
          </p:grpSpPr>
          <p:sp>
            <p:nvSpPr>
              <p:cNvPr id="2945" name="Google Shape;2945;p328"/>
              <p:cNvSpPr txBox="1"/>
              <p:nvPr/>
            </p:nvSpPr>
            <p:spPr>
              <a:xfrm>
                <a:off x="15311807" y="3562897"/>
                <a:ext cx="4428000" cy="2031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254000" marR="0" lvl="0" indent="-247650" algn="l" rtl="0">
                  <a:spcBef>
                    <a:spcPts val="0"/>
                  </a:spcBef>
                  <a:spcAft>
                    <a:spcPts val="0"/>
                  </a:spcAft>
                  <a:buClr>
                    <a:srgbClr val="282E36"/>
                  </a:buClr>
                  <a:buSzPts val="900"/>
                  <a:buFont typeface="Arial"/>
                  <a:buChar char="•"/>
                </a:pPr>
                <a:r>
                  <a:rPr lang="en-GB" sz="900">
                    <a:solidFill>
                      <a:srgbClr val="282E36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Annual data extraction &amp; analysis</a:t>
                </a:r>
                <a:endParaRPr sz="1100"/>
              </a:p>
              <a:p>
                <a:pPr marL="254000" marR="0" lvl="0" indent="-247650" algn="l" rtl="0">
                  <a:spcBef>
                    <a:spcPts val="0"/>
                  </a:spcBef>
                  <a:spcAft>
                    <a:spcPts val="0"/>
                  </a:spcAft>
                  <a:buClr>
                    <a:srgbClr val="282E36"/>
                  </a:buClr>
                  <a:buSzPts val="900"/>
                  <a:buFont typeface="Arial"/>
                  <a:buChar char="•"/>
                </a:pPr>
                <a:r>
                  <a:rPr lang="en-GB" sz="900">
                    <a:solidFill>
                      <a:srgbClr val="282E36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Present this data as healthcare system status reports</a:t>
                </a:r>
                <a:endParaRPr sz="1100"/>
              </a:p>
            </p:txBody>
          </p:sp>
          <p:sp>
            <p:nvSpPr>
              <p:cNvPr id="2946" name="Google Shape;2946;p328"/>
              <p:cNvSpPr/>
              <p:nvPr/>
            </p:nvSpPr>
            <p:spPr>
              <a:xfrm>
                <a:off x="15313105" y="2724551"/>
                <a:ext cx="4485000" cy="738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chemeClr val="accent3"/>
                    </a:solidFill>
                    <a:latin typeface="Roboto Medium"/>
                    <a:ea typeface="Roboto Medium"/>
                    <a:cs typeface="Roboto Medium"/>
                    <a:sym typeface="Roboto Medium"/>
                  </a:rPr>
                  <a:t>3. Data analysis</a:t>
                </a:r>
                <a:endParaRPr sz="1100"/>
              </a:p>
            </p:txBody>
          </p:sp>
        </p:grpSp>
        <p:grpSp>
          <p:nvGrpSpPr>
            <p:cNvPr id="2947" name="Google Shape;2947;p328"/>
            <p:cNvGrpSpPr/>
            <p:nvPr/>
          </p:nvGrpSpPr>
          <p:grpSpPr>
            <a:xfrm>
              <a:off x="7508280" y="937573"/>
              <a:ext cx="2515995" cy="1488968"/>
              <a:chOff x="15183529" y="3389903"/>
              <a:chExt cx="5031990" cy="2977936"/>
            </a:xfrm>
          </p:grpSpPr>
          <p:sp>
            <p:nvSpPr>
              <p:cNvPr id="2948" name="Google Shape;2948;p328"/>
              <p:cNvSpPr txBox="1"/>
              <p:nvPr/>
            </p:nvSpPr>
            <p:spPr>
              <a:xfrm>
                <a:off x="15500119" y="4705839"/>
                <a:ext cx="4715400" cy="1662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spAutoFit/>
              </a:bodyPr>
              <a:lstStyle/>
              <a:p>
                <a:pPr marL="254000" marR="0" lvl="0" indent="-247650" algn="l" rtl="0">
                  <a:spcBef>
                    <a:spcPts val="0"/>
                  </a:spcBef>
                  <a:spcAft>
                    <a:spcPts val="0"/>
                  </a:spcAft>
                  <a:buClr>
                    <a:srgbClr val="282E36"/>
                  </a:buClr>
                  <a:buSzPts val="900"/>
                  <a:buFont typeface="Arial"/>
                  <a:buChar char="•"/>
                </a:pPr>
                <a:r>
                  <a:rPr lang="en-GB" sz="900">
                    <a:solidFill>
                      <a:srgbClr val="282E36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Share anonymized, de-identified EHR data</a:t>
                </a:r>
                <a:endParaRPr sz="1100"/>
              </a:p>
              <a:p>
                <a:pPr marL="254000" marR="0" lvl="0" indent="-247650" algn="l" rtl="0">
                  <a:spcBef>
                    <a:spcPts val="0"/>
                  </a:spcBef>
                  <a:spcAft>
                    <a:spcPts val="0"/>
                  </a:spcAft>
                  <a:buClr>
                    <a:srgbClr val="282E36"/>
                  </a:buClr>
                  <a:buSzPts val="900"/>
                  <a:buFont typeface="Arial"/>
                  <a:buChar char="•"/>
                </a:pPr>
                <a:r>
                  <a:rPr lang="en-GB" sz="900">
                    <a:solidFill>
                      <a:srgbClr val="282E36"/>
                    </a:solidFill>
                    <a:latin typeface="Verdana"/>
                    <a:ea typeface="Verdana"/>
                    <a:cs typeface="Verdana"/>
                    <a:sym typeface="Verdana"/>
                  </a:rPr>
                  <a:t>Provide feedback on CONQUEST</a:t>
                </a:r>
                <a:endParaRPr sz="1100"/>
              </a:p>
            </p:txBody>
          </p:sp>
          <p:sp>
            <p:nvSpPr>
              <p:cNvPr id="2949" name="Google Shape;2949;p328"/>
              <p:cNvSpPr/>
              <p:nvPr/>
            </p:nvSpPr>
            <p:spPr>
              <a:xfrm>
                <a:off x="15183529" y="3389903"/>
                <a:ext cx="4428000" cy="1292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 dirty="0">
                    <a:solidFill>
                      <a:schemeClr val="accent1"/>
                    </a:solidFill>
                    <a:latin typeface="Roboto Medium"/>
                    <a:ea typeface="Roboto Medium"/>
                    <a:cs typeface="Roboto Medium"/>
                    <a:sym typeface="Roboto Medium"/>
                  </a:rPr>
                  <a:t>4. Information &amp; data sharing</a:t>
                </a:r>
                <a:endParaRPr sz="2000" dirty="0">
                  <a:solidFill>
                    <a:schemeClr val="accent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</p:grpSp>
      </p:grpSp>
      <p:pic>
        <p:nvPicPr>
          <p:cNvPr id="2950" name="Google Shape;2950;p328"/>
          <p:cNvPicPr preferRelativeResize="0"/>
          <p:nvPr/>
        </p:nvPicPr>
        <p:blipFill rotWithShape="1">
          <a:blip r:embed="rId3">
            <a:alphaModFix/>
          </a:blip>
          <a:srcRect t="34907" b="34525"/>
          <a:stretch/>
        </p:blipFill>
        <p:spPr>
          <a:xfrm>
            <a:off x="7094508" y="519875"/>
            <a:ext cx="2049482" cy="48405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51" name="Google Shape;2951;p328"/>
          <p:cNvCxnSpPr/>
          <p:nvPr/>
        </p:nvCxnSpPr>
        <p:spPr>
          <a:xfrm>
            <a:off x="4865051" y="2442610"/>
            <a:ext cx="0" cy="1166700"/>
          </a:xfrm>
          <a:prstGeom prst="straightConnector1">
            <a:avLst/>
          </a:prstGeom>
          <a:noFill/>
          <a:ln w="22225" cap="flat" cmpd="sng">
            <a:solidFill>
              <a:schemeClr val="accent3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2952" name="Google Shape;2952;p328"/>
          <p:cNvCxnSpPr>
            <a:cxnSpLocks/>
          </p:cNvCxnSpPr>
          <p:nvPr/>
        </p:nvCxnSpPr>
        <p:spPr>
          <a:xfrm flipH="1">
            <a:off x="6567820" y="2221251"/>
            <a:ext cx="147" cy="705985"/>
          </a:xfrm>
          <a:prstGeom prst="straightConnector1">
            <a:avLst/>
          </a:prstGeom>
          <a:noFill/>
          <a:ln w="22225" cap="flat" cmpd="sng">
            <a:solidFill>
              <a:schemeClr val="accent4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2953" name="Google Shape;2953;p328"/>
          <p:cNvCxnSpPr>
            <a:cxnSpLocks/>
            <a:stCxn id="2942" idx="2"/>
          </p:cNvCxnSpPr>
          <p:nvPr/>
        </p:nvCxnSpPr>
        <p:spPr>
          <a:xfrm>
            <a:off x="3214166" y="3473846"/>
            <a:ext cx="0" cy="640172"/>
          </a:xfrm>
          <a:prstGeom prst="straightConnector1">
            <a:avLst/>
          </a:prstGeom>
          <a:noFill/>
          <a:ln w="22225" cap="flat" cmpd="sng">
            <a:solidFill>
              <a:schemeClr val="accent2"/>
            </a:solidFill>
            <a:prstDash val="dash"/>
            <a:miter lim="800000"/>
            <a:headEnd type="none" w="sm" len="sm"/>
            <a:tailEnd type="none" w="sm" len="sm"/>
          </a:ln>
        </p:spPr>
      </p:cxnSp>
      <p:pic>
        <p:nvPicPr>
          <p:cNvPr id="2954" name="Google Shape;2954;p3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25103" y="4555078"/>
            <a:ext cx="512266" cy="407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5" name="Google Shape;2955;p3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999447" y="4299959"/>
            <a:ext cx="459000" cy="45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6" name="Google Shape;2956;p32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654356" y="3813641"/>
            <a:ext cx="427049" cy="423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7" name="Google Shape;2957;p32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361834" y="3066302"/>
            <a:ext cx="432000" cy="432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58" name="Google Shape;2958;p328"/>
          <p:cNvSpPr/>
          <p:nvPr/>
        </p:nvSpPr>
        <p:spPr>
          <a:xfrm>
            <a:off x="0" y="0"/>
            <a:ext cx="9144000" cy="4947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9" name="Google Shape;2959;p328"/>
          <p:cNvSpPr txBox="1"/>
          <p:nvPr/>
        </p:nvSpPr>
        <p:spPr>
          <a:xfrm>
            <a:off x="120052" y="105006"/>
            <a:ext cx="8096400" cy="2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Summary of minimum requirements for CONQUEST program delivery</a:t>
            </a:r>
            <a:endParaRPr sz="14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6" name="Google Shape;3186;p339"/>
          <p:cNvSpPr txBox="1"/>
          <p:nvPr/>
        </p:nvSpPr>
        <p:spPr>
          <a:xfrm>
            <a:off x="6221000" y="185191"/>
            <a:ext cx="1557600" cy="700200"/>
          </a:xfrm>
          <a:prstGeom prst="rect">
            <a:avLst/>
          </a:prstGeom>
          <a:solidFill>
            <a:srgbClr val="BFE4FF"/>
          </a:solidFill>
          <a:ln w="28575" cap="flat" cmpd="sng">
            <a:solidFill>
              <a:srgbClr val="0053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orbel"/>
              <a:buNone/>
            </a:pPr>
            <a:endParaRPr sz="11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1100"/>
              <a:buFont typeface="Arial"/>
              <a:buNone/>
            </a:pPr>
            <a:r>
              <a:rPr lang="en-GB" sz="1100" b="1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Modifiable high-risk COPD patients</a:t>
            </a:r>
            <a:endParaRPr sz="11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orbel"/>
              <a:buNone/>
            </a:pPr>
            <a:endParaRPr sz="8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7" name="Google Shape;3187;p339"/>
          <p:cNvSpPr txBox="1"/>
          <p:nvPr/>
        </p:nvSpPr>
        <p:spPr>
          <a:xfrm>
            <a:off x="2505543" y="162108"/>
            <a:ext cx="1557600" cy="746400"/>
          </a:xfrm>
          <a:prstGeom prst="rect">
            <a:avLst/>
          </a:prstGeom>
          <a:solidFill>
            <a:srgbClr val="BFE4FF"/>
          </a:solidFill>
          <a:ln w="28575" cap="flat" cmpd="sng">
            <a:solidFill>
              <a:srgbClr val="0053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1100"/>
              <a:buFont typeface="Arial"/>
              <a:buNone/>
            </a:pPr>
            <a:r>
              <a:rPr lang="en-GB" sz="1100" b="1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Undiagnosed patients with potential modifiable high-risk COPD</a:t>
            </a:r>
            <a:endParaRPr sz="1100"/>
          </a:p>
        </p:txBody>
      </p:sp>
      <p:sp>
        <p:nvSpPr>
          <p:cNvPr id="3188" name="Google Shape;3188;p339"/>
          <p:cNvSpPr txBox="1"/>
          <p:nvPr/>
        </p:nvSpPr>
        <p:spPr>
          <a:xfrm>
            <a:off x="4457766" y="277523"/>
            <a:ext cx="1357200" cy="484800"/>
          </a:xfrm>
          <a:prstGeom prst="rect">
            <a:avLst/>
          </a:prstGeom>
          <a:solidFill>
            <a:srgbClr val="F9F2D0"/>
          </a:solidFill>
          <a:ln w="28575" cap="flat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215900" marR="0" lvl="0" indent="-209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900"/>
              <a:buFont typeface="Arial"/>
              <a:buChar char="•"/>
            </a:pPr>
            <a:r>
              <a:rPr lang="en-GB" sz="9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EHR identification</a:t>
            </a:r>
            <a:endParaRPr sz="8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15900" marR="0" lvl="0" indent="-209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900"/>
              <a:buFont typeface="Arial"/>
              <a:buChar char="•"/>
            </a:pPr>
            <a:r>
              <a:rPr lang="en-GB" sz="9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Opportunistic identification</a:t>
            </a:r>
            <a:endParaRPr sz="1100"/>
          </a:p>
        </p:txBody>
      </p:sp>
      <p:sp>
        <p:nvSpPr>
          <p:cNvPr id="3189" name="Google Shape;3189;p339"/>
          <p:cNvSpPr txBox="1"/>
          <p:nvPr/>
        </p:nvSpPr>
        <p:spPr>
          <a:xfrm>
            <a:off x="2494356" y="1387181"/>
            <a:ext cx="1570500" cy="438600"/>
          </a:xfrm>
          <a:prstGeom prst="rect">
            <a:avLst/>
          </a:prstGeom>
          <a:solidFill>
            <a:srgbClr val="BFE4FF"/>
          </a:solidFill>
          <a:ln w="28575" cap="flat" cmpd="sng">
            <a:solidFill>
              <a:srgbClr val="0053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Diagnostic assessment</a:t>
            </a:r>
            <a:endParaRPr sz="12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0" name="Google Shape;3190;p339"/>
          <p:cNvSpPr txBox="1"/>
          <p:nvPr/>
        </p:nvSpPr>
        <p:spPr>
          <a:xfrm>
            <a:off x="2494357" y="2512672"/>
            <a:ext cx="5283900" cy="531000"/>
          </a:xfrm>
          <a:prstGeom prst="rect">
            <a:avLst/>
          </a:prstGeom>
          <a:solidFill>
            <a:srgbClr val="BFE4FF"/>
          </a:solidFill>
          <a:ln w="28575" cap="flat" cmpd="sng">
            <a:solidFill>
              <a:srgbClr val="0053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orbel"/>
              <a:buNone/>
            </a:pPr>
            <a:endParaRPr sz="8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Assessment of disease and quantification of future risk</a:t>
            </a:r>
            <a:endParaRPr sz="14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orbel"/>
              <a:buNone/>
            </a:pPr>
            <a:endParaRPr sz="8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1" name="Google Shape;3191;p339"/>
          <p:cNvSpPr txBox="1"/>
          <p:nvPr/>
        </p:nvSpPr>
        <p:spPr>
          <a:xfrm>
            <a:off x="8244853" y="422064"/>
            <a:ext cx="585000" cy="2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QS 1</a:t>
            </a:r>
            <a:endParaRPr sz="1400" b="1" i="0" u="none" strike="noStrike" cap="none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2" name="Google Shape;3192;p339"/>
          <p:cNvSpPr txBox="1"/>
          <p:nvPr/>
        </p:nvSpPr>
        <p:spPr>
          <a:xfrm>
            <a:off x="8244853" y="2628088"/>
            <a:ext cx="570300" cy="2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QS 2</a:t>
            </a:r>
            <a:endParaRPr sz="1400" b="1" i="0" u="none" strike="noStrike" cap="none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3" name="Google Shape;3193;p339"/>
          <p:cNvSpPr txBox="1"/>
          <p:nvPr/>
        </p:nvSpPr>
        <p:spPr>
          <a:xfrm>
            <a:off x="8229849" y="3536697"/>
            <a:ext cx="570300" cy="2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QS 3</a:t>
            </a:r>
            <a:endParaRPr sz="1400" b="1" i="0" u="none" strike="noStrike" cap="none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4" name="Google Shape;3194;p339"/>
          <p:cNvSpPr txBox="1"/>
          <p:nvPr/>
        </p:nvSpPr>
        <p:spPr>
          <a:xfrm>
            <a:off x="2494357" y="3421281"/>
            <a:ext cx="5283900" cy="531000"/>
          </a:xfrm>
          <a:prstGeom prst="rect">
            <a:avLst/>
          </a:prstGeom>
          <a:solidFill>
            <a:srgbClr val="BFE4FF"/>
          </a:solidFill>
          <a:ln w="28575" cap="flat" cmpd="sng">
            <a:solidFill>
              <a:srgbClr val="0053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orbel"/>
              <a:buNone/>
            </a:pPr>
            <a:endParaRPr sz="8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Non-pharmacological and pharmacological Intervention</a:t>
            </a:r>
            <a:endParaRPr sz="14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orbel"/>
              <a:buNone/>
            </a:pPr>
            <a:endParaRPr sz="8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5" name="Google Shape;3195;p339"/>
          <p:cNvSpPr txBox="1"/>
          <p:nvPr/>
        </p:nvSpPr>
        <p:spPr>
          <a:xfrm>
            <a:off x="8259854" y="4530254"/>
            <a:ext cx="570300" cy="2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QS 4</a:t>
            </a:r>
            <a:endParaRPr sz="1400" b="1" i="0" u="none" strike="noStrike" cap="none">
              <a:solidFill>
                <a:srgbClr val="FFC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6" name="Google Shape;3196;p339"/>
          <p:cNvSpPr txBox="1"/>
          <p:nvPr/>
        </p:nvSpPr>
        <p:spPr>
          <a:xfrm>
            <a:off x="2494358" y="4414838"/>
            <a:ext cx="5283900" cy="531000"/>
          </a:xfrm>
          <a:prstGeom prst="rect">
            <a:avLst/>
          </a:prstGeom>
          <a:solidFill>
            <a:srgbClr val="BFE4FF"/>
          </a:solidFill>
          <a:ln w="28575" cap="flat" cmpd="sng">
            <a:solidFill>
              <a:srgbClr val="0053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orbel"/>
              <a:buNone/>
            </a:pPr>
            <a:endParaRPr sz="8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Appropriate follow-up </a:t>
            </a:r>
            <a:endParaRPr sz="11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orbel"/>
              <a:buNone/>
            </a:pPr>
            <a:endParaRPr sz="8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197" name="Google Shape;3197;p339"/>
          <p:cNvCxnSpPr>
            <a:stCxn id="3186" idx="2"/>
          </p:cNvCxnSpPr>
          <p:nvPr/>
        </p:nvCxnSpPr>
        <p:spPr>
          <a:xfrm>
            <a:off x="6999800" y="885391"/>
            <a:ext cx="0" cy="1617300"/>
          </a:xfrm>
          <a:prstGeom prst="straightConnector1">
            <a:avLst/>
          </a:prstGeom>
          <a:noFill/>
          <a:ln w="28575" cap="flat" cmpd="sng">
            <a:solidFill>
              <a:srgbClr val="00539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198" name="Google Shape;3198;p339"/>
          <p:cNvCxnSpPr>
            <a:stCxn id="3187" idx="2"/>
            <a:endCxn id="3189" idx="0"/>
          </p:cNvCxnSpPr>
          <p:nvPr/>
        </p:nvCxnSpPr>
        <p:spPr>
          <a:xfrm flipH="1">
            <a:off x="3279543" y="908508"/>
            <a:ext cx="4800" cy="478800"/>
          </a:xfrm>
          <a:prstGeom prst="straightConnector1">
            <a:avLst/>
          </a:prstGeom>
          <a:noFill/>
          <a:ln w="28575" cap="flat" cmpd="sng">
            <a:solidFill>
              <a:srgbClr val="00539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199" name="Google Shape;3199;p339"/>
          <p:cNvCxnSpPr>
            <a:stCxn id="3189" idx="2"/>
          </p:cNvCxnSpPr>
          <p:nvPr/>
        </p:nvCxnSpPr>
        <p:spPr>
          <a:xfrm>
            <a:off x="3279606" y="1825781"/>
            <a:ext cx="0" cy="699600"/>
          </a:xfrm>
          <a:prstGeom prst="straightConnector1">
            <a:avLst/>
          </a:prstGeom>
          <a:noFill/>
          <a:ln w="28575" cap="flat" cmpd="sng">
            <a:solidFill>
              <a:srgbClr val="00539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200" name="Google Shape;3200;p339"/>
          <p:cNvCxnSpPr>
            <a:stCxn id="3190" idx="2"/>
            <a:endCxn id="3194" idx="0"/>
          </p:cNvCxnSpPr>
          <p:nvPr/>
        </p:nvCxnSpPr>
        <p:spPr>
          <a:xfrm>
            <a:off x="5136307" y="3043672"/>
            <a:ext cx="0" cy="377700"/>
          </a:xfrm>
          <a:prstGeom prst="straightConnector1">
            <a:avLst/>
          </a:prstGeom>
          <a:noFill/>
          <a:ln w="28575" cap="flat" cmpd="sng">
            <a:solidFill>
              <a:srgbClr val="00539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201" name="Google Shape;3201;p339"/>
          <p:cNvCxnSpPr>
            <a:stCxn id="3194" idx="2"/>
            <a:endCxn id="3196" idx="0"/>
          </p:cNvCxnSpPr>
          <p:nvPr/>
        </p:nvCxnSpPr>
        <p:spPr>
          <a:xfrm>
            <a:off x="5136307" y="3952281"/>
            <a:ext cx="0" cy="462600"/>
          </a:xfrm>
          <a:prstGeom prst="straightConnector1">
            <a:avLst/>
          </a:prstGeom>
          <a:noFill/>
          <a:ln w="28575" cap="flat" cmpd="sng">
            <a:solidFill>
              <a:srgbClr val="00539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202" name="Google Shape;3202;p339"/>
          <p:cNvCxnSpPr>
            <a:stCxn id="3188" idx="3"/>
            <a:endCxn id="3186" idx="1"/>
          </p:cNvCxnSpPr>
          <p:nvPr/>
        </p:nvCxnSpPr>
        <p:spPr>
          <a:xfrm>
            <a:off x="5814966" y="519923"/>
            <a:ext cx="405900" cy="15300"/>
          </a:xfrm>
          <a:prstGeom prst="straightConnector1">
            <a:avLst/>
          </a:prstGeom>
          <a:noFill/>
          <a:ln w="28575" cap="flat" cmpd="sng">
            <a:solidFill>
              <a:srgbClr val="FFC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3203" name="Google Shape;3203;p339"/>
          <p:cNvSpPr txBox="1"/>
          <p:nvPr/>
        </p:nvSpPr>
        <p:spPr>
          <a:xfrm>
            <a:off x="3867131" y="2109617"/>
            <a:ext cx="1557300" cy="192300"/>
          </a:xfrm>
          <a:prstGeom prst="rect">
            <a:avLst/>
          </a:prstGeom>
          <a:noFill/>
          <a:ln w="19050" cap="flat" cmpd="sng">
            <a:solidFill>
              <a:srgbClr val="0037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800"/>
              <a:buFont typeface="Arial"/>
              <a:buNone/>
            </a:pPr>
            <a:r>
              <a:rPr lang="en-GB" sz="8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No COPD diagnosis currently</a:t>
            </a:r>
            <a:endParaRPr sz="1100"/>
          </a:p>
        </p:txBody>
      </p:sp>
      <p:cxnSp>
        <p:nvCxnSpPr>
          <p:cNvPr id="3204" name="Google Shape;3204;p339"/>
          <p:cNvCxnSpPr>
            <a:endCxn id="3203" idx="1"/>
          </p:cNvCxnSpPr>
          <p:nvPr/>
        </p:nvCxnSpPr>
        <p:spPr>
          <a:xfrm>
            <a:off x="3279731" y="2205767"/>
            <a:ext cx="587400" cy="0"/>
          </a:xfrm>
          <a:prstGeom prst="straightConnector1">
            <a:avLst/>
          </a:prstGeom>
          <a:noFill/>
          <a:ln w="19050" cap="flat" cmpd="sng">
            <a:solidFill>
              <a:srgbClr val="00539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205" name="Google Shape;3205;p339"/>
          <p:cNvCxnSpPr>
            <a:stCxn id="3188" idx="1"/>
            <a:endCxn id="3187" idx="3"/>
          </p:cNvCxnSpPr>
          <p:nvPr/>
        </p:nvCxnSpPr>
        <p:spPr>
          <a:xfrm flipH="1">
            <a:off x="4063266" y="519923"/>
            <a:ext cx="394500" cy="15300"/>
          </a:xfrm>
          <a:prstGeom prst="straightConnector1">
            <a:avLst/>
          </a:prstGeom>
          <a:noFill/>
          <a:ln w="28575" cap="flat" cmpd="sng">
            <a:solidFill>
              <a:srgbClr val="F5BB77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206" name="Google Shape;3206;p339"/>
          <p:cNvCxnSpPr>
            <a:stCxn id="3196" idx="1"/>
            <a:endCxn id="3190" idx="1"/>
          </p:cNvCxnSpPr>
          <p:nvPr/>
        </p:nvCxnSpPr>
        <p:spPr>
          <a:xfrm rot="10800000" flipH="1">
            <a:off x="2494358" y="2778038"/>
            <a:ext cx="600" cy="1902300"/>
          </a:xfrm>
          <a:prstGeom prst="bentConnector3">
            <a:avLst>
              <a:gd name="adj1" fmla="val -39687750"/>
            </a:avLst>
          </a:prstGeom>
          <a:noFill/>
          <a:ln w="28575" cap="flat" cmpd="sng">
            <a:solidFill>
              <a:srgbClr val="00539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3207" name="Google Shape;3207;p339"/>
          <p:cNvSpPr txBox="1"/>
          <p:nvPr/>
        </p:nvSpPr>
        <p:spPr>
          <a:xfrm>
            <a:off x="0" y="0"/>
            <a:ext cx="1906800" cy="5143500"/>
          </a:xfrm>
          <a:prstGeom prst="rect">
            <a:avLst/>
          </a:prstGeom>
          <a:solidFill>
            <a:srgbClr val="005390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08" name="Google Shape;3208;p339"/>
          <p:cNvPicPr preferRelativeResize="0"/>
          <p:nvPr/>
        </p:nvPicPr>
        <p:blipFill rotWithShape="1">
          <a:blip r:embed="rId3">
            <a:alphaModFix/>
          </a:blip>
          <a:srcRect t="29983" b="28936"/>
          <a:stretch/>
        </p:blipFill>
        <p:spPr>
          <a:xfrm>
            <a:off x="-150730" y="699063"/>
            <a:ext cx="2131394" cy="688119"/>
          </a:xfrm>
          <a:prstGeom prst="rect">
            <a:avLst/>
          </a:prstGeom>
          <a:noFill/>
          <a:ln>
            <a:noFill/>
          </a:ln>
        </p:spPr>
      </p:pic>
      <p:sp>
        <p:nvSpPr>
          <p:cNvPr id="3209" name="Google Shape;3209;p339"/>
          <p:cNvSpPr txBox="1"/>
          <p:nvPr/>
        </p:nvSpPr>
        <p:spPr>
          <a:xfrm>
            <a:off x="89657" y="1532534"/>
            <a:ext cx="1718400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GB" sz="1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CONQUEST Quality Standards and QIP activities</a:t>
            </a:r>
            <a:endParaRPr sz="15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10" name="Google Shape;3210;p339"/>
          <p:cNvSpPr txBox="1"/>
          <p:nvPr/>
        </p:nvSpPr>
        <p:spPr>
          <a:xfrm>
            <a:off x="-28798" y="4807253"/>
            <a:ext cx="1906800" cy="2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GB" sz="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EHR: Electronic Health Records; QS: Quality Standards; QIP: Quality Improvement Program</a:t>
            </a:r>
            <a:endParaRPr sz="6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6" name="Google Shape;3216;p340"/>
          <p:cNvSpPr/>
          <p:nvPr/>
        </p:nvSpPr>
        <p:spPr>
          <a:xfrm>
            <a:off x="2303513" y="76098"/>
            <a:ext cx="4742100" cy="4992900"/>
          </a:xfrm>
          <a:prstGeom prst="rect">
            <a:avLst/>
          </a:prstGeom>
          <a:noFill/>
          <a:ln w="25400" cap="flat" cmpd="sng">
            <a:solidFill>
              <a:srgbClr val="F7AA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217" name="Google Shape;3217;p340"/>
          <p:cNvGraphicFramePr/>
          <p:nvPr/>
        </p:nvGraphicFramePr>
        <p:xfrm>
          <a:off x="2375666" y="134408"/>
          <a:ext cx="4604500" cy="712775"/>
        </p:xfrm>
        <a:graphic>
          <a:graphicData uri="http://schemas.openxmlformats.org/drawingml/2006/table">
            <a:tbl>
              <a:tblPr firstRow="1" bandRow="1">
                <a:noFill/>
                <a:tableStyleId>{5B5D50FB-DC8D-46EE-B597-DEFCE339DC3D}</a:tableStyleId>
              </a:tblPr>
              <a:tblGrid>
                <a:gridCol w="2302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2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5975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Identification of target population (QS 1)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600" marR="68600" marT="34300" marB="34300">
                    <a:solidFill>
                      <a:srgbClr val="F7AA4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575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b="1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Sites to perform using EMR-based search algorithms</a:t>
                      </a:r>
                      <a:endParaRPr sz="800" b="1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600" marR="68600" marT="34300" marB="34300">
                    <a:solidFill>
                      <a:srgbClr val="FCE7D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2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b="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Undiagnosed patients with potential modifiable high-risk COPD</a:t>
                      </a:r>
                      <a:endParaRPr sz="8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600" marR="68600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b="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Modifiable high-risk COPD patients</a:t>
                      </a:r>
                      <a:endParaRPr sz="8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600" marR="68600" marT="34300" marB="343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218" name="Google Shape;3218;p340"/>
          <p:cNvSpPr txBox="1"/>
          <p:nvPr/>
        </p:nvSpPr>
        <p:spPr>
          <a:xfrm>
            <a:off x="2372314" y="1048995"/>
            <a:ext cx="2301000" cy="392400"/>
          </a:xfrm>
          <a:prstGeom prst="rect">
            <a:avLst/>
          </a:prstGeom>
          <a:solidFill>
            <a:srgbClr val="FAF4E7"/>
          </a:solidFill>
          <a:ln w="12700" cap="flat" cmpd="sng">
            <a:solidFill>
              <a:srgbClr val="F9D1A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 b="1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Diagnostic case-finding assessment</a:t>
            </a:r>
            <a:r>
              <a:rPr lang="en-GB" sz="700" b="1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700" b="1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600"/>
              <a:buFont typeface="Corbel"/>
              <a:buNone/>
            </a:pPr>
            <a:r>
              <a:rPr lang="en-GB" sz="7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COPD diagnosed – go on to disease assessment</a:t>
            </a: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 b="0" i="0" u="none" strike="noStrike" cap="none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No COPD </a:t>
            </a:r>
            <a:r>
              <a:rPr lang="en-GB" sz="700">
                <a:solidFill>
                  <a:srgbClr val="404040"/>
                </a:solidFill>
                <a:latin typeface="Arial"/>
                <a:ea typeface="Arial"/>
                <a:cs typeface="Arial"/>
                <a:sym typeface="Arial"/>
              </a:rPr>
              <a:t>diagnosis – pursue alternative diagnosis</a:t>
            </a:r>
            <a:endParaRPr sz="700" b="0" i="0" u="none" strike="noStrike" cap="none">
              <a:solidFill>
                <a:srgbClr val="40404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219" name="Google Shape;3219;p340"/>
          <p:cNvGraphicFramePr/>
          <p:nvPr/>
        </p:nvGraphicFramePr>
        <p:xfrm>
          <a:off x="2372314" y="1703862"/>
          <a:ext cx="4604500" cy="1249720"/>
        </p:xfrm>
        <a:graphic>
          <a:graphicData uri="http://schemas.openxmlformats.org/drawingml/2006/table">
            <a:tbl>
              <a:tblPr firstRow="1" bandRow="1">
                <a:noFill/>
                <a:tableStyleId>{5B5D50FB-DC8D-46EE-B597-DEFCE339DC3D}</a:tableStyleId>
              </a:tblPr>
              <a:tblGrid>
                <a:gridCol w="4604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06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Clinical disease assessment and quantification of future risk (QS 2)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600" marR="68600" marT="34300" marB="34300">
                    <a:solidFill>
                      <a:srgbClr val="F7AA4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3775">
                <a:tc>
                  <a:txBody>
                    <a:bodyPr/>
                    <a:lstStyle/>
                    <a:p>
                      <a:pPr marL="215900" marR="0" lvl="0" indent="-215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0404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800" b="0" u="none" strike="noStrike" cap="none">
                          <a:solidFill>
                            <a:srgbClr val="40404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PRO/PRI to inform and guide therapy: </a:t>
                      </a:r>
                      <a:endParaRPr sz="1100"/>
                    </a:p>
                    <a:p>
                      <a:pPr marL="342900" marR="0" lvl="0" indent="-1270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0404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800" b="0" u="none" strike="noStrike" cap="none">
                          <a:solidFill>
                            <a:srgbClr val="40404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At least annual online questionnaire and symptom assessment (CAT)</a:t>
                      </a:r>
                      <a:endParaRPr sz="1100"/>
                    </a:p>
                    <a:p>
                      <a:pPr marL="215900" marR="0" lvl="0" indent="-215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0404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800" b="0" u="none" strike="noStrike" cap="none">
                          <a:solidFill>
                            <a:srgbClr val="40404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Recording of number and severity of exacerbations</a:t>
                      </a:r>
                      <a:endParaRPr sz="1100"/>
                    </a:p>
                    <a:p>
                      <a:pPr marL="215900" marR="0" lvl="0" indent="-215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0404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800" b="0" u="none" strike="noStrike" cap="none">
                          <a:solidFill>
                            <a:srgbClr val="40404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Post-bronchodilator spirometry (for diagnostic confirmation in undiagnosed group) </a:t>
                      </a:r>
                      <a:endParaRPr sz="800" b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215900" marR="0" lvl="0" indent="-215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0404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800" b="0" u="none" strike="noStrike" cap="none">
                          <a:solidFill>
                            <a:srgbClr val="40404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Measurement of stable blood eosinophil count (BEC) </a:t>
                      </a:r>
                      <a:endParaRPr sz="800" b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215900" marR="0" lvl="0" indent="-215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0404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800" b="0" u="none" strike="noStrike" cap="none">
                          <a:solidFill>
                            <a:srgbClr val="40404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Chest X-Ray (or other appropriate imaging)</a:t>
                      </a:r>
                      <a:endParaRPr sz="1100"/>
                    </a:p>
                    <a:p>
                      <a:pPr marL="215900" marR="0" lvl="0" indent="-215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0404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800" b="0" i="0" u="none" strike="noStrike" cap="none">
                          <a:solidFill>
                            <a:srgbClr val="40404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Cardiovascular risk assessment</a:t>
                      </a:r>
                      <a:endParaRPr sz="1100"/>
                    </a:p>
                    <a:p>
                      <a:pPr marL="215900" marR="0" lvl="0" indent="-215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0404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800" b="0" i="0" u="none" strike="noStrike" cap="none">
                          <a:solidFill>
                            <a:srgbClr val="40404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Personalized risk prediction</a:t>
                      </a: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600" marR="68600" marT="34300" marB="34300">
                    <a:solidFill>
                      <a:srgbClr val="FCE9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220" name="Google Shape;3220;p340"/>
          <p:cNvGraphicFramePr/>
          <p:nvPr/>
        </p:nvGraphicFramePr>
        <p:xfrm>
          <a:off x="2375666" y="3163949"/>
          <a:ext cx="4604500" cy="901135"/>
        </p:xfrm>
        <a:graphic>
          <a:graphicData uri="http://schemas.openxmlformats.org/drawingml/2006/table">
            <a:tbl>
              <a:tblPr firstRow="1" bandRow="1">
                <a:noFill/>
                <a:tableStyleId>{5B5D50FB-DC8D-46EE-B597-DEFCE339DC3D}</a:tableStyleId>
              </a:tblPr>
              <a:tblGrid>
                <a:gridCol w="4604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97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Non-pharmacological and pharmacological intervention (QS 3)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600" marR="68600" marT="34300" marB="34300">
                    <a:solidFill>
                      <a:srgbClr val="F7AA4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5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04040"/>
                        </a:buClr>
                        <a:buSzPts val="800"/>
                        <a:buFont typeface="Corbel"/>
                        <a:buNone/>
                      </a:pPr>
                      <a:r>
                        <a:rPr lang="en-GB" sz="800" b="0" u="none" strike="noStrike" cap="none">
                          <a:solidFill>
                            <a:srgbClr val="40404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Including where appropriate:</a:t>
                      </a:r>
                      <a:endParaRPr sz="800" b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215900" marR="0" lvl="0" indent="-215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0404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800" b="0" u="none" strike="noStrike" cap="none">
                          <a:solidFill>
                            <a:srgbClr val="40404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Smoking cessation interventions</a:t>
                      </a:r>
                      <a:endParaRPr sz="800" b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215900" marR="0" lvl="0" indent="-215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0404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800" b="0" u="none" strike="noStrike" cap="none">
                          <a:solidFill>
                            <a:srgbClr val="40404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Initial and maintenance therapy prescribed in accordance with current GOLD strategy document (or national guidelines) and supported by use of COPD control tool </a:t>
                      </a:r>
                      <a:endParaRPr sz="800" b="0" u="none" strike="noStrike" cap="none">
                        <a:solidFill>
                          <a:srgbClr val="40404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215900" marR="0" lvl="0" indent="-215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0404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800" b="0" u="none" strike="noStrike" cap="none">
                          <a:solidFill>
                            <a:srgbClr val="40404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Cardiovascular therapy prescribed as indicated</a:t>
                      </a:r>
                      <a:endParaRPr sz="8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600" marR="68600" marT="34300" marB="34300">
                    <a:solidFill>
                      <a:srgbClr val="FCE7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221" name="Google Shape;3221;p340"/>
          <p:cNvGraphicFramePr/>
          <p:nvPr/>
        </p:nvGraphicFramePr>
        <p:xfrm>
          <a:off x="2372211" y="4243297"/>
          <a:ext cx="4601725" cy="762040"/>
        </p:xfrm>
        <a:graphic>
          <a:graphicData uri="http://schemas.openxmlformats.org/drawingml/2006/table">
            <a:tbl>
              <a:tblPr firstRow="1" bandRow="1">
                <a:noFill/>
                <a:tableStyleId>{5B5D50FB-DC8D-46EE-B597-DEFCE339DC3D}</a:tableStyleId>
              </a:tblPr>
              <a:tblGrid>
                <a:gridCol w="4601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79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Appropriate routinised follow-up (QS 4)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600" marR="68600" marT="34300" marB="34300">
                    <a:solidFill>
                      <a:srgbClr val="F7AA4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0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04040"/>
                        </a:buClr>
                        <a:buSzPts val="800"/>
                        <a:buFont typeface="Arial"/>
                        <a:buNone/>
                      </a:pPr>
                      <a:r>
                        <a:rPr lang="en-GB" sz="800" b="0" u="none" strike="noStrike" cap="none">
                          <a:solidFill>
                            <a:srgbClr val="40404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To include:</a:t>
                      </a:r>
                      <a:endParaRPr sz="1100"/>
                    </a:p>
                    <a:p>
                      <a:pPr marL="215900" marR="0" lvl="0" indent="-215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0404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800" b="0" u="none" strike="noStrike" cap="none">
                          <a:solidFill>
                            <a:srgbClr val="40404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 –monthly follow up using COPD control tool until control achieved, then at least annually</a:t>
                      </a:r>
                      <a:endParaRPr sz="1100"/>
                    </a:p>
                    <a:p>
                      <a:pPr marL="215900" marR="0" lvl="0" indent="-215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0404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800" b="0" u="none" strike="noStrike" cap="none">
                          <a:solidFill>
                            <a:srgbClr val="40404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Record exacerbation history, current symptom assessment and therapy</a:t>
                      </a:r>
                      <a:endParaRPr sz="800" b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215900" marR="0" lvl="0" indent="-215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0404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800" b="0" u="none" strike="noStrike" cap="none">
                          <a:solidFill>
                            <a:srgbClr val="40404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Specialist referral to pulmonologist as indicated</a:t>
                      </a:r>
                      <a:endParaRPr sz="1100"/>
                    </a:p>
                  </a:txBody>
                  <a:tcPr marL="68600" marR="68600" marT="34300" marB="34300">
                    <a:solidFill>
                      <a:srgbClr val="FCE9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3222" name="Google Shape;3222;p340"/>
          <p:cNvCxnSpPr>
            <a:endCxn id="3218" idx="0"/>
          </p:cNvCxnSpPr>
          <p:nvPr/>
        </p:nvCxnSpPr>
        <p:spPr>
          <a:xfrm>
            <a:off x="3519514" y="844095"/>
            <a:ext cx="3300" cy="204900"/>
          </a:xfrm>
          <a:prstGeom prst="straightConnector1">
            <a:avLst/>
          </a:prstGeom>
          <a:noFill/>
          <a:ln w="19050" cap="flat" cmpd="sng">
            <a:solidFill>
              <a:srgbClr val="00376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3223" name="Google Shape;3223;p340"/>
          <p:cNvCxnSpPr/>
          <p:nvPr/>
        </p:nvCxnSpPr>
        <p:spPr>
          <a:xfrm>
            <a:off x="5829783" y="834051"/>
            <a:ext cx="0" cy="849300"/>
          </a:xfrm>
          <a:prstGeom prst="straightConnector1">
            <a:avLst/>
          </a:prstGeom>
          <a:noFill/>
          <a:ln w="19050" cap="flat" cmpd="sng">
            <a:solidFill>
              <a:srgbClr val="00376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3224" name="Google Shape;3224;p340"/>
          <p:cNvCxnSpPr/>
          <p:nvPr/>
        </p:nvCxnSpPr>
        <p:spPr>
          <a:xfrm>
            <a:off x="4674560" y="2949218"/>
            <a:ext cx="3300" cy="180000"/>
          </a:xfrm>
          <a:prstGeom prst="straightConnector1">
            <a:avLst/>
          </a:prstGeom>
          <a:noFill/>
          <a:ln w="19050" cap="flat" cmpd="sng">
            <a:solidFill>
              <a:srgbClr val="00376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3225" name="Google Shape;3225;p340"/>
          <p:cNvCxnSpPr>
            <a:stCxn id="3218" idx="2"/>
          </p:cNvCxnSpPr>
          <p:nvPr/>
        </p:nvCxnSpPr>
        <p:spPr>
          <a:xfrm>
            <a:off x="3522814" y="1441395"/>
            <a:ext cx="0" cy="239400"/>
          </a:xfrm>
          <a:prstGeom prst="straightConnector1">
            <a:avLst/>
          </a:prstGeom>
          <a:noFill/>
          <a:ln w="19050" cap="flat" cmpd="sng">
            <a:solidFill>
              <a:srgbClr val="00376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3226" name="Google Shape;3226;p340"/>
          <p:cNvCxnSpPr/>
          <p:nvPr/>
        </p:nvCxnSpPr>
        <p:spPr>
          <a:xfrm>
            <a:off x="4684716" y="4051149"/>
            <a:ext cx="0" cy="171600"/>
          </a:xfrm>
          <a:prstGeom prst="straightConnector1">
            <a:avLst/>
          </a:prstGeom>
          <a:noFill/>
          <a:ln w="19050" cap="flat" cmpd="sng">
            <a:solidFill>
              <a:srgbClr val="003760"/>
            </a:solidFill>
            <a:prstDash val="solid"/>
            <a:round/>
            <a:headEnd type="none" w="sm" len="sm"/>
            <a:tailEnd type="stealth" w="med" len="med"/>
          </a:ln>
        </p:spPr>
      </p:cxnSp>
      <p:graphicFrame>
        <p:nvGraphicFramePr>
          <p:cNvPr id="3227" name="Google Shape;3227;p340"/>
          <p:cNvGraphicFramePr/>
          <p:nvPr/>
        </p:nvGraphicFramePr>
        <p:xfrm>
          <a:off x="309777" y="1261996"/>
          <a:ext cx="1565575" cy="3180525"/>
        </p:xfrm>
        <a:graphic>
          <a:graphicData uri="http://schemas.openxmlformats.org/drawingml/2006/table">
            <a:tbl>
              <a:tblPr firstRow="1" bandRow="1">
                <a:noFill/>
                <a:tableStyleId>{590095D6-47FF-4FFE-960C-5CD17FF8EB81}</a:tableStyleId>
              </a:tblPr>
              <a:tblGrid>
                <a:gridCol w="156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1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Clinical Decision Support (CDS)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600" marR="68600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9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1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1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b="1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Management considerations</a:t>
                      </a:r>
                      <a:endParaRPr sz="110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1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1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27000" marR="0" lvl="0" indent="-1270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800" b="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Based on COPD guidelines and expert knowledge</a:t>
                      </a:r>
                      <a:endParaRPr sz="110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27000" marR="0" lvl="0" indent="-1270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800" b="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Prompts to consider COPD diagnosis, further disease assessment, initial and maintenance medication, non-pharmacological interventions and review </a:t>
                      </a:r>
                      <a:endParaRPr sz="110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b="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27000" marR="0" lvl="0" indent="-1270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800" b="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Based on input from EMR data, PRO/PRI, and information collected during consultations</a:t>
                      </a:r>
                      <a:endParaRPr sz="1100"/>
                    </a:p>
                    <a:p>
                      <a:pPr marL="12700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b="1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600" marR="68600" marT="34300" marB="34300">
                    <a:solidFill>
                      <a:srgbClr val="BFE4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228" name="Google Shape;3228;p340"/>
          <p:cNvGraphicFramePr/>
          <p:nvPr/>
        </p:nvGraphicFramePr>
        <p:xfrm>
          <a:off x="7496800" y="1261997"/>
          <a:ext cx="1565575" cy="3180525"/>
        </p:xfrm>
        <a:graphic>
          <a:graphicData uri="http://schemas.openxmlformats.org/drawingml/2006/table">
            <a:tbl>
              <a:tblPr firstRow="1" bandRow="1">
                <a:noFill/>
                <a:tableStyleId>{590095D6-47FF-4FFE-960C-5CD17FF8EB81}</a:tableStyleId>
              </a:tblPr>
              <a:tblGrid>
                <a:gridCol w="156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9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u="none" strike="noStrike" cap="none"/>
                        <a:t>Data Collection and Analysis</a:t>
                      </a:r>
                      <a:endParaRPr sz="900" u="none" strike="noStrike" cap="non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600" marR="68600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07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1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Collection of key quality indicators</a:t>
                      </a:r>
                      <a:endParaRPr sz="110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1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27000" marR="0" lvl="0" indent="-1270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Quality indicators reflecting quality of care for each group of modifiable high-risk patients</a:t>
                      </a:r>
                      <a:endParaRPr sz="1100"/>
                    </a:p>
                    <a:p>
                      <a:pPr marL="127000" marR="0" lvl="0" indent="-1270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At QIP implementation and at least  annually thereafter</a:t>
                      </a:r>
                      <a:endParaRPr sz="110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endParaRPr sz="800" b="1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Annual status report</a:t>
                      </a:r>
                      <a:endParaRPr sz="110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1" i="0" u="none" strike="noStrike" cap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27000" marR="0" lvl="0" indent="-1270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Based on collected quality indicator data</a:t>
                      </a:r>
                      <a:endParaRPr sz="1100"/>
                    </a:p>
                    <a:p>
                      <a:pPr marL="127000" marR="0" lvl="0" indent="-1270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Summarize the impact of CONQUEST implementation on practices and patients.</a:t>
                      </a:r>
                      <a:endParaRPr sz="1100"/>
                    </a:p>
                    <a:p>
                      <a:pPr marL="127000" marR="0" lvl="0" indent="-1270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Char char="•"/>
                      </a:pPr>
                      <a:r>
                        <a:rPr lang="en-GB" sz="800" b="0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Evaluate change since past data collection and highlight areas for further improvement</a:t>
                      </a:r>
                      <a:endParaRPr sz="1100"/>
                    </a:p>
                  </a:txBody>
                  <a:tcPr marL="68600" marR="68600" marT="34300" marB="34300">
                    <a:solidFill>
                      <a:srgbClr val="BFE4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229" name="Google Shape;3229;p340"/>
          <p:cNvSpPr/>
          <p:nvPr/>
        </p:nvSpPr>
        <p:spPr>
          <a:xfrm>
            <a:off x="1939062" y="2042150"/>
            <a:ext cx="313500" cy="84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BD5E8"/>
          </a:solidFill>
          <a:ln w="2540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0" name="Google Shape;3230;p340"/>
          <p:cNvSpPr/>
          <p:nvPr/>
        </p:nvSpPr>
        <p:spPr>
          <a:xfrm rot="10800000">
            <a:off x="7116098" y="2761225"/>
            <a:ext cx="316500" cy="87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BD5E8"/>
          </a:solidFill>
          <a:ln w="25400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1" name="Google Shape;3231;p340"/>
          <p:cNvSpPr/>
          <p:nvPr/>
        </p:nvSpPr>
        <p:spPr>
          <a:xfrm>
            <a:off x="7116149" y="2042152"/>
            <a:ext cx="313800" cy="84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CE7D0"/>
          </a:solidFill>
          <a:ln w="25400" cap="flat" cmpd="sng">
            <a:solidFill>
              <a:srgbClr val="F7AA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2" name="Google Shape;3232;p340"/>
          <p:cNvSpPr/>
          <p:nvPr/>
        </p:nvSpPr>
        <p:spPr>
          <a:xfrm rot="10800000">
            <a:off x="1925764" y="2716350"/>
            <a:ext cx="313500" cy="84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CE7D0"/>
          </a:solidFill>
          <a:ln w="25400" cap="flat" cmpd="sng">
            <a:solidFill>
              <a:srgbClr val="F7AA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3" name="Google Shape;3233;p340"/>
          <p:cNvSpPr txBox="1"/>
          <p:nvPr/>
        </p:nvSpPr>
        <p:spPr>
          <a:xfrm>
            <a:off x="283312" y="4449050"/>
            <a:ext cx="1618500" cy="7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Adapted from Alves et al. Patient Related Outcome Measures 2022: 13 53-68.</a:t>
            </a:r>
            <a:endParaRPr sz="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CDS: Clinical Decision Support; EMR/EHR: Electronic Medical Records; PRO/I: Patient Reported Outcomes/Information; QIP: Quality Improvement Program; QS: Quality Standard</a:t>
            </a:r>
            <a:endParaRPr sz="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4" name="Google Shape;3234;p340"/>
          <p:cNvSpPr txBox="1"/>
          <p:nvPr/>
        </p:nvSpPr>
        <p:spPr>
          <a:xfrm>
            <a:off x="0" y="0"/>
            <a:ext cx="2049600" cy="738900"/>
          </a:xfrm>
          <a:prstGeom prst="rect">
            <a:avLst/>
          </a:prstGeom>
          <a:solidFill>
            <a:srgbClr val="085596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>
                <a:solidFill>
                  <a:schemeClr val="lt1"/>
                </a:solidFill>
              </a:rPr>
              <a:t>Key Elements for translating CONQUEST QS into practice</a:t>
            </a:r>
            <a:r>
              <a:rPr lang="en-GB" sz="1200">
                <a:solidFill>
                  <a:schemeClr val="lt1"/>
                </a:solidFill>
              </a:rPr>
              <a:t> </a:t>
            </a:r>
            <a:endParaRPr sz="1200">
              <a:solidFill>
                <a:schemeClr val="l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5394"/>
        </a:solidFill>
        <a:effectLst/>
      </p:bgPr>
    </p:bg>
    <p:spTree>
      <p:nvGrpSpPr>
        <p:cNvPr id="1" name="Shape 3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4" name="Google Shape;3344;p346"/>
          <p:cNvSpPr txBox="1"/>
          <p:nvPr/>
        </p:nvSpPr>
        <p:spPr>
          <a:xfrm>
            <a:off x="1472419" y="1836919"/>
            <a:ext cx="57861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b="1" i="1">
                <a:solidFill>
                  <a:srgbClr val="FFFFFF"/>
                </a:solidFill>
              </a:rPr>
              <a:t>PREVAIL Cluster Randomised Trial</a:t>
            </a:r>
            <a:endParaRPr sz="2100" i="1">
              <a:solidFill>
                <a:srgbClr val="FFFFFF"/>
              </a:solidFill>
            </a:endParaRPr>
          </a:p>
        </p:txBody>
      </p:sp>
      <p:pic>
        <p:nvPicPr>
          <p:cNvPr id="3345" name="Google Shape;3345;p3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4350680" y="-1446510"/>
            <a:ext cx="29562" cy="57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6" name="Google Shape;3346;p3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4350680" y="-206535"/>
            <a:ext cx="29562" cy="57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7" name="Google Shape;3347;p346" descr="A picture containing drawing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5246" y="4743569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8" name="Google Shape;3348;p346" descr="A picture containing drawing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5495" y="4748656"/>
            <a:ext cx="489139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9" name="Google Shape;3349;p34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114675" y="88525"/>
            <a:ext cx="953795" cy="34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6" name="Google Shape;2116;p308"/>
          <p:cNvSpPr/>
          <p:nvPr/>
        </p:nvSpPr>
        <p:spPr>
          <a:xfrm>
            <a:off x="99750" y="2776317"/>
            <a:ext cx="8944500" cy="1816500"/>
          </a:xfrm>
          <a:prstGeom prst="roundRect">
            <a:avLst>
              <a:gd name="adj" fmla="val 16667"/>
            </a:avLst>
          </a:prstGeom>
          <a:solidFill>
            <a:srgbClr val="6FA8DC"/>
          </a:solidFill>
          <a:ln w="19050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  <a:effectLst>
            <a:outerShdw blurRad="22860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7" name="Google Shape;2117;p308"/>
          <p:cNvSpPr/>
          <p:nvPr/>
        </p:nvSpPr>
        <p:spPr>
          <a:xfrm>
            <a:off x="96825" y="751257"/>
            <a:ext cx="8944500" cy="1816500"/>
          </a:xfrm>
          <a:prstGeom prst="roundRect">
            <a:avLst>
              <a:gd name="adj" fmla="val 16667"/>
            </a:avLst>
          </a:prstGeom>
          <a:solidFill>
            <a:srgbClr val="6FA8DC"/>
          </a:solidFill>
          <a:ln w="19050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  <a:effectLst>
            <a:outerShdw blurRad="22860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8" name="Google Shape;2118;p308"/>
          <p:cNvSpPr/>
          <p:nvPr/>
        </p:nvSpPr>
        <p:spPr>
          <a:xfrm>
            <a:off x="0" y="2"/>
            <a:ext cx="9144000" cy="5994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endParaRPr sz="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19" name="Google Shape;2119;p30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75466" y="4847470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0" name="Google Shape;2120;p30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25715" y="4852556"/>
            <a:ext cx="489139" cy="264671"/>
          </a:xfrm>
          <a:prstGeom prst="rect">
            <a:avLst/>
          </a:prstGeom>
          <a:noFill/>
          <a:ln>
            <a:noFill/>
          </a:ln>
        </p:spPr>
      </p:pic>
      <p:sp>
        <p:nvSpPr>
          <p:cNvPr id="2121" name="Google Shape;2121;p308"/>
          <p:cNvSpPr/>
          <p:nvPr/>
        </p:nvSpPr>
        <p:spPr>
          <a:xfrm>
            <a:off x="0" y="4737431"/>
            <a:ext cx="9144000" cy="4062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22" name="Google Shape;2122;p30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75466" y="4847470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3" name="Google Shape;2123;p30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468097" y="4832863"/>
            <a:ext cx="489139" cy="264671"/>
          </a:xfrm>
          <a:prstGeom prst="rect">
            <a:avLst/>
          </a:prstGeom>
          <a:noFill/>
          <a:ln>
            <a:noFill/>
          </a:ln>
        </p:spPr>
      </p:pic>
      <p:sp>
        <p:nvSpPr>
          <p:cNvPr id="2124" name="Google Shape;2124;p308"/>
          <p:cNvSpPr txBox="1"/>
          <p:nvPr/>
        </p:nvSpPr>
        <p:spPr>
          <a:xfrm>
            <a:off x="3038425" y="815994"/>
            <a:ext cx="5789700" cy="171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0" bIns="34275" anchor="ctr" anchorCtr="0">
            <a:noAutofit/>
          </a:bodyPr>
          <a:lstStyle/>
          <a:p>
            <a:pPr marL="457200" marR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0" i="1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“CONQUEST will be the first collaborative</a:t>
            </a:r>
            <a:r>
              <a:rPr lang="en-GB" i="1">
                <a:solidFill>
                  <a:srgbClr val="FEFEFE"/>
                </a:solidFill>
              </a:rPr>
              <a:t> </a:t>
            </a:r>
            <a:r>
              <a:rPr lang="en-GB" b="0" i="1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‘interventional’ COPD registry with an  </a:t>
            </a:r>
            <a:r>
              <a:rPr lang="en-GB" b="0" i="1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integrated quality improvement program that drives </a:t>
            </a:r>
            <a:r>
              <a:rPr lang="en-GB" b="1" i="1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targeted, risk-based </a:t>
            </a:r>
            <a:r>
              <a:rPr lang="en-GB" b="1" i="1">
                <a:solidFill>
                  <a:srgbClr val="FFFFFF"/>
                </a:solidFill>
              </a:rPr>
              <a:t>management </a:t>
            </a:r>
            <a:r>
              <a:rPr lang="en-GB" b="0" i="1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through enhanced clinical assessment, with the </a:t>
            </a:r>
            <a:r>
              <a:rPr lang="en-GB" b="1" i="1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patient at the centre</a:t>
            </a:r>
            <a:r>
              <a:rPr lang="en-GB" b="0" i="1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25" name="Google Shape;2125;p308"/>
          <p:cNvPicPr preferRelativeResize="0"/>
          <p:nvPr/>
        </p:nvPicPr>
        <p:blipFill rotWithShape="1">
          <a:blip r:embed="rId5">
            <a:alphaModFix/>
          </a:blip>
          <a:srcRect l="4600" t="31766" r="5544" b="29983"/>
          <a:stretch/>
        </p:blipFill>
        <p:spPr>
          <a:xfrm>
            <a:off x="155231" y="1277557"/>
            <a:ext cx="2780869" cy="8364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26" name="Google Shape;2126;p308"/>
          <p:cNvCxnSpPr/>
          <p:nvPr/>
        </p:nvCxnSpPr>
        <p:spPr>
          <a:xfrm>
            <a:off x="3168826" y="890853"/>
            <a:ext cx="4200" cy="15843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127" name="Google Shape;2127;p308"/>
          <p:cNvSpPr txBox="1"/>
          <p:nvPr/>
        </p:nvSpPr>
        <p:spPr>
          <a:xfrm>
            <a:off x="3096025" y="2853725"/>
            <a:ext cx="5688600" cy="16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0" bIns="34275" anchor="ctr" anchorCtr="0">
            <a:noAutofit/>
          </a:bodyPr>
          <a:lstStyle/>
          <a:p>
            <a:pPr marL="457200" marR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0" i="1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GB" i="1">
                <a:solidFill>
                  <a:srgbClr val="FEFEFE"/>
                </a:solidFill>
              </a:rPr>
              <a:t>C</a:t>
            </a:r>
            <a:r>
              <a:rPr lang="en-GB" b="0" i="1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luster randomised controlled trial</a:t>
            </a:r>
            <a:r>
              <a:rPr lang="en-GB" i="1">
                <a:solidFill>
                  <a:srgbClr val="FEFEFE"/>
                </a:solidFill>
              </a:rPr>
              <a:t>, PREVAIL, will be the first efficacy trial to assess clinical outcomes of the CONQUEST quality improvement and clinical decision support package versus standard care for patients with modifiable high-risk chronic obstructive pulmonary disease with or without a current diagnosis</a:t>
            </a:r>
            <a:r>
              <a:rPr lang="en-GB" b="0" i="1" u="none" strike="noStrike" cap="none">
                <a:solidFill>
                  <a:srgbClr val="FEFEFE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28" name="Google Shape;2128;p308"/>
          <p:cNvCxnSpPr/>
          <p:nvPr/>
        </p:nvCxnSpPr>
        <p:spPr>
          <a:xfrm>
            <a:off x="3168826" y="2879016"/>
            <a:ext cx="4200" cy="15843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129" name="Google Shape;2129;p308"/>
          <p:cNvPicPr preferRelativeResize="0"/>
          <p:nvPr/>
        </p:nvPicPr>
        <p:blipFill rotWithShape="1">
          <a:blip r:embed="rId6">
            <a:alphaModFix/>
          </a:blip>
          <a:srcRect l="-1390" r="1390"/>
          <a:stretch/>
        </p:blipFill>
        <p:spPr>
          <a:xfrm>
            <a:off x="212853" y="3224564"/>
            <a:ext cx="2665627" cy="958349"/>
          </a:xfrm>
          <a:prstGeom prst="rect">
            <a:avLst/>
          </a:prstGeom>
          <a:noFill/>
          <a:ln>
            <a:noFill/>
          </a:ln>
        </p:spPr>
      </p:pic>
      <p:sp>
        <p:nvSpPr>
          <p:cNvPr id="2130" name="Google Shape;2130;p308"/>
          <p:cNvSpPr txBox="1"/>
          <p:nvPr/>
        </p:nvSpPr>
        <p:spPr>
          <a:xfrm>
            <a:off x="-12" y="121800"/>
            <a:ext cx="9056400" cy="3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700" b="1" dirty="0">
                <a:solidFill>
                  <a:srgbClr val="FFFFFF"/>
                </a:solidFill>
              </a:rPr>
              <a:t>Quality Improvement and Cluster Randomised Trial</a:t>
            </a:r>
            <a:endParaRPr sz="1700" b="1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4" name="Google Shape;3354;p347"/>
          <p:cNvSpPr/>
          <p:nvPr/>
        </p:nvSpPr>
        <p:spPr>
          <a:xfrm>
            <a:off x="55950" y="1699255"/>
            <a:ext cx="8944500" cy="1816500"/>
          </a:xfrm>
          <a:prstGeom prst="roundRect">
            <a:avLst>
              <a:gd name="adj" fmla="val 16667"/>
            </a:avLst>
          </a:prstGeom>
          <a:solidFill>
            <a:srgbClr val="6FA8DC"/>
          </a:solidFill>
          <a:ln w="19050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  <a:effectLst>
            <a:outerShdw blurRad="22860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5" name="Google Shape;3355;p347"/>
          <p:cNvSpPr/>
          <p:nvPr/>
        </p:nvSpPr>
        <p:spPr>
          <a:xfrm>
            <a:off x="0" y="2"/>
            <a:ext cx="9144000" cy="5994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endParaRPr sz="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56" name="Google Shape;3356;p3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75466" y="4847470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7" name="Google Shape;3357;p34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25715" y="4852556"/>
            <a:ext cx="489139" cy="264671"/>
          </a:xfrm>
          <a:prstGeom prst="rect">
            <a:avLst/>
          </a:prstGeom>
          <a:noFill/>
          <a:ln>
            <a:noFill/>
          </a:ln>
        </p:spPr>
      </p:pic>
      <p:sp>
        <p:nvSpPr>
          <p:cNvPr id="3358" name="Google Shape;3358;p347"/>
          <p:cNvSpPr/>
          <p:nvPr/>
        </p:nvSpPr>
        <p:spPr>
          <a:xfrm>
            <a:off x="0" y="4737431"/>
            <a:ext cx="9144000" cy="4062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59" name="Google Shape;3359;p3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75466" y="4847470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0" name="Google Shape;3360;p34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468097" y="4832863"/>
            <a:ext cx="489139" cy="26467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61" name="Google Shape;3361;p347"/>
          <p:cNvCxnSpPr/>
          <p:nvPr/>
        </p:nvCxnSpPr>
        <p:spPr>
          <a:xfrm>
            <a:off x="3213526" y="1815353"/>
            <a:ext cx="4200" cy="158430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362" name="Google Shape;3362;p347"/>
          <p:cNvSpPr txBox="1"/>
          <p:nvPr/>
        </p:nvSpPr>
        <p:spPr>
          <a:xfrm>
            <a:off x="3213525" y="1792113"/>
            <a:ext cx="5688600" cy="16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0" bIns="34275" anchor="ctr" anchorCtr="0">
            <a:noAutofit/>
          </a:bodyPr>
          <a:lstStyle/>
          <a:p>
            <a:pPr marL="17780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50">
              <a:solidFill>
                <a:srgbClr val="FEFEFE"/>
              </a:solidFill>
            </a:endParaRPr>
          </a:p>
          <a:p>
            <a:pPr marL="17780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50">
                <a:solidFill>
                  <a:srgbClr val="FEFEFE"/>
                </a:solidFill>
              </a:rPr>
              <a:t>To assess clinical outcomes of the CONQUEST QIP and clinical decision support package versus standard care for patient with modifiable high-risk COPD with or without a current diagnosis.</a:t>
            </a:r>
            <a:endParaRPr sz="1650">
              <a:solidFill>
                <a:srgbClr val="FEFEFE"/>
              </a:solidFill>
            </a:endParaRPr>
          </a:p>
          <a:p>
            <a:pPr marL="17780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50">
                <a:solidFill>
                  <a:srgbClr val="FEFEFE"/>
                </a:solidFill>
              </a:rPr>
              <a:t>Trial conducted in the UK and USA.</a:t>
            </a:r>
            <a:endParaRPr sz="1650">
              <a:solidFill>
                <a:srgbClr val="FEFEFE"/>
              </a:solidFill>
            </a:endParaRPr>
          </a:p>
          <a:p>
            <a:pPr marL="17780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50">
              <a:solidFill>
                <a:srgbClr val="FEFEFE"/>
              </a:solidFill>
            </a:endParaRPr>
          </a:p>
          <a:p>
            <a:pPr marL="0" marR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63" name="Google Shape;3363;p347"/>
          <p:cNvPicPr preferRelativeResize="0"/>
          <p:nvPr/>
        </p:nvPicPr>
        <p:blipFill rotWithShape="1">
          <a:blip r:embed="rId5">
            <a:alphaModFix/>
          </a:blip>
          <a:srcRect l="-1390" r="1390"/>
          <a:stretch/>
        </p:blipFill>
        <p:spPr>
          <a:xfrm>
            <a:off x="304378" y="2128339"/>
            <a:ext cx="2665627" cy="958349"/>
          </a:xfrm>
          <a:prstGeom prst="rect">
            <a:avLst/>
          </a:prstGeom>
          <a:noFill/>
          <a:ln>
            <a:noFill/>
          </a:ln>
        </p:spPr>
      </p:pic>
      <p:sp>
        <p:nvSpPr>
          <p:cNvPr id="3364" name="Google Shape;3364;p347"/>
          <p:cNvSpPr txBox="1"/>
          <p:nvPr/>
        </p:nvSpPr>
        <p:spPr>
          <a:xfrm>
            <a:off x="-12" y="121800"/>
            <a:ext cx="9056400" cy="3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700" b="1">
                <a:solidFill>
                  <a:srgbClr val="FFFFFF"/>
                </a:solidFill>
              </a:rPr>
              <a:t>PREVAIL Cluster Randomised Trial</a:t>
            </a:r>
            <a:endParaRPr sz="17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6" name="Google Shape;3416;p350"/>
          <p:cNvSpPr/>
          <p:nvPr/>
        </p:nvSpPr>
        <p:spPr>
          <a:xfrm>
            <a:off x="0" y="0"/>
            <a:ext cx="9144000" cy="5511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7" name="Google Shape;3417;p350"/>
          <p:cNvSpPr txBox="1"/>
          <p:nvPr/>
        </p:nvSpPr>
        <p:spPr>
          <a:xfrm>
            <a:off x="6" y="80175"/>
            <a:ext cx="9144000" cy="3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635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500">
                <a:solidFill>
                  <a:srgbClr val="FFFFFF"/>
                </a:solidFill>
              </a:rPr>
              <a:t>Aim of the PREVAIL Cluster Randomised Controlled Trial </a:t>
            </a:r>
            <a:endParaRPr sz="800"/>
          </a:p>
        </p:txBody>
      </p:sp>
      <p:sp>
        <p:nvSpPr>
          <p:cNvPr id="3418" name="Google Shape;3418;p350"/>
          <p:cNvSpPr txBox="1"/>
          <p:nvPr/>
        </p:nvSpPr>
        <p:spPr>
          <a:xfrm>
            <a:off x="531000" y="1017088"/>
            <a:ext cx="8082000" cy="3325880"/>
          </a:xfrm>
          <a:prstGeom prst="rect">
            <a:avLst/>
          </a:prstGeom>
          <a:solidFill>
            <a:srgbClr val="CFE2F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143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</a:endParaRPr>
          </a:p>
          <a:p>
            <a:pPr marL="1143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chemeClr val="dk1"/>
                </a:solidFill>
              </a:rPr>
              <a:t>To evaluate the impact of the CONQUEST Quality Improvement Program on key health outcomes​:</a:t>
            </a:r>
            <a:endParaRPr sz="1600" dirty="0">
              <a:solidFill>
                <a:schemeClr val="dk1"/>
              </a:solidFill>
            </a:endParaRPr>
          </a:p>
          <a:p>
            <a:pPr marL="1143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600" dirty="0">
              <a:solidFill>
                <a:schemeClr val="dk1"/>
              </a:solidFill>
            </a:endParaRPr>
          </a:p>
          <a:p>
            <a:pPr marL="1143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550" dirty="0">
                <a:solidFill>
                  <a:schemeClr val="dk1"/>
                </a:solidFill>
              </a:rPr>
              <a:t>​</a:t>
            </a:r>
            <a:endParaRPr sz="550" dirty="0">
              <a:solidFill>
                <a:schemeClr val="dk1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b="1" dirty="0">
                <a:solidFill>
                  <a:schemeClr val="dk1"/>
                </a:solidFill>
              </a:rPr>
              <a:t>Exacerbations </a:t>
            </a:r>
            <a:endParaRPr sz="1200" b="1" dirty="0">
              <a:solidFill>
                <a:schemeClr val="dk1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b="1" dirty="0">
                <a:solidFill>
                  <a:schemeClr val="dk1"/>
                </a:solidFill>
              </a:rPr>
              <a:t>Major Adverse Cardiac or Respiratory Events (MACRE) 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endParaRPr sz="1200" dirty="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GB" sz="1100" dirty="0">
                <a:solidFill>
                  <a:schemeClr val="dk1"/>
                </a:solidFill>
              </a:rPr>
              <a:t>COPD Health status </a:t>
            </a:r>
            <a:endParaRPr sz="1100" dirty="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GB" sz="1100" dirty="0">
                <a:solidFill>
                  <a:schemeClr val="dk1"/>
                </a:solidFill>
              </a:rPr>
              <a:t>Lung function </a:t>
            </a:r>
            <a:endParaRPr sz="1100" b="1" dirty="0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GB" sz="1100" dirty="0">
                <a:solidFill>
                  <a:schemeClr val="dk1"/>
                </a:solidFill>
              </a:rPr>
              <a:t>Systemic Corticosteroid burden</a:t>
            </a:r>
            <a:endParaRPr sz="1100" dirty="0">
              <a:solidFill>
                <a:schemeClr val="dk1"/>
              </a:solidFill>
            </a:endParaRPr>
          </a:p>
          <a:p>
            <a:pPr marL="1143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 sz="1050" dirty="0">
              <a:solidFill>
                <a:schemeClr val="dk1"/>
              </a:solidFill>
            </a:endParaRPr>
          </a:p>
          <a:p>
            <a:pPr marL="1143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50" dirty="0">
              <a:solidFill>
                <a:schemeClr val="dk1"/>
              </a:solidFill>
            </a:endParaRPr>
          </a:p>
          <a:p>
            <a:pPr marL="1143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chemeClr val="dk1"/>
                </a:solidFill>
              </a:rPr>
              <a:t>Focus on impact in </a:t>
            </a:r>
            <a:r>
              <a:rPr lang="en-GB" b="1" dirty="0">
                <a:solidFill>
                  <a:srgbClr val="ED7D31"/>
                </a:solidFill>
              </a:rPr>
              <a:t>modifiable high-risk</a:t>
            </a:r>
            <a:r>
              <a:rPr lang="en-GB" dirty="0">
                <a:solidFill>
                  <a:schemeClr val="dk1"/>
                </a:solidFill>
              </a:rPr>
              <a:t> patients </a:t>
            </a:r>
            <a:endParaRPr dirty="0">
              <a:solidFill>
                <a:schemeClr val="dk1"/>
              </a:solidFill>
            </a:endParaRPr>
          </a:p>
          <a:p>
            <a:pPr marL="1143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600" dirty="0">
                <a:solidFill>
                  <a:schemeClr val="dk1"/>
                </a:solidFill>
              </a:rPr>
              <a:t> ​</a:t>
            </a:r>
            <a:endParaRPr dirty="0"/>
          </a:p>
        </p:txBody>
      </p:sp>
      <p:sp>
        <p:nvSpPr>
          <p:cNvPr id="3419" name="Google Shape;3419;p350"/>
          <p:cNvSpPr/>
          <p:nvPr/>
        </p:nvSpPr>
        <p:spPr>
          <a:xfrm>
            <a:off x="0" y="4737431"/>
            <a:ext cx="9144000" cy="4062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20" name="Google Shape;3420;p350"/>
          <p:cNvSpPr txBox="1"/>
          <p:nvPr/>
        </p:nvSpPr>
        <p:spPr>
          <a:xfrm>
            <a:off x="6257325" y="539050"/>
            <a:ext cx="31266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/>
          </a:p>
        </p:txBody>
      </p:sp>
      <p:pic>
        <p:nvPicPr>
          <p:cNvPr id="3421" name="Google Shape;3421;p350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75466" y="4822795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2" name="Google Shape;3422;p35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51875" y="4793738"/>
            <a:ext cx="953794" cy="34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3" name="Google Shape;3423;p350"/>
          <p:cNvPicPr preferRelativeResize="0"/>
          <p:nvPr/>
        </p:nvPicPr>
        <p:blipFill rotWithShape="1">
          <a:blip r:embed="rId5">
            <a:alphaModFix/>
          </a:blip>
          <a:srcRect t="25318" b="36365"/>
          <a:stretch/>
        </p:blipFill>
        <p:spPr>
          <a:xfrm>
            <a:off x="37075" y="4822800"/>
            <a:ext cx="795516" cy="235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8" name="Google Shape;3428;p351"/>
          <p:cNvSpPr/>
          <p:nvPr/>
        </p:nvSpPr>
        <p:spPr>
          <a:xfrm>
            <a:off x="-11906" y="0"/>
            <a:ext cx="9156000" cy="5205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29" name="Google Shape;3429;p351"/>
          <p:cNvSpPr txBox="1"/>
          <p:nvPr/>
        </p:nvSpPr>
        <p:spPr>
          <a:xfrm>
            <a:off x="107442" y="60028"/>
            <a:ext cx="7886700" cy="3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lang="en-GB" sz="1800" b="1">
                <a:solidFill>
                  <a:srgbClr val="FFFFFF"/>
                </a:solidFill>
              </a:rPr>
              <a:t>PREVAIL: Trial Design </a:t>
            </a:r>
            <a:endParaRPr sz="1800" i="0" u="none" strike="noStrike" cap="none">
              <a:solidFill>
                <a:srgbClr val="000000"/>
              </a:solidFill>
            </a:endParaRPr>
          </a:p>
        </p:txBody>
      </p:sp>
      <p:pic>
        <p:nvPicPr>
          <p:cNvPr id="3430" name="Google Shape;3430;p3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14675" y="88525"/>
            <a:ext cx="95379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3431" name="Google Shape;3431;p351"/>
          <p:cNvSpPr txBox="1"/>
          <p:nvPr/>
        </p:nvSpPr>
        <p:spPr>
          <a:xfrm>
            <a:off x="4979950" y="545975"/>
            <a:ext cx="2339100" cy="12096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26262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GB" sz="1100" b="1"/>
              <a:t>Outcome Evaluation period </a:t>
            </a:r>
            <a:endParaRPr sz="1100" b="1"/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(2 years USA; 2.5 years UK)</a:t>
            </a:r>
            <a:endParaRPr sz="120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200" b="1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GB" sz="1100" i="0" u="none" strike="noStrike" cap="none">
                <a:solidFill>
                  <a:srgbClr val="000000"/>
                </a:solidFill>
              </a:rPr>
              <a:t>Collection of:</a:t>
            </a:r>
            <a:endParaRPr sz="1100" i="0" u="none" strike="noStrike" cap="none">
              <a:solidFill>
                <a:srgbClr val="000000"/>
              </a:solidFill>
            </a:endParaRPr>
          </a:p>
          <a:p>
            <a:pPr marL="342900" marR="0" lvl="0" indent="-165100" algn="l" rtl="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GB" sz="1100" i="0" u="none" strike="noStrike" cap="none">
                <a:solidFill>
                  <a:srgbClr val="000000"/>
                </a:solidFill>
              </a:rPr>
              <a:t>Impact outcome data</a:t>
            </a:r>
            <a:endParaRPr sz="1100" i="0" u="none" strike="noStrike" cap="none">
              <a:solidFill>
                <a:srgbClr val="000000"/>
              </a:solidFill>
            </a:endParaRPr>
          </a:p>
          <a:p>
            <a:pPr marL="342900" marR="0" lvl="0" indent="-16510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GB" sz="1100" i="0" u="none" strike="noStrike" cap="none">
                <a:solidFill>
                  <a:srgbClr val="000000"/>
                </a:solidFill>
              </a:rPr>
              <a:t>Secondary outcome data</a:t>
            </a:r>
            <a:endParaRPr sz="11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3432" name="Google Shape;3432;p351"/>
          <p:cNvSpPr txBox="1"/>
          <p:nvPr/>
        </p:nvSpPr>
        <p:spPr>
          <a:xfrm>
            <a:off x="4993697" y="2544166"/>
            <a:ext cx="2339100" cy="1154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26262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GB" sz="1100" b="1"/>
              <a:t>Outcome Evaluation period</a:t>
            </a:r>
            <a:r>
              <a:rPr lang="en-GB" sz="1100" b="1" i="0" u="none" strike="noStrike" cap="none">
                <a:solidFill>
                  <a:srgbClr val="000000"/>
                </a:solidFill>
              </a:rPr>
              <a:t> </a:t>
            </a:r>
            <a:endParaRPr sz="1100" b="1" i="0" u="none" strike="noStrike" cap="none">
              <a:solidFill>
                <a:srgbClr val="000000"/>
              </a:solidFill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GB" sz="1100" i="0" u="none" strike="noStrike" cap="none">
                <a:solidFill>
                  <a:srgbClr val="000000"/>
                </a:solidFill>
              </a:rPr>
              <a:t>(2 years USA; 2.5 years UK)</a:t>
            </a:r>
            <a:endParaRPr sz="1100" i="0" u="none" strike="noStrike" cap="none">
              <a:solidFill>
                <a:srgbClr val="000000"/>
              </a:solidFill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GB" sz="1100" i="0" u="none" strike="noStrike" cap="none">
                <a:solidFill>
                  <a:srgbClr val="000000"/>
                </a:solidFill>
              </a:rPr>
              <a:t>Collection of:</a:t>
            </a:r>
            <a:endParaRPr sz="1100" i="0" u="none" strike="noStrike" cap="none">
              <a:solidFill>
                <a:srgbClr val="000000"/>
              </a:solidFill>
            </a:endParaRPr>
          </a:p>
          <a:p>
            <a:pPr marL="342900" marR="0" lvl="0" indent="-165100" algn="l" rtl="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GB" sz="1100" i="0" u="none" strike="noStrike" cap="none">
                <a:solidFill>
                  <a:srgbClr val="000000"/>
                </a:solidFill>
              </a:rPr>
              <a:t>Impact outcome data</a:t>
            </a:r>
            <a:endParaRPr sz="1100" i="0" u="none" strike="noStrike" cap="none">
              <a:solidFill>
                <a:srgbClr val="000000"/>
              </a:solidFill>
            </a:endParaRPr>
          </a:p>
          <a:p>
            <a:pPr marL="342900" marR="0" lvl="0" indent="-16510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GB" sz="1100" i="0" u="none" strike="noStrike" cap="none">
                <a:solidFill>
                  <a:srgbClr val="000000"/>
                </a:solidFill>
              </a:rPr>
              <a:t>Secondary outcome data</a:t>
            </a:r>
            <a:endParaRPr sz="11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3433" name="Google Shape;3433;p351"/>
          <p:cNvSpPr txBox="1"/>
          <p:nvPr/>
        </p:nvSpPr>
        <p:spPr>
          <a:xfrm>
            <a:off x="7618394" y="2584530"/>
            <a:ext cx="1431000" cy="10737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26262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GB" sz="1100" b="1" i="0" u="none" strike="noStrike" cap="none">
                <a:solidFill>
                  <a:srgbClr val="000000"/>
                </a:solidFill>
              </a:rPr>
              <a:t>C</a:t>
            </a:r>
            <a:r>
              <a:rPr lang="en-GB" sz="1100" b="1"/>
              <a:t>ONQUEST </a:t>
            </a:r>
            <a:r>
              <a:rPr lang="en-GB" sz="1100" b="1" i="0" u="none" strike="noStrike" cap="none">
                <a:solidFill>
                  <a:srgbClr val="000000"/>
                </a:solidFill>
              </a:rPr>
              <a:t>rolled out to Control Arm</a:t>
            </a:r>
            <a:endParaRPr sz="1100" b="1" i="0" u="none" strike="noStrike" cap="none">
              <a:solidFill>
                <a:srgbClr val="000000"/>
              </a:solidFill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GB" sz="1000"/>
              <a:t>Modifiable </a:t>
            </a:r>
            <a:r>
              <a:rPr lang="en-GB" sz="1000" i="0" u="none" strike="noStrike" cap="none">
                <a:solidFill>
                  <a:srgbClr val="000000"/>
                </a:solidFill>
              </a:rPr>
              <a:t>High risk cohorts (high-risk at randomisation) identified to PCS</a:t>
            </a:r>
            <a:endParaRPr sz="800"/>
          </a:p>
        </p:txBody>
      </p:sp>
      <p:cxnSp>
        <p:nvCxnSpPr>
          <p:cNvPr id="3434" name="Google Shape;3434;p351"/>
          <p:cNvCxnSpPr/>
          <p:nvPr/>
        </p:nvCxnSpPr>
        <p:spPr>
          <a:xfrm>
            <a:off x="4768666" y="1123147"/>
            <a:ext cx="211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435" name="Google Shape;3435;p351"/>
          <p:cNvCxnSpPr/>
          <p:nvPr/>
        </p:nvCxnSpPr>
        <p:spPr>
          <a:xfrm>
            <a:off x="4768666" y="2759417"/>
            <a:ext cx="211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436" name="Google Shape;3436;p351"/>
          <p:cNvCxnSpPr>
            <a:stCxn id="3432" idx="3"/>
            <a:endCxn id="3433" idx="1"/>
          </p:cNvCxnSpPr>
          <p:nvPr/>
        </p:nvCxnSpPr>
        <p:spPr>
          <a:xfrm>
            <a:off x="7332797" y="3121366"/>
            <a:ext cx="285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grpSp>
        <p:nvGrpSpPr>
          <p:cNvPr id="3437" name="Google Shape;3437;p351"/>
          <p:cNvGrpSpPr/>
          <p:nvPr/>
        </p:nvGrpSpPr>
        <p:grpSpPr>
          <a:xfrm>
            <a:off x="82736" y="1376711"/>
            <a:ext cx="2800218" cy="3110516"/>
            <a:chOff x="-88784" y="665522"/>
            <a:chExt cx="3029555" cy="2079083"/>
          </a:xfrm>
        </p:grpSpPr>
        <p:sp>
          <p:nvSpPr>
            <p:cNvPr id="3438" name="Google Shape;3438;p351"/>
            <p:cNvSpPr txBox="1"/>
            <p:nvPr/>
          </p:nvSpPr>
          <p:spPr>
            <a:xfrm>
              <a:off x="-88784" y="665522"/>
              <a:ext cx="1444200" cy="954000"/>
            </a:xfrm>
            <a:prstGeom prst="rect">
              <a:avLst/>
            </a:prstGeom>
            <a:solidFill>
              <a:srgbClr val="04A597"/>
            </a:solidFill>
            <a:ln w="9525" cap="flat" cmpd="sng">
              <a:solidFill>
                <a:srgbClr val="3F3F3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GB" sz="1300" b="1" i="0" u="none" strike="noStrike" cap="none" dirty="0">
                  <a:solidFill>
                    <a:srgbClr val="000000"/>
                  </a:solidFill>
                </a:rPr>
                <a:t>Clusters: </a:t>
              </a:r>
              <a:endParaRPr sz="1100" dirty="0"/>
            </a:p>
            <a:p>
              <a:pPr marL="0" marR="0" lvl="0" indent="0" algn="l" rtl="0">
                <a:lnSpc>
                  <a:spcPct val="107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GB" sz="1200" b="1" dirty="0"/>
                <a:t>126</a:t>
              </a:r>
              <a:r>
                <a:rPr lang="en-GB" sz="1200" b="1" i="0" u="none" strike="noStrike" cap="none" dirty="0">
                  <a:solidFill>
                    <a:srgbClr val="000000"/>
                  </a:solidFill>
                </a:rPr>
                <a:t> </a:t>
              </a:r>
              <a:r>
                <a:rPr lang="en-GB" sz="1200" i="0" u="none" strike="noStrike" cap="none" dirty="0">
                  <a:solidFill>
                    <a:srgbClr val="000000"/>
                  </a:solidFill>
                </a:rPr>
                <a:t>Primary </a:t>
              </a:r>
              <a:r>
                <a:rPr lang="en-GB" sz="1200" dirty="0"/>
                <a:t>C</a:t>
              </a:r>
              <a:r>
                <a:rPr lang="en-GB" sz="1200" i="0" u="none" strike="noStrike" cap="none" dirty="0">
                  <a:solidFill>
                    <a:srgbClr val="000000"/>
                  </a:solidFill>
                </a:rPr>
                <a:t>are </a:t>
              </a:r>
              <a:r>
                <a:rPr lang="en-GB" sz="1200" dirty="0"/>
                <a:t>S</a:t>
              </a:r>
              <a:r>
                <a:rPr lang="en-GB" sz="1200" i="0" u="none" strike="noStrike" cap="none" dirty="0">
                  <a:solidFill>
                    <a:srgbClr val="000000"/>
                  </a:solidFill>
                </a:rPr>
                <a:t>ites in UK </a:t>
              </a:r>
              <a:endParaRPr sz="1200" i="0" u="none" strike="noStrike" cap="none" dirty="0">
                <a:solidFill>
                  <a:srgbClr val="000000"/>
                </a:solidFill>
              </a:endParaRPr>
            </a:p>
            <a:p>
              <a:pPr marL="0" marR="0" lvl="0" indent="0" algn="l" rtl="0">
                <a:lnSpc>
                  <a:spcPct val="107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GB" sz="1200" b="1" dirty="0"/>
                <a:t>126</a:t>
              </a:r>
              <a:r>
                <a:rPr lang="en-GB" sz="1200" dirty="0"/>
                <a:t> Primary Care Teams in USA</a:t>
              </a:r>
              <a:endParaRPr sz="1200" dirty="0"/>
            </a:p>
          </p:txBody>
        </p:sp>
        <p:sp>
          <p:nvSpPr>
            <p:cNvPr id="3439" name="Google Shape;3439;p351"/>
            <p:cNvSpPr txBox="1"/>
            <p:nvPr/>
          </p:nvSpPr>
          <p:spPr>
            <a:xfrm>
              <a:off x="1456672" y="1873405"/>
              <a:ext cx="1484100" cy="871200"/>
            </a:xfrm>
            <a:prstGeom prst="rect">
              <a:avLst/>
            </a:prstGeom>
            <a:noFill/>
            <a:ln w="9525" cap="flat" cmpd="sng">
              <a:solidFill>
                <a:srgbClr val="26262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GB" sz="900" b="1" i="0" u="none" strike="noStrike" cap="none">
                  <a:solidFill>
                    <a:srgbClr val="000000"/>
                  </a:solidFill>
                </a:rPr>
                <a:t>Randomised</a:t>
              </a:r>
              <a:r>
                <a:rPr lang="en-GB" sz="900" i="0" u="none" strike="noStrike" cap="none">
                  <a:solidFill>
                    <a:srgbClr val="000000"/>
                  </a:solidFill>
                </a:rPr>
                <a:t> 1:1 </a:t>
              </a:r>
              <a:r>
                <a:rPr lang="en-GB" sz="900">
                  <a:solidFill>
                    <a:schemeClr val="dk1"/>
                  </a:solidFill>
                </a:rPr>
                <a:t>in each country</a:t>
              </a:r>
              <a:r>
                <a:rPr lang="en-GB" sz="700">
                  <a:solidFill>
                    <a:schemeClr val="dk1"/>
                  </a:solidFill>
                </a:rPr>
                <a:t> </a:t>
              </a:r>
              <a:r>
                <a:rPr lang="en-GB" sz="900" i="0" u="none" strike="noStrike" cap="none">
                  <a:solidFill>
                    <a:srgbClr val="000000"/>
                  </a:solidFill>
                </a:rPr>
                <a:t>to intervention or control arm.</a:t>
              </a:r>
              <a:endParaRPr sz="900" i="0" u="none" strike="noStrike" cap="none">
                <a:solidFill>
                  <a:srgbClr val="000000"/>
                </a:solidFill>
              </a:endParaRPr>
            </a:p>
            <a:p>
              <a:pPr marL="0" marR="0" lvl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GB" sz="900"/>
                <a:t>Subsequent d</a:t>
              </a:r>
              <a:r>
                <a:rPr lang="en-GB" sz="900" i="0" u="none" strike="noStrike" cap="none">
                  <a:solidFill>
                    <a:srgbClr val="000000"/>
                  </a:solidFill>
                </a:rPr>
                <a:t>eployment of resources to enable implementation of QS and CONQUEST package</a:t>
              </a:r>
              <a:endParaRPr sz="700"/>
            </a:p>
          </p:txBody>
        </p:sp>
        <p:cxnSp>
          <p:nvCxnSpPr>
            <p:cNvPr id="3440" name="Google Shape;3440;p351"/>
            <p:cNvCxnSpPr/>
            <p:nvPr/>
          </p:nvCxnSpPr>
          <p:spPr>
            <a:xfrm rot="10800000" flipH="1">
              <a:off x="2612832" y="796717"/>
              <a:ext cx="322800" cy="332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3441" name="Google Shape;3441;p351"/>
            <p:cNvCxnSpPr/>
            <p:nvPr/>
          </p:nvCxnSpPr>
          <p:spPr>
            <a:xfrm>
              <a:off x="2620820" y="1129408"/>
              <a:ext cx="306600" cy="2793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triangle" w="med" len="med"/>
            </a:ln>
          </p:spPr>
        </p:cxnSp>
        <p:cxnSp>
          <p:nvCxnSpPr>
            <p:cNvPr id="3442" name="Google Shape;3442;p351"/>
            <p:cNvCxnSpPr/>
            <p:nvPr/>
          </p:nvCxnSpPr>
          <p:spPr>
            <a:xfrm>
              <a:off x="1364803" y="1120541"/>
              <a:ext cx="1252200" cy="39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med" len="med"/>
            </a:ln>
          </p:spPr>
        </p:cxnSp>
      </p:grpSp>
      <p:grpSp>
        <p:nvGrpSpPr>
          <p:cNvPr id="3443" name="Google Shape;3443;p351"/>
          <p:cNvGrpSpPr/>
          <p:nvPr/>
        </p:nvGrpSpPr>
        <p:grpSpPr>
          <a:xfrm>
            <a:off x="137938" y="4487187"/>
            <a:ext cx="8868123" cy="460325"/>
            <a:chOff x="163400" y="4627187"/>
            <a:chExt cx="8868123" cy="460325"/>
          </a:xfrm>
        </p:grpSpPr>
        <p:sp>
          <p:nvSpPr>
            <p:cNvPr id="3444" name="Google Shape;3444;p351"/>
            <p:cNvSpPr txBox="1"/>
            <p:nvPr/>
          </p:nvSpPr>
          <p:spPr>
            <a:xfrm>
              <a:off x="163415" y="4630163"/>
              <a:ext cx="1363200" cy="230700"/>
            </a:xfrm>
            <a:prstGeom prst="rect">
              <a:avLst/>
            </a:prstGeom>
            <a:solidFill>
              <a:srgbClr val="F2A21E">
                <a:alpha val="84710"/>
              </a:srgbClr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100" b="1" i="0" u="none" strike="noStrike" cap="none">
                  <a:solidFill>
                    <a:srgbClr val="0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REGISTRATION</a:t>
              </a:r>
              <a:endParaRPr sz="1100"/>
            </a:p>
          </p:txBody>
        </p:sp>
        <p:sp>
          <p:nvSpPr>
            <p:cNvPr id="3445" name="Google Shape;3445;p351"/>
            <p:cNvSpPr txBox="1"/>
            <p:nvPr/>
          </p:nvSpPr>
          <p:spPr>
            <a:xfrm>
              <a:off x="1522002" y="4630162"/>
              <a:ext cx="1369500" cy="230700"/>
            </a:xfrm>
            <a:prstGeom prst="rect">
              <a:avLst/>
            </a:prstGeom>
            <a:solidFill>
              <a:srgbClr val="ACB8C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100" b="1">
                  <a:latin typeface="Arial Narrow"/>
                  <a:ea typeface="Arial Narrow"/>
                  <a:cs typeface="Arial Narrow"/>
                  <a:sym typeface="Arial Narrow"/>
                </a:rPr>
                <a:t>RANDOMISATION</a:t>
              </a:r>
              <a:endParaRPr sz="1100"/>
            </a:p>
          </p:txBody>
        </p:sp>
        <p:sp>
          <p:nvSpPr>
            <p:cNvPr id="3446" name="Google Shape;3446;p351"/>
            <p:cNvSpPr txBox="1"/>
            <p:nvPr/>
          </p:nvSpPr>
          <p:spPr>
            <a:xfrm>
              <a:off x="2891566" y="4631806"/>
              <a:ext cx="2092500" cy="230700"/>
            </a:xfrm>
            <a:prstGeom prst="rect">
              <a:avLst/>
            </a:prstGeom>
            <a:solidFill>
              <a:srgbClr val="F2A21E">
                <a:alpha val="84710"/>
              </a:srgbClr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100" b="1" i="0" u="none" strike="noStrike" cap="none">
                  <a:solidFill>
                    <a:srgbClr val="0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IMPLEMENTATION (6m)</a:t>
              </a:r>
              <a:endParaRPr sz="1100"/>
            </a:p>
          </p:txBody>
        </p:sp>
        <p:sp>
          <p:nvSpPr>
            <p:cNvPr id="3447" name="Google Shape;3447;p351"/>
            <p:cNvSpPr txBox="1"/>
            <p:nvPr/>
          </p:nvSpPr>
          <p:spPr>
            <a:xfrm>
              <a:off x="4984124" y="4630156"/>
              <a:ext cx="2684400" cy="230700"/>
            </a:xfrm>
            <a:prstGeom prst="rect">
              <a:avLst/>
            </a:prstGeom>
            <a:solidFill>
              <a:srgbClr val="ACB8CA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100" b="1">
                  <a:latin typeface="Arial Narrow"/>
                  <a:ea typeface="Arial Narrow"/>
                  <a:cs typeface="Arial Narrow"/>
                  <a:sym typeface="Arial Narrow"/>
                </a:rPr>
                <a:t>Evaluation Period</a:t>
              </a:r>
              <a:r>
                <a:rPr lang="en-GB" sz="1100" b="1" i="0" u="none" strike="noStrike" cap="none">
                  <a:solidFill>
                    <a:srgbClr val="0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: 2 yrs (USA); 2.5yrs (UK)</a:t>
              </a:r>
              <a:endParaRPr sz="1100"/>
            </a:p>
          </p:txBody>
        </p:sp>
        <p:sp>
          <p:nvSpPr>
            <p:cNvPr id="3448" name="Google Shape;3448;p351"/>
            <p:cNvSpPr txBox="1"/>
            <p:nvPr/>
          </p:nvSpPr>
          <p:spPr>
            <a:xfrm>
              <a:off x="7668323" y="4627187"/>
              <a:ext cx="1363200" cy="230700"/>
            </a:xfrm>
            <a:prstGeom prst="rect">
              <a:avLst/>
            </a:prstGeom>
            <a:solidFill>
              <a:srgbClr val="F2A21E">
                <a:alpha val="84710"/>
              </a:srgbClr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100" b="1" i="0" u="none" strike="noStrike" cap="none">
                  <a:solidFill>
                    <a:srgbClr val="00000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ROLL-OUT (6m)</a:t>
              </a:r>
              <a:endParaRPr sz="1100"/>
            </a:p>
          </p:txBody>
        </p:sp>
        <p:sp>
          <p:nvSpPr>
            <p:cNvPr id="3449" name="Google Shape;3449;p351"/>
            <p:cNvSpPr txBox="1"/>
            <p:nvPr/>
          </p:nvSpPr>
          <p:spPr>
            <a:xfrm>
              <a:off x="163400" y="4856812"/>
              <a:ext cx="2727900" cy="2307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100" b="1">
                  <a:latin typeface="Arial Narrow"/>
                  <a:ea typeface="Arial Narrow"/>
                  <a:cs typeface="Arial Narrow"/>
                  <a:sym typeface="Arial Narrow"/>
                </a:rPr>
                <a:t>Recruitment: 1.5 yrs (USA); 1 year (UK) </a:t>
              </a:r>
              <a:endParaRPr sz="1100"/>
            </a:p>
          </p:txBody>
        </p:sp>
      </p:grpSp>
      <p:sp>
        <p:nvSpPr>
          <p:cNvPr id="3450" name="Google Shape;3450;p351"/>
          <p:cNvSpPr/>
          <p:nvPr/>
        </p:nvSpPr>
        <p:spPr>
          <a:xfrm>
            <a:off x="-63500" y="4144275"/>
            <a:ext cx="1574700" cy="342900"/>
          </a:xfrm>
          <a:prstGeom prst="rect">
            <a:avLst/>
          </a:prstGeom>
          <a:gradFill>
            <a:gsLst>
              <a:gs pos="0">
                <a:srgbClr val="005390"/>
              </a:gs>
              <a:gs pos="50000">
                <a:srgbClr val="387CB3"/>
              </a:gs>
              <a:gs pos="100000">
                <a:srgbClr val="CFE2F3"/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1"/>
                </a:solidFill>
              </a:rPr>
              <a:t>Baseline period </a:t>
            </a:r>
            <a:endParaRPr sz="10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1"/>
                </a:solidFill>
              </a:rPr>
              <a:t>(24 months)</a:t>
            </a:r>
            <a:endParaRPr sz="1000">
              <a:solidFill>
                <a:schemeClr val="lt1"/>
              </a:solidFill>
            </a:endParaRPr>
          </a:p>
        </p:txBody>
      </p:sp>
      <p:grpSp>
        <p:nvGrpSpPr>
          <p:cNvPr id="3451" name="Google Shape;3451;p351"/>
          <p:cNvGrpSpPr/>
          <p:nvPr/>
        </p:nvGrpSpPr>
        <p:grpSpPr>
          <a:xfrm>
            <a:off x="2878200" y="545950"/>
            <a:ext cx="1884006" cy="2525414"/>
            <a:chOff x="2935628" y="110238"/>
            <a:chExt cx="2038306" cy="1687998"/>
          </a:xfrm>
        </p:grpSpPr>
        <p:sp>
          <p:nvSpPr>
            <p:cNvPr id="3452" name="Google Shape;3452;p351"/>
            <p:cNvSpPr txBox="1"/>
            <p:nvPr/>
          </p:nvSpPr>
          <p:spPr>
            <a:xfrm>
              <a:off x="2942634" y="110238"/>
              <a:ext cx="2031300" cy="808500"/>
            </a:xfrm>
            <a:prstGeom prst="rect">
              <a:avLst/>
            </a:prstGeom>
            <a:solidFill>
              <a:srgbClr val="CFE2F3"/>
            </a:solidFill>
            <a:ln w="9525" cap="flat" cmpd="sng">
              <a:solidFill>
                <a:srgbClr val="26262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GB" sz="1100" b="1" i="0" u="none" strike="noStrike" cap="none">
                  <a:solidFill>
                    <a:srgbClr val="000000"/>
                  </a:solidFill>
                </a:rPr>
                <a:t>Intervention PCS: </a:t>
              </a:r>
              <a:endParaRPr sz="1100" i="0" u="none" strike="noStrike" cap="none">
                <a:solidFill>
                  <a:srgbClr val="000000"/>
                </a:solidFill>
              </a:endParaRPr>
            </a:p>
            <a:p>
              <a:pPr marL="179999" marR="0" lvl="0" indent="-159849" algn="l" rtl="0">
                <a:lnSpc>
                  <a:spcPct val="107000"/>
                </a:lnSpc>
                <a:spcBef>
                  <a:spcPts val="600"/>
                </a:spcBef>
                <a:spcAft>
                  <a:spcPts val="0"/>
                </a:spcAft>
                <a:buSzPts val="1100"/>
                <a:buChar char="●"/>
              </a:pPr>
              <a:r>
                <a:rPr lang="en-GB" sz="1100"/>
                <a:t>Modifiable High risk cohorts identified to PCS</a:t>
              </a:r>
              <a:endParaRPr sz="1100"/>
            </a:p>
            <a:p>
              <a:pPr marL="179999" marR="0" lvl="0" indent="-159849" algn="l" rtl="0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Char char="●"/>
              </a:pPr>
              <a:r>
                <a:rPr lang="en-GB" sz="1100" b="1" i="0" u="none" strike="noStrike" cap="none">
                  <a:solidFill>
                    <a:schemeClr val="dk1"/>
                  </a:solidFill>
                </a:rPr>
                <a:t>Receives C</a:t>
              </a:r>
              <a:r>
                <a:rPr lang="en-GB" sz="1100" b="1">
                  <a:solidFill>
                    <a:schemeClr val="dk1"/>
                  </a:solidFill>
                </a:rPr>
                <a:t>ONQUEST</a:t>
              </a:r>
              <a:r>
                <a:rPr lang="en-GB" sz="1100" b="1" i="0" u="none" strike="noStrike" cap="none">
                  <a:solidFill>
                    <a:schemeClr val="dk1"/>
                  </a:solidFill>
                </a:rPr>
                <a:t>     package</a:t>
              </a:r>
              <a:endParaRPr sz="1100" i="0" u="none" strike="noStrike" cap="none">
                <a:solidFill>
                  <a:srgbClr val="000000"/>
                </a:solidFill>
              </a:endParaRPr>
            </a:p>
          </p:txBody>
        </p:sp>
        <p:sp>
          <p:nvSpPr>
            <p:cNvPr id="3453" name="Google Shape;3453;p351"/>
            <p:cNvSpPr txBox="1"/>
            <p:nvPr/>
          </p:nvSpPr>
          <p:spPr>
            <a:xfrm>
              <a:off x="2935628" y="1430136"/>
              <a:ext cx="2031300" cy="368100"/>
            </a:xfrm>
            <a:prstGeom prst="rect">
              <a:avLst/>
            </a:prstGeom>
            <a:noFill/>
            <a:ln w="9525" cap="flat" cmpd="sng">
              <a:solidFill>
                <a:srgbClr val="26262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-GB" sz="1100" b="1" i="0" u="none" strike="noStrike" cap="none">
                  <a:solidFill>
                    <a:srgbClr val="000000"/>
                  </a:solidFill>
                </a:rPr>
                <a:t>Control PCS: </a:t>
              </a:r>
              <a:endParaRPr sz="1100" i="0" u="none" strike="noStrike" cap="none">
                <a:solidFill>
                  <a:srgbClr val="000000"/>
                </a:solidFill>
              </a:endParaRPr>
            </a:p>
            <a:p>
              <a:pPr marL="179999" marR="0" lvl="0" indent="-159849" algn="l" rtl="0">
                <a:lnSpc>
                  <a:spcPct val="107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Char char="●"/>
              </a:pPr>
              <a:r>
                <a:rPr lang="en-GB" sz="1100" i="0" u="none" strike="noStrike" cap="none">
                  <a:solidFill>
                    <a:srgbClr val="000000"/>
                  </a:solidFill>
                </a:rPr>
                <a:t>Receives Usual Care</a:t>
              </a:r>
              <a:endParaRPr sz="1100" i="0" u="none" strike="noStrike" cap="none">
                <a:solidFill>
                  <a:srgbClr val="000000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C0E5873-F457-7487-F537-7D2C166E5641}"/>
              </a:ext>
            </a:extLst>
          </p:cNvPr>
          <p:cNvSpPr txBox="1"/>
          <p:nvPr/>
        </p:nvSpPr>
        <p:spPr>
          <a:xfrm>
            <a:off x="5597941" y="4953528"/>
            <a:ext cx="43882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PCS- Primary care site (primary care team in USA); QS – quality standards</a:t>
            </a:r>
            <a:endParaRPr lang="en-SG" sz="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8" name="Google Shape;3458;p352"/>
          <p:cNvSpPr/>
          <p:nvPr/>
        </p:nvSpPr>
        <p:spPr>
          <a:xfrm>
            <a:off x="0" y="0"/>
            <a:ext cx="9144000" cy="5511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9" name="Google Shape;3459;p352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0" name="Google Shape;3460;p352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75466" y="4847470"/>
            <a:ext cx="971552" cy="235459"/>
          </a:xfrm>
          <a:prstGeom prst="rect">
            <a:avLst/>
          </a:prstGeom>
          <a:noFill/>
          <a:ln>
            <a:noFill/>
          </a:ln>
        </p:spPr>
      </p:pic>
      <p:sp>
        <p:nvSpPr>
          <p:cNvPr id="3461" name="Google Shape;3461;p352"/>
          <p:cNvSpPr txBox="1"/>
          <p:nvPr/>
        </p:nvSpPr>
        <p:spPr>
          <a:xfrm>
            <a:off x="1481250" y="704075"/>
            <a:ext cx="2139900" cy="794100"/>
          </a:xfrm>
          <a:prstGeom prst="rect">
            <a:avLst/>
          </a:prstGeom>
          <a:solidFill>
            <a:srgbClr val="085596"/>
          </a:solidFill>
          <a:ln w="19050" cap="flat" cmpd="sng">
            <a:solidFill>
              <a:srgbClr val="FFAB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Undiagnosed patients with potential modifiable high-risk COPD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2" name="Google Shape;3462;p352"/>
          <p:cNvSpPr txBox="1"/>
          <p:nvPr/>
        </p:nvSpPr>
        <p:spPr>
          <a:xfrm>
            <a:off x="5520550" y="704075"/>
            <a:ext cx="2067900" cy="831300"/>
          </a:xfrm>
          <a:prstGeom prst="rect">
            <a:avLst/>
          </a:prstGeom>
          <a:solidFill>
            <a:srgbClr val="085596"/>
          </a:solidFill>
          <a:ln w="19050" cap="flat" cmpd="sng">
            <a:solidFill>
              <a:srgbClr val="FFAB4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Modifiable high-risk COPD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63" name="Google Shape;3463;p352"/>
          <p:cNvCxnSpPr>
            <a:stCxn id="3461" idx="2"/>
          </p:cNvCxnSpPr>
          <p:nvPr/>
        </p:nvCxnSpPr>
        <p:spPr>
          <a:xfrm flipH="1">
            <a:off x="1865100" y="1498175"/>
            <a:ext cx="686100" cy="549900"/>
          </a:xfrm>
          <a:prstGeom prst="straightConnector1">
            <a:avLst/>
          </a:prstGeom>
          <a:noFill/>
          <a:ln w="19050" cap="flat" cmpd="sng">
            <a:solidFill>
              <a:srgbClr val="F4A21D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3464" name="Google Shape;3464;p352"/>
          <p:cNvCxnSpPr>
            <a:stCxn id="3461" idx="2"/>
          </p:cNvCxnSpPr>
          <p:nvPr/>
        </p:nvCxnSpPr>
        <p:spPr>
          <a:xfrm>
            <a:off x="2551200" y="1498175"/>
            <a:ext cx="674700" cy="538200"/>
          </a:xfrm>
          <a:prstGeom prst="straightConnector1">
            <a:avLst/>
          </a:prstGeom>
          <a:noFill/>
          <a:ln w="19050" cap="flat" cmpd="sng">
            <a:solidFill>
              <a:srgbClr val="F4A21D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3465" name="Google Shape;3465;p352"/>
          <p:cNvCxnSpPr>
            <a:stCxn id="3462" idx="2"/>
            <a:endCxn id="3466" idx="0"/>
          </p:cNvCxnSpPr>
          <p:nvPr/>
        </p:nvCxnSpPr>
        <p:spPr>
          <a:xfrm>
            <a:off x="6554500" y="1535375"/>
            <a:ext cx="7500" cy="483600"/>
          </a:xfrm>
          <a:prstGeom prst="straightConnector1">
            <a:avLst/>
          </a:prstGeom>
          <a:noFill/>
          <a:ln w="19050" cap="flat" cmpd="sng">
            <a:solidFill>
              <a:srgbClr val="F4A21D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3466" name="Google Shape;3466;p352"/>
          <p:cNvSpPr txBox="1"/>
          <p:nvPr/>
        </p:nvSpPr>
        <p:spPr>
          <a:xfrm>
            <a:off x="5528050" y="2018950"/>
            <a:ext cx="2067900" cy="771300"/>
          </a:xfrm>
          <a:prstGeom prst="rect">
            <a:avLst/>
          </a:prstGeom>
          <a:solidFill>
            <a:srgbClr val="C4E0B2"/>
          </a:solidFill>
          <a:ln w="19050" cap="flat" cmpd="sng">
            <a:solidFill>
              <a:srgbClr val="56813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Already diagnosed COPD</a:t>
            </a:r>
            <a:endParaRPr sz="12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GB"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(COPD diagnosis at trial baseline)</a:t>
            </a:r>
            <a:endParaRPr sz="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7" name="Google Shape;3467;p352"/>
          <p:cNvSpPr txBox="1"/>
          <p:nvPr/>
        </p:nvSpPr>
        <p:spPr>
          <a:xfrm>
            <a:off x="382925" y="2057500"/>
            <a:ext cx="1580400" cy="771300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Non-COPD</a:t>
            </a:r>
            <a:endParaRPr sz="12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GB"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(COPD not diagnosed during case-finding)</a:t>
            </a:r>
            <a:endParaRPr sz="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8" name="Google Shape;3468;p352"/>
          <p:cNvSpPr txBox="1"/>
          <p:nvPr/>
        </p:nvSpPr>
        <p:spPr>
          <a:xfrm>
            <a:off x="2620375" y="2034400"/>
            <a:ext cx="2040300" cy="794100"/>
          </a:xfrm>
          <a:prstGeom prst="rect">
            <a:avLst/>
          </a:prstGeom>
          <a:solidFill>
            <a:srgbClr val="C4E0B2"/>
          </a:solidFill>
          <a:ln w="19050" cap="flat" cmpd="sng">
            <a:solidFill>
              <a:srgbClr val="56813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Newly- diagnosed COPD</a:t>
            </a:r>
            <a:endParaRPr sz="12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GB"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(diagnosed during case-finding)</a:t>
            </a:r>
            <a:endParaRPr sz="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9" name="Google Shape;3469;p352"/>
          <p:cNvSpPr txBox="1"/>
          <p:nvPr/>
        </p:nvSpPr>
        <p:spPr>
          <a:xfrm>
            <a:off x="3238175" y="3936600"/>
            <a:ext cx="2698500" cy="677100"/>
          </a:xfrm>
          <a:prstGeom prst="rect">
            <a:avLst/>
          </a:prstGeom>
          <a:solidFill>
            <a:srgbClr val="C4E0B2"/>
          </a:solidFill>
          <a:ln w="19050" cap="flat" cmpd="sng">
            <a:solidFill>
              <a:srgbClr val="56813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Primary Analysis Cohort</a:t>
            </a:r>
            <a:endParaRPr sz="12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(Newly diagnosed COPD + already diagnosed)</a:t>
            </a: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0" name="Google Shape;3470;p352"/>
          <p:cNvSpPr txBox="1"/>
          <p:nvPr/>
        </p:nvSpPr>
        <p:spPr>
          <a:xfrm>
            <a:off x="6554575" y="3936600"/>
            <a:ext cx="2202600" cy="677100"/>
          </a:xfrm>
          <a:prstGeom prst="rect">
            <a:avLst/>
          </a:prstGeom>
          <a:solidFill>
            <a:srgbClr val="C9DAF8"/>
          </a:solidFill>
          <a:ln w="19050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Secondary Analysis Cohort</a:t>
            </a:r>
            <a:endParaRPr sz="12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(already diagnosed COPD only)</a:t>
            </a: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1" name="Google Shape;3471;p352"/>
          <p:cNvSpPr txBox="1"/>
          <p:nvPr/>
        </p:nvSpPr>
        <p:spPr>
          <a:xfrm>
            <a:off x="336675" y="3936600"/>
            <a:ext cx="2283600" cy="6771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88888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Exploratory Analysis Cohort</a:t>
            </a:r>
            <a:endParaRPr sz="12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(all initially identified as “undiagnosed potential COPD”) </a:t>
            </a: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72" name="Google Shape;3472;p352"/>
          <p:cNvCxnSpPr>
            <a:stCxn id="3467" idx="2"/>
            <a:endCxn id="3471" idx="0"/>
          </p:cNvCxnSpPr>
          <p:nvPr/>
        </p:nvCxnSpPr>
        <p:spPr>
          <a:xfrm>
            <a:off x="1173125" y="2828800"/>
            <a:ext cx="305400" cy="1107900"/>
          </a:xfrm>
          <a:prstGeom prst="straightConnector1">
            <a:avLst/>
          </a:prstGeom>
          <a:noFill/>
          <a:ln w="19050" cap="flat" cmpd="sng">
            <a:solidFill>
              <a:srgbClr val="7F7F7F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3473" name="Google Shape;3473;p352"/>
          <p:cNvCxnSpPr>
            <a:stCxn id="3468" idx="2"/>
            <a:endCxn id="3471" idx="0"/>
          </p:cNvCxnSpPr>
          <p:nvPr/>
        </p:nvCxnSpPr>
        <p:spPr>
          <a:xfrm flipH="1">
            <a:off x="1478425" y="2828500"/>
            <a:ext cx="2162100" cy="1108200"/>
          </a:xfrm>
          <a:prstGeom prst="straightConnector1">
            <a:avLst/>
          </a:prstGeom>
          <a:noFill/>
          <a:ln w="19050" cap="flat" cmpd="sng">
            <a:solidFill>
              <a:srgbClr val="7F7F7F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3474" name="Google Shape;3474;p352"/>
          <p:cNvCxnSpPr>
            <a:stCxn id="3468" idx="2"/>
            <a:endCxn id="3469" idx="0"/>
          </p:cNvCxnSpPr>
          <p:nvPr/>
        </p:nvCxnSpPr>
        <p:spPr>
          <a:xfrm>
            <a:off x="3640525" y="2828500"/>
            <a:ext cx="946800" cy="1108200"/>
          </a:xfrm>
          <a:prstGeom prst="straightConnector1">
            <a:avLst/>
          </a:prstGeom>
          <a:noFill/>
          <a:ln w="19050" cap="flat" cmpd="sng">
            <a:solidFill>
              <a:srgbClr val="56813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3475" name="Google Shape;3475;p352"/>
          <p:cNvCxnSpPr>
            <a:stCxn id="3466" idx="2"/>
            <a:endCxn id="3469" idx="0"/>
          </p:cNvCxnSpPr>
          <p:nvPr/>
        </p:nvCxnSpPr>
        <p:spPr>
          <a:xfrm flipH="1">
            <a:off x="4587400" y="2790250"/>
            <a:ext cx="1974600" cy="1146300"/>
          </a:xfrm>
          <a:prstGeom prst="straightConnector1">
            <a:avLst/>
          </a:prstGeom>
          <a:noFill/>
          <a:ln w="19050" cap="flat" cmpd="sng">
            <a:solidFill>
              <a:srgbClr val="568130"/>
            </a:solidFill>
            <a:prstDash val="solid"/>
            <a:round/>
            <a:headEnd type="none" w="sm" len="sm"/>
            <a:tailEnd type="stealth" w="med" len="med"/>
          </a:ln>
        </p:spPr>
      </p:cxnSp>
      <p:cxnSp>
        <p:nvCxnSpPr>
          <p:cNvPr id="3476" name="Google Shape;3476;p352"/>
          <p:cNvCxnSpPr>
            <a:stCxn id="3466" idx="2"/>
            <a:endCxn id="3470" idx="0"/>
          </p:cNvCxnSpPr>
          <p:nvPr/>
        </p:nvCxnSpPr>
        <p:spPr>
          <a:xfrm>
            <a:off x="6562000" y="2790250"/>
            <a:ext cx="1093800" cy="1146300"/>
          </a:xfrm>
          <a:prstGeom prst="straightConnector1">
            <a:avLst/>
          </a:prstGeom>
          <a:noFill/>
          <a:ln w="19050" cap="flat" cmpd="sng">
            <a:solidFill>
              <a:srgbClr val="3C78D8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3477" name="Google Shape;3477;p352"/>
          <p:cNvSpPr txBox="1"/>
          <p:nvPr/>
        </p:nvSpPr>
        <p:spPr>
          <a:xfrm>
            <a:off x="87425" y="92625"/>
            <a:ext cx="7054500" cy="3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PREVAIL </a:t>
            </a:r>
            <a:r>
              <a:rPr lang="en-GB" sz="16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Data analyses cohorts</a:t>
            </a:r>
            <a:endParaRPr sz="16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78" name="Google Shape;3478;p35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40700" y="4815863"/>
            <a:ext cx="953794" cy="34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9" name="Google Shape;3479;p352"/>
          <p:cNvPicPr preferRelativeResize="0"/>
          <p:nvPr/>
        </p:nvPicPr>
        <p:blipFill rotWithShape="1">
          <a:blip r:embed="rId5">
            <a:alphaModFix/>
          </a:blip>
          <a:srcRect t="25318" b="36365"/>
          <a:stretch/>
        </p:blipFill>
        <p:spPr>
          <a:xfrm>
            <a:off x="48250" y="4854325"/>
            <a:ext cx="795516" cy="235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4" name="Google Shape;3484;p353"/>
          <p:cNvSpPr/>
          <p:nvPr/>
        </p:nvSpPr>
        <p:spPr>
          <a:xfrm>
            <a:off x="0" y="0"/>
            <a:ext cx="9144000" cy="4947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5" name="Google Shape;3485;p353"/>
          <p:cNvSpPr txBox="1"/>
          <p:nvPr/>
        </p:nvSpPr>
        <p:spPr>
          <a:xfrm>
            <a:off x="37850" y="50758"/>
            <a:ext cx="8944500" cy="3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en-GB" sz="1600" b="1">
                <a:solidFill>
                  <a:schemeClr val="lt1"/>
                </a:solidFill>
              </a:rPr>
              <a:t>Programme Benefits &amp; OPC support  </a:t>
            </a:r>
            <a:endParaRPr sz="1600" b="1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6" name="Google Shape;3486;p353"/>
          <p:cNvSpPr/>
          <p:nvPr/>
        </p:nvSpPr>
        <p:spPr>
          <a:xfrm>
            <a:off x="838925" y="846750"/>
            <a:ext cx="1391400" cy="2427000"/>
          </a:xfrm>
          <a:prstGeom prst="rect">
            <a:avLst/>
          </a:prstGeom>
          <a:solidFill>
            <a:srgbClr val="1C4587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FFFF"/>
                </a:solidFill>
              </a:rPr>
              <a:t>Programme Benefits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3487" name="Google Shape;3487;p353"/>
          <p:cNvSpPr/>
          <p:nvPr/>
        </p:nvSpPr>
        <p:spPr>
          <a:xfrm rot="741">
            <a:off x="2663475" y="1035225"/>
            <a:ext cx="1391400" cy="671400"/>
          </a:xfrm>
          <a:prstGeom prst="striped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D4E5F5"/>
              </a:gs>
              <a:gs pos="100000">
                <a:srgbClr val="70A4D5"/>
              </a:gs>
            </a:gsLst>
            <a:lin ang="5400012" scaled="0"/>
          </a:gra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/>
              <a:t>Patient-Level </a:t>
            </a:r>
            <a:endParaRPr sz="1100"/>
          </a:p>
        </p:txBody>
      </p:sp>
      <p:sp>
        <p:nvSpPr>
          <p:cNvPr id="3488" name="Google Shape;3488;p353"/>
          <p:cNvSpPr/>
          <p:nvPr/>
        </p:nvSpPr>
        <p:spPr>
          <a:xfrm>
            <a:off x="4352325" y="846750"/>
            <a:ext cx="4089300" cy="887100"/>
          </a:xfrm>
          <a:prstGeom prst="rect">
            <a:avLst/>
          </a:prstGeom>
          <a:solidFill>
            <a:srgbClr val="6FA8DC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FFFF"/>
                </a:solidFill>
              </a:rPr>
              <a:t>Optimised Treatment </a:t>
            </a:r>
            <a:endParaRPr>
              <a:solidFill>
                <a:srgbClr val="FFFFFF"/>
              </a:solidFill>
            </a:endParaRP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FFFF"/>
                </a:solidFill>
              </a:rPr>
              <a:t>Improved Clinical Outcomes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3489" name="Google Shape;3489;p353"/>
          <p:cNvSpPr/>
          <p:nvPr/>
        </p:nvSpPr>
        <p:spPr>
          <a:xfrm>
            <a:off x="4327925" y="2227050"/>
            <a:ext cx="4123500" cy="1046700"/>
          </a:xfrm>
          <a:prstGeom prst="rect">
            <a:avLst/>
          </a:prstGeom>
          <a:solidFill>
            <a:srgbClr val="CFE2F3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73763"/>
                </a:solidFill>
              </a:rPr>
              <a:t>Annual Status Reports </a:t>
            </a:r>
            <a:endParaRPr>
              <a:solidFill>
                <a:srgbClr val="073763"/>
              </a:solidFill>
            </a:endParaRP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73763"/>
                </a:solidFill>
              </a:rPr>
              <a:t>Integrated Framework</a:t>
            </a:r>
            <a:endParaRPr>
              <a:solidFill>
                <a:srgbClr val="073763"/>
              </a:solidFill>
            </a:endParaRP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73763"/>
                </a:solidFill>
              </a:rPr>
              <a:t>Collaborative Network</a:t>
            </a:r>
            <a:endParaRPr>
              <a:solidFill>
                <a:srgbClr val="073763"/>
              </a:solidFill>
            </a:endParaRPr>
          </a:p>
        </p:txBody>
      </p:sp>
      <p:sp>
        <p:nvSpPr>
          <p:cNvPr id="3490" name="Google Shape;3490;p353"/>
          <p:cNvSpPr/>
          <p:nvPr/>
        </p:nvSpPr>
        <p:spPr>
          <a:xfrm>
            <a:off x="8198350" y="679275"/>
            <a:ext cx="367500" cy="3558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491" name="Google Shape;3491;p3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49775" y="724850"/>
            <a:ext cx="264650" cy="264650"/>
          </a:xfrm>
          <a:prstGeom prst="rect">
            <a:avLst/>
          </a:prstGeom>
          <a:noFill/>
          <a:ln>
            <a:noFill/>
          </a:ln>
        </p:spPr>
      </p:pic>
      <p:sp>
        <p:nvSpPr>
          <p:cNvPr id="3492" name="Google Shape;3492;p353"/>
          <p:cNvSpPr/>
          <p:nvPr/>
        </p:nvSpPr>
        <p:spPr>
          <a:xfrm>
            <a:off x="8198350" y="2085900"/>
            <a:ext cx="367500" cy="3558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493" name="Google Shape;3493;p3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29527" y="2111223"/>
            <a:ext cx="305150" cy="305150"/>
          </a:xfrm>
          <a:prstGeom prst="rect">
            <a:avLst/>
          </a:prstGeom>
          <a:noFill/>
          <a:ln>
            <a:noFill/>
          </a:ln>
        </p:spPr>
      </p:pic>
      <p:sp>
        <p:nvSpPr>
          <p:cNvPr id="3494" name="Google Shape;3494;p353"/>
          <p:cNvSpPr txBox="1"/>
          <p:nvPr/>
        </p:nvSpPr>
        <p:spPr>
          <a:xfrm>
            <a:off x="4327925" y="3578875"/>
            <a:ext cx="4123500" cy="1369800"/>
          </a:xfrm>
          <a:prstGeom prst="rect">
            <a:avLst/>
          </a:prstGeom>
          <a:solidFill>
            <a:srgbClr val="C27BA0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FFFF"/>
                </a:solidFill>
              </a:rPr>
              <a:t>Implementation facilitators</a:t>
            </a:r>
            <a:endParaRPr>
              <a:solidFill>
                <a:srgbClr val="FFFFFF"/>
              </a:solidFill>
            </a:endParaRP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FFFF"/>
                </a:solidFill>
              </a:rPr>
              <a:t> Automated patient identification</a:t>
            </a:r>
            <a:endParaRPr>
              <a:solidFill>
                <a:srgbClr val="FFFFFF"/>
              </a:solidFill>
            </a:endParaRP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FFFF"/>
                </a:solidFill>
              </a:rPr>
              <a:t>Mobile spirometry unit (UK)</a:t>
            </a:r>
            <a:endParaRPr>
              <a:solidFill>
                <a:srgbClr val="FFFFFF"/>
              </a:solidFill>
            </a:endParaRP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FFFF"/>
                </a:solidFill>
              </a:rPr>
              <a:t>Clinical consultation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3495" name="Google Shape;3495;p353"/>
          <p:cNvSpPr/>
          <p:nvPr/>
        </p:nvSpPr>
        <p:spPr>
          <a:xfrm rot="707">
            <a:off x="2629575" y="2442749"/>
            <a:ext cx="1459200" cy="671400"/>
          </a:xfrm>
          <a:prstGeom prst="striped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D4E5F5"/>
              </a:gs>
              <a:gs pos="100000">
                <a:srgbClr val="70A4D5"/>
              </a:gs>
            </a:gsLst>
            <a:lin ang="5400012" scaled="0"/>
          </a:gra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/>
              <a:t>Practice/Site -Level</a:t>
            </a:r>
            <a:endParaRPr sz="1100"/>
          </a:p>
        </p:txBody>
      </p:sp>
      <p:sp>
        <p:nvSpPr>
          <p:cNvPr id="3496" name="Google Shape;3496;p353"/>
          <p:cNvSpPr txBox="1"/>
          <p:nvPr/>
        </p:nvSpPr>
        <p:spPr>
          <a:xfrm>
            <a:off x="838925" y="3693850"/>
            <a:ext cx="1391400" cy="1046700"/>
          </a:xfrm>
          <a:prstGeom prst="rect">
            <a:avLst/>
          </a:prstGeom>
          <a:solidFill>
            <a:srgbClr val="9A1C5A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FFFFFF"/>
                </a:solidFill>
              </a:rPr>
              <a:t>OPC support in PREVAIL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3497" name="Google Shape;3497;p353"/>
          <p:cNvSpPr/>
          <p:nvPr/>
        </p:nvSpPr>
        <p:spPr>
          <a:xfrm rot="707">
            <a:off x="2629575" y="3909550"/>
            <a:ext cx="1459200" cy="671400"/>
          </a:xfrm>
          <a:prstGeom prst="stripedRightArrow">
            <a:avLst>
              <a:gd name="adj1" fmla="val 50000"/>
              <a:gd name="adj2" fmla="val 47896"/>
            </a:avLst>
          </a:prstGeom>
          <a:solidFill>
            <a:srgbClr val="EAD1D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/>
              <a:t>Resources Provided</a:t>
            </a:r>
            <a:endParaRPr sz="1100"/>
          </a:p>
        </p:txBody>
      </p:sp>
      <p:sp>
        <p:nvSpPr>
          <p:cNvPr id="3498" name="Google Shape;3498;p353"/>
          <p:cNvSpPr/>
          <p:nvPr/>
        </p:nvSpPr>
        <p:spPr>
          <a:xfrm>
            <a:off x="8249775" y="3383325"/>
            <a:ext cx="367500" cy="355800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499" name="Google Shape;3499;p35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301200" y="3492519"/>
            <a:ext cx="264650" cy="1462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5394"/>
        </a:solidFill>
        <a:effectLst/>
      </p:bgPr>
    </p:bg>
    <p:spTree>
      <p:nvGrpSpPr>
        <p:cNvPr id="1" name="Shape 3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4" name="Google Shape;3344;p346"/>
          <p:cNvSpPr txBox="1"/>
          <p:nvPr/>
        </p:nvSpPr>
        <p:spPr>
          <a:xfrm>
            <a:off x="1472411" y="1607227"/>
            <a:ext cx="5786100" cy="45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i="1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For further information please refer to the CONQUEST website</a:t>
            </a:r>
          </a:p>
          <a:p>
            <a:pPr algn="ctr" defTabSz="1219170">
              <a:buClr>
                <a:srgbClr val="000000"/>
              </a:buClr>
            </a:pPr>
            <a:r>
              <a:rPr lang="en-US" i="1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</a:t>
            </a:r>
          </a:p>
          <a:p>
            <a:pPr algn="ctr" defTabSz="1219170">
              <a:buClr>
                <a:srgbClr val="000000"/>
              </a:buClr>
            </a:pPr>
            <a:r>
              <a:rPr lang="en-US" b="1" i="1" kern="0" dirty="0">
                <a:solidFill>
                  <a:srgbClr val="FFFFFF"/>
                </a:solidFill>
                <a:latin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https://conquest.care/</a:t>
            </a:r>
            <a:r>
              <a:rPr lang="en-US" b="1" i="1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</a:t>
            </a:r>
          </a:p>
          <a:p>
            <a:pPr algn="ctr" defTabSz="1219170">
              <a:buClr>
                <a:srgbClr val="000000"/>
              </a:buClr>
            </a:pPr>
            <a:endParaRPr lang="en-US" i="1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 dirty="0">
                <a:solidFill>
                  <a:srgbClr val="FFFFFF"/>
                </a:solidFill>
              </a:rPr>
              <a:t>Or email: </a:t>
            </a:r>
            <a:r>
              <a:rPr lang="en-US" b="1" i="1" dirty="0">
                <a:solidFill>
                  <a:srgbClr val="FFFFFF"/>
                </a:solidFill>
              </a:rPr>
              <a:t>info.conquest@optimumpatientcare.org</a:t>
            </a:r>
            <a:endParaRPr b="1" i="1" dirty="0">
              <a:solidFill>
                <a:srgbClr val="FFFFFF"/>
              </a:solidFill>
            </a:endParaRPr>
          </a:p>
        </p:txBody>
      </p:sp>
      <p:pic>
        <p:nvPicPr>
          <p:cNvPr id="3345" name="Google Shape;3345;p3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4350680" y="-1446510"/>
            <a:ext cx="29562" cy="57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6" name="Google Shape;3346;p3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4350680" y="62774"/>
            <a:ext cx="29562" cy="57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7" name="Google Shape;3347;p346" descr="A picture containing drawing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5246" y="4743569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8" name="Google Shape;3348;p346" descr="A picture containing drawing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65495" y="4748656"/>
            <a:ext cx="489139" cy="2646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5596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5" name="Google Shape;2135;p309"/>
          <p:cNvSpPr/>
          <p:nvPr/>
        </p:nvSpPr>
        <p:spPr>
          <a:xfrm>
            <a:off x="0" y="0"/>
            <a:ext cx="9144000" cy="5511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6" name="Google Shape;2136;p309"/>
          <p:cNvSpPr txBox="1"/>
          <p:nvPr/>
        </p:nvSpPr>
        <p:spPr>
          <a:xfrm>
            <a:off x="87422" y="92625"/>
            <a:ext cx="80463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</a:pPr>
            <a:r>
              <a:rPr lang="en-GB" sz="1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CONQUEST Program Vision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7" name="Google Shape;2137;p309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38" name="Google Shape;2138;p30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846" y="4839713"/>
            <a:ext cx="489139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9" name="Google Shape;2139;p309"/>
          <p:cNvPicPr preferRelativeResize="0"/>
          <p:nvPr/>
        </p:nvPicPr>
        <p:blipFill rotWithShape="1">
          <a:blip r:embed="rId4">
            <a:alphaModFix/>
          </a:blip>
          <a:srcRect l="13701" t="35042" r="12909" b="37080"/>
          <a:stretch/>
        </p:blipFill>
        <p:spPr>
          <a:xfrm>
            <a:off x="3987703" y="4786332"/>
            <a:ext cx="1168590" cy="34290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40" name="Google Shape;2140;p309"/>
          <p:cNvGrpSpPr/>
          <p:nvPr/>
        </p:nvGrpSpPr>
        <p:grpSpPr>
          <a:xfrm>
            <a:off x="112578" y="1361819"/>
            <a:ext cx="8949483" cy="950748"/>
            <a:chOff x="112578" y="1819019"/>
            <a:chExt cx="8949483" cy="950748"/>
          </a:xfrm>
        </p:grpSpPr>
        <p:sp>
          <p:nvSpPr>
            <p:cNvPr id="2141" name="Google Shape;2141;p309"/>
            <p:cNvSpPr/>
            <p:nvPr/>
          </p:nvSpPr>
          <p:spPr>
            <a:xfrm>
              <a:off x="112578" y="1833767"/>
              <a:ext cx="2129400" cy="936000"/>
            </a:xfrm>
            <a:prstGeom prst="homePlate">
              <a:avLst>
                <a:gd name="adj" fmla="val 50000"/>
              </a:avLst>
            </a:prstGeom>
            <a:solidFill>
              <a:schemeClr val="accent1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Closing gaps in current COPD care provision</a:t>
              </a:r>
              <a:endParaRPr/>
            </a:p>
          </p:txBody>
        </p:sp>
        <p:sp>
          <p:nvSpPr>
            <p:cNvPr id="2142" name="Google Shape;2142;p309"/>
            <p:cNvSpPr/>
            <p:nvPr/>
          </p:nvSpPr>
          <p:spPr>
            <a:xfrm>
              <a:off x="2385939" y="1833767"/>
              <a:ext cx="2129400" cy="936000"/>
            </a:xfrm>
            <a:prstGeom prst="homePlate">
              <a:avLst>
                <a:gd name="adj" fmla="val 50000"/>
              </a:avLst>
            </a:prstGeom>
            <a:solidFill>
              <a:schemeClr val="accent6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50" b="1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Imbedding CONQUEST Quality Standards in routine primary care</a:t>
              </a:r>
              <a:endParaRPr/>
            </a:p>
          </p:txBody>
        </p:sp>
        <p:sp>
          <p:nvSpPr>
            <p:cNvPr id="2143" name="Google Shape;2143;p309"/>
            <p:cNvSpPr/>
            <p:nvPr/>
          </p:nvSpPr>
          <p:spPr>
            <a:xfrm>
              <a:off x="4659300" y="1833767"/>
              <a:ext cx="2129400" cy="936000"/>
            </a:xfrm>
            <a:prstGeom prst="homePlate">
              <a:avLst>
                <a:gd name="adj" fmla="val 50000"/>
              </a:avLst>
            </a:prstGeom>
            <a:solidFill>
              <a:schemeClr val="accent1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Integrating information from patients</a:t>
              </a:r>
              <a:endParaRPr/>
            </a:p>
          </p:txBody>
        </p:sp>
        <p:sp>
          <p:nvSpPr>
            <p:cNvPr id="2144" name="Google Shape;2144;p309"/>
            <p:cNvSpPr/>
            <p:nvPr/>
          </p:nvSpPr>
          <p:spPr>
            <a:xfrm>
              <a:off x="6932661" y="1819019"/>
              <a:ext cx="2129400" cy="936000"/>
            </a:xfrm>
            <a:prstGeom prst="homePlate">
              <a:avLst>
                <a:gd name="adj" fmla="val 50000"/>
              </a:avLst>
            </a:prstGeom>
            <a:solidFill>
              <a:schemeClr val="accent1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Presenting this information to clinicians</a:t>
              </a:r>
              <a:endParaRPr/>
            </a:p>
          </p:txBody>
        </p:sp>
      </p:grpSp>
      <p:sp>
        <p:nvSpPr>
          <p:cNvPr id="2145" name="Google Shape;2145;p309"/>
          <p:cNvSpPr/>
          <p:nvPr/>
        </p:nvSpPr>
        <p:spPr>
          <a:xfrm rot="5400000">
            <a:off x="4200530" y="-795522"/>
            <a:ext cx="629400" cy="7128900"/>
          </a:xfrm>
          <a:prstGeom prst="rightBrace">
            <a:avLst>
              <a:gd name="adj1" fmla="val 8333"/>
              <a:gd name="adj2" fmla="val 50000"/>
            </a:avLst>
          </a:prstGeom>
          <a:noFill/>
          <a:ln w="12700" cap="flat" cmpd="sng">
            <a:solidFill>
              <a:srgbClr val="4A7DB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6" name="Google Shape;2146;p309"/>
          <p:cNvSpPr/>
          <p:nvPr/>
        </p:nvSpPr>
        <p:spPr>
          <a:xfrm>
            <a:off x="1043608" y="3208938"/>
            <a:ext cx="6912900" cy="864000"/>
          </a:xfrm>
          <a:prstGeom prst="roundRect">
            <a:avLst>
              <a:gd name="adj" fmla="val 16667"/>
            </a:avLst>
          </a:prstGeom>
          <a:solidFill>
            <a:srgbClr val="DAE5F1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Driving patient-centered, targeted, risk-based assessment, and treatment optimization to empower patients &amp; physicians to improve COPD care fo</a:t>
            </a:r>
            <a:r>
              <a:rPr lang="en-GB">
                <a:solidFill>
                  <a:schemeClr val="dk2"/>
                </a:solidFill>
              </a:rPr>
              <a:t>r both diagnosed and undiagnosed patients</a:t>
            </a:r>
            <a:endParaRPr/>
          </a:p>
        </p:txBody>
      </p:sp>
      <p:sp>
        <p:nvSpPr>
          <p:cNvPr id="2147" name="Google Shape;2147;p309"/>
          <p:cNvSpPr txBox="1"/>
          <p:nvPr/>
        </p:nvSpPr>
        <p:spPr>
          <a:xfrm>
            <a:off x="5247736" y="4615576"/>
            <a:ext cx="39267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Pullen R et al. </a:t>
            </a:r>
            <a:r>
              <a:rPr lang="en-GB" sz="8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Int J Chron Obstruct Pulmon Dis </a:t>
            </a:r>
            <a:r>
              <a:rPr lang="en-GB" sz="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2021:16 2301–2322</a:t>
            </a:r>
            <a:endParaRPr sz="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Google Shape;2122;p308">
            <a:extLst>
              <a:ext uri="{FF2B5EF4-FFF2-40B4-BE49-F238E27FC236}">
                <a16:creationId xmlns:a16="http://schemas.microsoft.com/office/drawing/2014/main" id="{B11C9BE9-B382-099C-4DE6-72EE2836C6B0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090509" y="4815416"/>
            <a:ext cx="971552" cy="2354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6"/>
        </a:solidFill>
        <a:effectLst/>
      </p:bgPr>
    </p:bg>
    <p:spTree>
      <p:nvGrpSpPr>
        <p:cNvPr id="1" name="Shape 2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2" name="Google Shape;2152;p310"/>
          <p:cNvGrpSpPr/>
          <p:nvPr/>
        </p:nvGrpSpPr>
        <p:grpSpPr>
          <a:xfrm>
            <a:off x="3953036" y="838200"/>
            <a:ext cx="4081303" cy="3378134"/>
            <a:chOff x="-38" y="0"/>
            <a:chExt cx="5441738" cy="4504179"/>
          </a:xfrm>
        </p:grpSpPr>
        <p:sp>
          <p:nvSpPr>
            <p:cNvPr id="2153" name="Google Shape;2153;p310"/>
            <p:cNvSpPr/>
            <p:nvPr/>
          </p:nvSpPr>
          <p:spPr>
            <a:xfrm>
              <a:off x="0" y="3695679"/>
              <a:ext cx="5441700" cy="808500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4" name="Google Shape;2154;p310"/>
            <p:cNvSpPr txBox="1"/>
            <p:nvPr/>
          </p:nvSpPr>
          <p:spPr>
            <a:xfrm>
              <a:off x="0" y="3695679"/>
              <a:ext cx="5441700" cy="43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0000" tIns="80000" rIns="80000" bIns="800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Arial"/>
                <a:buNone/>
              </a:pPr>
              <a:r>
                <a:rPr lang="en-GB" sz="11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Provide Clinical Decision Support Package</a:t>
              </a:r>
              <a:endPara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5" name="Google Shape;2155;p310"/>
            <p:cNvSpPr/>
            <p:nvPr/>
          </p:nvSpPr>
          <p:spPr>
            <a:xfrm>
              <a:off x="0" y="4116112"/>
              <a:ext cx="2720700" cy="372000"/>
            </a:xfrm>
            <a:prstGeom prst="rect">
              <a:avLst/>
            </a:prstGeom>
            <a:solidFill>
              <a:srgbClr val="CFD7E7">
                <a:alpha val="89800"/>
              </a:srgbClr>
            </a:solidFill>
            <a:ln w="25400" cap="flat" cmpd="sng">
              <a:solidFill>
                <a:srgbClr val="CFD7E7">
                  <a:alpha val="89800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6" name="Google Shape;2156;p310"/>
            <p:cNvSpPr txBox="1"/>
            <p:nvPr/>
          </p:nvSpPr>
          <p:spPr>
            <a:xfrm>
              <a:off x="0" y="4116112"/>
              <a:ext cx="2720700" cy="37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000" tIns="11425" rIns="64000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Prompts for consideration                    at the point of care</a:t>
              </a:r>
              <a:endPara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7" name="Google Shape;2157;p310"/>
            <p:cNvSpPr/>
            <p:nvPr/>
          </p:nvSpPr>
          <p:spPr>
            <a:xfrm>
              <a:off x="2720831" y="4116112"/>
              <a:ext cx="2720700" cy="372000"/>
            </a:xfrm>
            <a:prstGeom prst="rect">
              <a:avLst/>
            </a:prstGeom>
            <a:solidFill>
              <a:srgbClr val="CFD7E7">
                <a:alpha val="89800"/>
              </a:srgbClr>
            </a:solidFill>
            <a:ln w="25400" cap="flat" cmpd="sng">
              <a:solidFill>
                <a:srgbClr val="CFD7E7">
                  <a:alpha val="89800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8" name="Google Shape;2158;p310"/>
            <p:cNvSpPr txBox="1"/>
            <p:nvPr/>
          </p:nvSpPr>
          <p:spPr>
            <a:xfrm>
              <a:off x="2720831" y="4116112"/>
              <a:ext cx="2720700" cy="37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000" tIns="11425" rIns="64000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Education &amp; Training</a:t>
              </a:r>
              <a:endParaRPr sz="1100"/>
            </a:p>
          </p:txBody>
        </p:sp>
        <p:sp>
          <p:nvSpPr>
            <p:cNvPr id="2159" name="Google Shape;2159;p310"/>
            <p:cNvSpPr/>
            <p:nvPr/>
          </p:nvSpPr>
          <p:spPr>
            <a:xfrm rot="10800000">
              <a:off x="-38" y="2464307"/>
              <a:ext cx="5441700" cy="1243500"/>
            </a:xfrm>
            <a:prstGeom prst="upArrowCallout">
              <a:avLst>
                <a:gd name="adj1" fmla="val 25000"/>
                <a:gd name="adj2" fmla="val 25000"/>
                <a:gd name="adj3" fmla="val 25000"/>
                <a:gd name="adj4" fmla="val 64977"/>
              </a:avLst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0" name="Google Shape;2160;p310"/>
            <p:cNvSpPr txBox="1"/>
            <p:nvPr/>
          </p:nvSpPr>
          <p:spPr>
            <a:xfrm>
              <a:off x="0" y="2464297"/>
              <a:ext cx="5441700" cy="43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0000" tIns="80000" rIns="80000" bIns="800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Arial"/>
                <a:buNone/>
              </a:pPr>
              <a:r>
                <a:rPr lang="en-GB" sz="11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Integrate Quality Standards into Practice</a:t>
              </a:r>
              <a:endParaRPr sz="1100"/>
            </a:p>
          </p:txBody>
        </p:sp>
        <p:sp>
          <p:nvSpPr>
            <p:cNvPr id="2161" name="Google Shape;2161;p310"/>
            <p:cNvSpPr/>
            <p:nvPr/>
          </p:nvSpPr>
          <p:spPr>
            <a:xfrm>
              <a:off x="0" y="2900769"/>
              <a:ext cx="2720700" cy="371700"/>
            </a:xfrm>
            <a:prstGeom prst="rect">
              <a:avLst/>
            </a:prstGeom>
            <a:solidFill>
              <a:srgbClr val="CFD7E7">
                <a:alpha val="89800"/>
              </a:srgbClr>
            </a:solidFill>
            <a:ln w="25400" cap="flat" cmpd="sng">
              <a:solidFill>
                <a:srgbClr val="CFD7E7">
                  <a:alpha val="89800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2" name="Google Shape;2162;p310"/>
            <p:cNvSpPr txBox="1"/>
            <p:nvPr/>
          </p:nvSpPr>
          <p:spPr>
            <a:xfrm>
              <a:off x="0" y="2900769"/>
              <a:ext cx="2720700" cy="37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000" tIns="11425" rIns="64000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Develop Global &amp; Local Operational Protocols for QI implementation</a:t>
              </a:r>
              <a:endParaRPr sz="1100"/>
            </a:p>
          </p:txBody>
        </p:sp>
        <p:sp>
          <p:nvSpPr>
            <p:cNvPr id="2163" name="Google Shape;2163;p310"/>
            <p:cNvSpPr/>
            <p:nvPr/>
          </p:nvSpPr>
          <p:spPr>
            <a:xfrm>
              <a:off x="2720831" y="2900769"/>
              <a:ext cx="2720700" cy="371700"/>
            </a:xfrm>
            <a:prstGeom prst="rect">
              <a:avLst/>
            </a:prstGeom>
            <a:solidFill>
              <a:srgbClr val="CFD7E7">
                <a:alpha val="89800"/>
              </a:srgbClr>
            </a:solidFill>
            <a:ln w="25400" cap="flat" cmpd="sng">
              <a:solidFill>
                <a:srgbClr val="CFD7E7">
                  <a:alpha val="89800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4" name="Google Shape;2164;p310"/>
            <p:cNvSpPr txBox="1"/>
            <p:nvPr/>
          </p:nvSpPr>
          <p:spPr>
            <a:xfrm>
              <a:off x="2720831" y="2900769"/>
              <a:ext cx="2720700" cy="37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000" tIns="11425" rIns="64000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 In collaboration with National Steering Committee in each country</a:t>
              </a:r>
              <a:endPara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5" name="Google Shape;2165;p310"/>
            <p:cNvSpPr/>
            <p:nvPr/>
          </p:nvSpPr>
          <p:spPr>
            <a:xfrm rot="10800000">
              <a:off x="-38" y="1232924"/>
              <a:ext cx="5441700" cy="1243500"/>
            </a:xfrm>
            <a:prstGeom prst="upArrowCallout">
              <a:avLst>
                <a:gd name="adj1" fmla="val 25000"/>
                <a:gd name="adj2" fmla="val 25000"/>
                <a:gd name="adj3" fmla="val 25000"/>
                <a:gd name="adj4" fmla="val 64977"/>
              </a:avLst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6" name="Google Shape;2166;p310"/>
            <p:cNvSpPr txBox="1"/>
            <p:nvPr/>
          </p:nvSpPr>
          <p:spPr>
            <a:xfrm>
              <a:off x="0" y="1232914"/>
              <a:ext cx="5441700" cy="43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0000" tIns="80000" rIns="80000" bIns="800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Arial"/>
                <a:buNone/>
              </a:pPr>
              <a:r>
                <a:rPr lang="en-GB" sz="11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Conduct Opportunity Analys</a:t>
              </a:r>
              <a:r>
                <a:rPr lang="en-GB" sz="1100">
                  <a:solidFill>
                    <a:schemeClr val="lt1"/>
                  </a:solidFill>
                </a:rPr>
                <a:t>i</a:t>
              </a:r>
              <a:r>
                <a:rPr lang="en-GB" sz="11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s in each Country</a:t>
              </a:r>
              <a:endPara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7" name="Google Shape;2167;p310"/>
            <p:cNvSpPr/>
            <p:nvPr/>
          </p:nvSpPr>
          <p:spPr>
            <a:xfrm>
              <a:off x="0" y="1669386"/>
              <a:ext cx="2720700" cy="371700"/>
            </a:xfrm>
            <a:prstGeom prst="rect">
              <a:avLst/>
            </a:prstGeom>
            <a:solidFill>
              <a:srgbClr val="CFD7E7">
                <a:alpha val="89800"/>
              </a:srgbClr>
            </a:solidFill>
            <a:ln w="25400" cap="flat" cmpd="sng">
              <a:solidFill>
                <a:srgbClr val="CFD7E7">
                  <a:alpha val="89800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8" name="Google Shape;2168;p310"/>
            <p:cNvSpPr txBox="1"/>
            <p:nvPr/>
          </p:nvSpPr>
          <p:spPr>
            <a:xfrm>
              <a:off x="0" y="1669386"/>
              <a:ext cx="2720700" cy="37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000" tIns="11425" rIns="64000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Compare Current Practice to Quality Standards in UK &amp; USA</a:t>
              </a:r>
              <a:endPara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9" name="Google Shape;2169;p310"/>
            <p:cNvSpPr/>
            <p:nvPr/>
          </p:nvSpPr>
          <p:spPr>
            <a:xfrm>
              <a:off x="2720831" y="1669386"/>
              <a:ext cx="2720700" cy="371700"/>
            </a:xfrm>
            <a:prstGeom prst="rect">
              <a:avLst/>
            </a:prstGeom>
            <a:solidFill>
              <a:srgbClr val="CFD7E7">
                <a:alpha val="89800"/>
              </a:srgbClr>
            </a:solidFill>
            <a:ln w="25400" cap="flat" cmpd="sng">
              <a:solidFill>
                <a:srgbClr val="CFD7E7">
                  <a:alpha val="89800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0" name="Google Shape;2170;p310"/>
            <p:cNvSpPr txBox="1"/>
            <p:nvPr/>
          </p:nvSpPr>
          <p:spPr>
            <a:xfrm>
              <a:off x="2720831" y="1669386"/>
              <a:ext cx="2720700" cy="37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000" tIns="11425" rIns="64000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 collaboration with National Steering Committee in each country</a:t>
              </a:r>
              <a:endPara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1" name="Google Shape;2171;p310"/>
            <p:cNvSpPr/>
            <p:nvPr/>
          </p:nvSpPr>
          <p:spPr>
            <a:xfrm rot="10800000">
              <a:off x="-38" y="10"/>
              <a:ext cx="5441700" cy="1243500"/>
            </a:xfrm>
            <a:prstGeom prst="upArrowCallout">
              <a:avLst>
                <a:gd name="adj1" fmla="val 25000"/>
                <a:gd name="adj2" fmla="val 25000"/>
                <a:gd name="adj3" fmla="val 25000"/>
                <a:gd name="adj4" fmla="val 64977"/>
              </a:avLst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2" name="Google Shape;2172;p310"/>
            <p:cNvSpPr txBox="1"/>
            <p:nvPr/>
          </p:nvSpPr>
          <p:spPr>
            <a:xfrm>
              <a:off x="0" y="0"/>
              <a:ext cx="5441700" cy="43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0000" tIns="80000" rIns="80000" bIns="800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Arial"/>
                <a:buNone/>
              </a:pPr>
              <a:r>
                <a:rPr lang="en-GB" sz="11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Establish CONQUEST Quality Standards</a:t>
              </a:r>
              <a:endPara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3" name="Google Shape;2173;p310"/>
            <p:cNvSpPr/>
            <p:nvPr/>
          </p:nvSpPr>
          <p:spPr>
            <a:xfrm>
              <a:off x="0" y="438003"/>
              <a:ext cx="2720700" cy="371700"/>
            </a:xfrm>
            <a:prstGeom prst="rect">
              <a:avLst/>
            </a:prstGeom>
            <a:solidFill>
              <a:srgbClr val="CFD7E7">
                <a:alpha val="89800"/>
              </a:srgbClr>
            </a:solidFill>
            <a:ln w="25400" cap="flat" cmpd="sng">
              <a:solidFill>
                <a:srgbClr val="CFD7E7">
                  <a:alpha val="89800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4" name="Google Shape;2174;p310"/>
            <p:cNvSpPr txBox="1"/>
            <p:nvPr/>
          </p:nvSpPr>
          <p:spPr>
            <a:xfrm>
              <a:off x="0" y="438003"/>
              <a:ext cx="2720700" cy="37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000" tIns="11425" rIns="64000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 collaboration with the Global Steering Committee </a:t>
              </a:r>
              <a:endPara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5" name="Google Shape;2175;p310"/>
            <p:cNvSpPr/>
            <p:nvPr/>
          </p:nvSpPr>
          <p:spPr>
            <a:xfrm>
              <a:off x="2720831" y="438003"/>
              <a:ext cx="2720700" cy="371700"/>
            </a:xfrm>
            <a:prstGeom prst="rect">
              <a:avLst/>
            </a:prstGeom>
            <a:solidFill>
              <a:srgbClr val="CFD7E7">
                <a:alpha val="89800"/>
              </a:srgbClr>
            </a:solidFill>
            <a:ln w="25400" cap="flat" cmpd="sng">
              <a:solidFill>
                <a:srgbClr val="CFD7E7">
                  <a:alpha val="89800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6" name="Google Shape;2176;p310"/>
            <p:cNvSpPr txBox="1"/>
            <p:nvPr/>
          </p:nvSpPr>
          <p:spPr>
            <a:xfrm>
              <a:off x="2720831" y="438003"/>
              <a:ext cx="2720700" cy="37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4000" tIns="11425" rIns="64000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Arial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4 Core evidence-based Quality Standards</a:t>
              </a:r>
              <a:endPara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77" name="Google Shape;2177;p310"/>
          <p:cNvSpPr/>
          <p:nvPr/>
        </p:nvSpPr>
        <p:spPr>
          <a:xfrm rot="5400000">
            <a:off x="6629181" y="1900805"/>
            <a:ext cx="4020900" cy="588900"/>
          </a:xfrm>
          <a:prstGeom prst="rect">
            <a:avLst/>
          </a:prstGeom>
          <a:solidFill>
            <a:schemeClr val="dk2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8" name="Google Shape;2178;p310"/>
          <p:cNvSpPr txBox="1"/>
          <p:nvPr/>
        </p:nvSpPr>
        <p:spPr>
          <a:xfrm>
            <a:off x="3953065" y="181872"/>
            <a:ext cx="4103100" cy="4860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rgbClr val="3660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9" name="Google Shape;2179;p310"/>
          <p:cNvSpPr/>
          <p:nvPr/>
        </p:nvSpPr>
        <p:spPr>
          <a:xfrm>
            <a:off x="3953065" y="4662204"/>
            <a:ext cx="4980900" cy="342900"/>
          </a:xfrm>
          <a:prstGeom prst="rect">
            <a:avLst/>
          </a:prstGeom>
          <a:solidFill>
            <a:schemeClr val="dk2"/>
          </a:solidFill>
          <a:ln w="25400" cap="flat" cmpd="sng">
            <a:solidFill>
              <a:srgbClr val="395E8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3. CONQUEST Database / Registry </a:t>
            </a:r>
            <a:endParaRPr sz="1100"/>
          </a:p>
        </p:txBody>
      </p:sp>
      <p:pic>
        <p:nvPicPr>
          <p:cNvPr id="2180" name="Google Shape;2180;p310"/>
          <p:cNvPicPr preferRelativeResize="0"/>
          <p:nvPr/>
        </p:nvPicPr>
        <p:blipFill rotWithShape="1">
          <a:blip r:embed="rId3">
            <a:alphaModFix/>
          </a:blip>
          <a:srcRect l="4600" t="31767" r="5544" b="29981"/>
          <a:stretch/>
        </p:blipFill>
        <p:spPr>
          <a:xfrm>
            <a:off x="4111913" y="253421"/>
            <a:ext cx="1135134" cy="34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1" name="Google Shape;2181;p3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5400000">
            <a:off x="7993019" y="728693"/>
            <a:ext cx="1184356" cy="418215"/>
          </a:xfrm>
          <a:prstGeom prst="rect">
            <a:avLst/>
          </a:prstGeom>
          <a:noFill/>
          <a:ln>
            <a:noFill/>
          </a:ln>
        </p:spPr>
      </p:pic>
      <p:sp>
        <p:nvSpPr>
          <p:cNvPr id="2182" name="Google Shape;2182;p310"/>
          <p:cNvSpPr txBox="1"/>
          <p:nvPr/>
        </p:nvSpPr>
        <p:spPr>
          <a:xfrm rot="5400000">
            <a:off x="7321800" y="2601001"/>
            <a:ext cx="2473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2. PREVAIL </a:t>
            </a:r>
            <a:endParaRPr sz="11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Cluster Randomised Controlled Trial</a:t>
            </a:r>
            <a:endParaRPr sz="11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3" name="Google Shape;2183;p310"/>
          <p:cNvSpPr/>
          <p:nvPr/>
        </p:nvSpPr>
        <p:spPr>
          <a:xfrm>
            <a:off x="-15345" y="1610"/>
            <a:ext cx="3576300" cy="51435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457200" marR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endParaRPr sz="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4" name="Google Shape;2184;p310"/>
          <p:cNvSpPr txBox="1"/>
          <p:nvPr/>
        </p:nvSpPr>
        <p:spPr>
          <a:xfrm>
            <a:off x="680750" y="1037018"/>
            <a:ext cx="2814600" cy="2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1" u="none" strike="noStrike" cap="none">
              <a:solidFill>
                <a:srgbClr val="FEFEF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5" name="Google Shape;2185;p310"/>
          <p:cNvSpPr/>
          <p:nvPr/>
        </p:nvSpPr>
        <p:spPr>
          <a:xfrm>
            <a:off x="90141" y="1786280"/>
            <a:ext cx="388500" cy="5376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1</a:t>
            </a:r>
            <a:endParaRPr sz="1800" b="1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86" name="Google Shape;2186;p310"/>
          <p:cNvSpPr txBox="1"/>
          <p:nvPr/>
        </p:nvSpPr>
        <p:spPr>
          <a:xfrm>
            <a:off x="5243054" y="240307"/>
            <a:ext cx="28128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1. CONQUEST </a:t>
            </a:r>
            <a:endParaRPr sz="11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Quality Improvement Program </a:t>
            </a:r>
            <a:endParaRPr sz="1100"/>
          </a:p>
        </p:txBody>
      </p:sp>
      <p:sp>
        <p:nvSpPr>
          <p:cNvPr id="2187" name="Google Shape;2187;p310"/>
          <p:cNvSpPr txBox="1"/>
          <p:nvPr/>
        </p:nvSpPr>
        <p:spPr>
          <a:xfrm>
            <a:off x="30207" y="166767"/>
            <a:ext cx="3702600" cy="7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2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How will we achieve this vision?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8" name="Google Shape;2188;p310"/>
          <p:cNvSpPr/>
          <p:nvPr/>
        </p:nvSpPr>
        <p:spPr>
          <a:xfrm>
            <a:off x="90141" y="2752147"/>
            <a:ext cx="388500" cy="5376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sz="1800" b="1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89" name="Google Shape;2189;p310"/>
          <p:cNvSpPr/>
          <p:nvPr/>
        </p:nvSpPr>
        <p:spPr>
          <a:xfrm>
            <a:off x="100630" y="3652194"/>
            <a:ext cx="388500" cy="5376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3</a:t>
            </a:r>
            <a:endParaRPr sz="1100"/>
          </a:p>
        </p:txBody>
      </p:sp>
      <p:sp>
        <p:nvSpPr>
          <p:cNvPr id="2190" name="Google Shape;2190;p310"/>
          <p:cNvSpPr txBox="1"/>
          <p:nvPr/>
        </p:nvSpPr>
        <p:spPr>
          <a:xfrm>
            <a:off x="530173" y="1935819"/>
            <a:ext cx="2786400" cy="23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Quality Improvement Program 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1" name="Google Shape;2191;p310"/>
          <p:cNvSpPr txBox="1"/>
          <p:nvPr/>
        </p:nvSpPr>
        <p:spPr>
          <a:xfrm>
            <a:off x="530175" y="2872199"/>
            <a:ext cx="3008100" cy="2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Cluster Randomised Trial (CRT)* </a:t>
            </a:r>
            <a:endParaRPr sz="11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2" name="Google Shape;2192;p310"/>
          <p:cNvSpPr txBox="1"/>
          <p:nvPr/>
        </p:nvSpPr>
        <p:spPr>
          <a:xfrm>
            <a:off x="567300" y="3798307"/>
            <a:ext cx="2786400" cy="2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 Database/Registry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endParaRPr sz="1100"/>
          </a:p>
        </p:txBody>
      </p:sp>
      <p:sp>
        <p:nvSpPr>
          <p:cNvPr id="2193" name="Google Shape;2193;p310"/>
          <p:cNvSpPr txBox="1"/>
          <p:nvPr/>
        </p:nvSpPr>
        <p:spPr>
          <a:xfrm>
            <a:off x="-30663" y="4854700"/>
            <a:ext cx="35916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*Delivery of externally sponsored cluster randomised trial through OPC's research affiliate the Observational &amp; Pragmatic Research Institute (OPRI)</a:t>
            </a:r>
            <a:endParaRPr sz="7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4" name="Google Shape;2194;p310"/>
          <p:cNvSpPr/>
          <p:nvPr/>
        </p:nvSpPr>
        <p:spPr>
          <a:xfrm rot="-5400000">
            <a:off x="7981390" y="3564223"/>
            <a:ext cx="314100" cy="350400"/>
          </a:xfrm>
          <a:prstGeom prst="downArrow">
            <a:avLst>
              <a:gd name="adj1" fmla="val 46716"/>
              <a:gd name="adj2" fmla="val 39272"/>
            </a:avLst>
          </a:prstGeom>
          <a:solidFill>
            <a:schemeClr val="accent6"/>
          </a:solidFill>
          <a:ln w="25400" cap="flat" cmpd="sng">
            <a:solidFill>
              <a:srgbClr val="B46D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5" name="Google Shape;2195;p310"/>
          <p:cNvSpPr/>
          <p:nvPr/>
        </p:nvSpPr>
        <p:spPr>
          <a:xfrm rot="-5400000">
            <a:off x="7981083" y="2641471"/>
            <a:ext cx="314100" cy="350400"/>
          </a:xfrm>
          <a:prstGeom prst="downArrow">
            <a:avLst>
              <a:gd name="adj1" fmla="val 46716"/>
              <a:gd name="adj2" fmla="val 39272"/>
            </a:avLst>
          </a:prstGeom>
          <a:solidFill>
            <a:schemeClr val="accent6"/>
          </a:solidFill>
          <a:ln w="25400" cap="flat" cmpd="sng">
            <a:solidFill>
              <a:srgbClr val="B46D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6" name="Google Shape;2196;p310"/>
          <p:cNvSpPr/>
          <p:nvPr/>
        </p:nvSpPr>
        <p:spPr>
          <a:xfrm>
            <a:off x="8496116" y="4269328"/>
            <a:ext cx="314100" cy="350400"/>
          </a:xfrm>
          <a:prstGeom prst="downArrow">
            <a:avLst>
              <a:gd name="adj1" fmla="val 46716"/>
              <a:gd name="adj2" fmla="val 39272"/>
            </a:avLst>
          </a:prstGeom>
          <a:solidFill>
            <a:schemeClr val="accent6"/>
          </a:solidFill>
          <a:ln w="25400" cap="flat" cmpd="sng">
            <a:solidFill>
              <a:srgbClr val="B46D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7" name="Google Shape;2197;p310"/>
          <p:cNvSpPr/>
          <p:nvPr/>
        </p:nvSpPr>
        <p:spPr>
          <a:xfrm>
            <a:off x="5792815" y="4272763"/>
            <a:ext cx="314100" cy="350400"/>
          </a:xfrm>
          <a:prstGeom prst="downArrow">
            <a:avLst>
              <a:gd name="adj1" fmla="val 46716"/>
              <a:gd name="adj2" fmla="val 39272"/>
            </a:avLst>
          </a:prstGeom>
          <a:solidFill>
            <a:schemeClr val="accent6"/>
          </a:solidFill>
          <a:ln w="25400" cap="flat" cmpd="sng">
            <a:solidFill>
              <a:srgbClr val="B46D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8" name="Google Shape;2198;p310"/>
          <p:cNvSpPr txBox="1"/>
          <p:nvPr/>
        </p:nvSpPr>
        <p:spPr>
          <a:xfrm>
            <a:off x="30211" y="845560"/>
            <a:ext cx="33654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 CONQUEST project is comprised of three distinct work packages, each with multiple components:</a:t>
            </a:r>
            <a:endParaRPr sz="11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5394"/>
        </a:solidFill>
        <a:effectLst/>
      </p:bgPr>
    </p:bg>
    <p:spTree>
      <p:nvGrpSpPr>
        <p:cNvPr id="1" name="Shape 2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7" name="Google Shape;2397;p314"/>
          <p:cNvSpPr txBox="1"/>
          <p:nvPr/>
        </p:nvSpPr>
        <p:spPr>
          <a:xfrm>
            <a:off x="1472400" y="1599453"/>
            <a:ext cx="5786100" cy="7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b="1" i="1">
                <a:solidFill>
                  <a:srgbClr val="FFFFFF"/>
                </a:solidFill>
              </a:rPr>
              <a:t>Scientific &amp; Operational Committees: External Experts</a:t>
            </a:r>
            <a:endParaRPr sz="2100" i="1">
              <a:solidFill>
                <a:srgbClr val="FFFFFF"/>
              </a:solidFill>
            </a:endParaRPr>
          </a:p>
        </p:txBody>
      </p:sp>
      <p:pic>
        <p:nvPicPr>
          <p:cNvPr id="2398" name="Google Shape;2398;p3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4350680" y="-1446510"/>
            <a:ext cx="29562" cy="57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9" name="Google Shape;2399;p3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4350680" y="-206535"/>
            <a:ext cx="29562" cy="57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0" name="Google Shape;2400;p314" descr="A picture containing drawing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5246" y="4743569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1" name="Google Shape;2401;p314" descr="A picture containing drawing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5495" y="4748656"/>
            <a:ext cx="489139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2" name="Google Shape;2402;p314"/>
          <p:cNvPicPr preferRelativeResize="0"/>
          <p:nvPr/>
        </p:nvPicPr>
        <p:blipFill rotWithShape="1">
          <a:blip r:embed="rId6">
            <a:alphaModFix/>
          </a:blip>
          <a:srcRect l="13701" t="35042" r="12909" b="37080"/>
          <a:stretch/>
        </p:blipFill>
        <p:spPr>
          <a:xfrm>
            <a:off x="7868841" y="97595"/>
            <a:ext cx="1168590" cy="3429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07" name="Google Shape;2407;p315"/>
          <p:cNvGrpSpPr/>
          <p:nvPr/>
        </p:nvGrpSpPr>
        <p:grpSpPr>
          <a:xfrm>
            <a:off x="136991" y="967993"/>
            <a:ext cx="8860503" cy="3137554"/>
            <a:chOff x="457700" y="895878"/>
            <a:chExt cx="11814004" cy="4183406"/>
          </a:xfrm>
        </p:grpSpPr>
        <p:sp>
          <p:nvSpPr>
            <p:cNvPr id="2408" name="Google Shape;2408;p315"/>
            <p:cNvSpPr txBox="1"/>
            <p:nvPr/>
          </p:nvSpPr>
          <p:spPr>
            <a:xfrm>
              <a:off x="1911480" y="1888534"/>
              <a:ext cx="838200" cy="584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rPr lang="en-GB" sz="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Submit research applications for review</a:t>
              </a:r>
              <a:endParaRPr sz="1100"/>
            </a:p>
          </p:txBody>
        </p:sp>
        <p:grpSp>
          <p:nvGrpSpPr>
            <p:cNvPr id="2409" name="Google Shape;2409;p315"/>
            <p:cNvGrpSpPr/>
            <p:nvPr/>
          </p:nvGrpSpPr>
          <p:grpSpPr>
            <a:xfrm>
              <a:off x="457700" y="895878"/>
              <a:ext cx="11814004" cy="4183406"/>
              <a:chOff x="457700" y="895878"/>
              <a:chExt cx="11814004" cy="4183406"/>
            </a:xfrm>
          </p:grpSpPr>
          <p:sp>
            <p:nvSpPr>
              <p:cNvPr id="2410" name="Google Shape;2410;p315"/>
              <p:cNvSpPr/>
              <p:nvPr/>
            </p:nvSpPr>
            <p:spPr>
              <a:xfrm>
                <a:off x="2560490" y="895878"/>
                <a:ext cx="7400700" cy="861000"/>
              </a:xfrm>
              <a:prstGeom prst="flowChartAlternateProcess">
                <a:avLst/>
              </a:prstGeom>
              <a:solidFill>
                <a:srgbClr val="0B74D3"/>
              </a:solidFill>
              <a:ln w="12700" cap="flat" cmpd="sng">
                <a:solidFill>
                  <a:srgbClr val="31538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200" b="1" i="0" u="none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Programme Management Committee</a:t>
                </a:r>
                <a:endParaRPr sz="1100"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300"/>
                  </a:spcBef>
                  <a:spcAft>
                    <a:spcPts val="0"/>
                  </a:spcAft>
                  <a:buClr>
                    <a:srgbClr val="000000"/>
                  </a:buClr>
                  <a:buSzPts val="900"/>
                  <a:buFont typeface="Arial"/>
                  <a:buNone/>
                </a:pPr>
                <a:r>
                  <a:rPr lang="en-GB" sz="900" b="0" i="1" u="none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Oversight &amp; Operational accountability (approval governed by OPC &amp; AZ)</a:t>
                </a:r>
                <a:endParaRPr sz="1100"/>
              </a:p>
            </p:txBody>
          </p:sp>
          <p:sp>
            <p:nvSpPr>
              <p:cNvPr id="2411" name="Google Shape;2411;p315"/>
              <p:cNvSpPr/>
              <p:nvPr/>
            </p:nvSpPr>
            <p:spPr>
              <a:xfrm>
                <a:off x="738753" y="2716780"/>
                <a:ext cx="1739700" cy="712200"/>
              </a:xfrm>
              <a:prstGeom prst="flowChartAlternateProcess">
                <a:avLst/>
              </a:prstGeom>
              <a:solidFill>
                <a:srgbClr val="0099E8"/>
              </a:solidFill>
              <a:ln w="12700" cap="flat" cmpd="sng">
                <a:solidFill>
                  <a:srgbClr val="42719B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 b="1" i="0" u="none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ADEPT*</a:t>
                </a:r>
                <a:endParaRPr sz="1100"/>
              </a:p>
              <a:p>
                <a:pPr marL="0" marR="0" lvl="0" indent="0" algn="ctr" rtl="0">
                  <a:spcBef>
                    <a:spcPts val="300"/>
                  </a:spcBef>
                  <a:spcAft>
                    <a:spcPts val="0"/>
                  </a:spcAft>
                  <a:buNone/>
                </a:pPr>
                <a:r>
                  <a:rPr lang="en-GB" sz="700" b="0" i="1" u="none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Ethical governance &amp;                           quality of research</a:t>
                </a:r>
                <a:endParaRPr sz="1100"/>
              </a:p>
            </p:txBody>
          </p:sp>
          <p:sp>
            <p:nvSpPr>
              <p:cNvPr id="2412" name="Google Shape;2412;p315"/>
              <p:cNvSpPr/>
              <p:nvPr/>
            </p:nvSpPr>
            <p:spPr>
              <a:xfrm>
                <a:off x="9670304" y="2716780"/>
                <a:ext cx="2414400" cy="701400"/>
              </a:xfrm>
              <a:prstGeom prst="flowChartAlternateProcess">
                <a:avLst/>
              </a:prstGeom>
              <a:solidFill>
                <a:srgbClr val="0099E8"/>
              </a:solidFill>
              <a:ln w="12700" cap="flat" cmpd="sng">
                <a:solidFill>
                  <a:srgbClr val="42719B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 b="1" i="0" u="none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Operational Committee</a:t>
                </a:r>
                <a:endParaRPr sz="1100"/>
              </a:p>
              <a:p>
                <a:pPr marL="0" marR="0" lvl="0" indent="0" algn="ctr" rtl="0">
                  <a:spcBef>
                    <a:spcPts val="300"/>
                  </a:spcBef>
                  <a:spcAft>
                    <a:spcPts val="0"/>
                  </a:spcAft>
                  <a:buNone/>
                </a:pPr>
                <a:r>
                  <a:rPr lang="en-GB" sz="700" b="0" i="1" u="none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Contract budget &amp; deliverables oversight </a:t>
                </a:r>
                <a:endParaRPr sz="1100"/>
              </a:p>
            </p:txBody>
          </p:sp>
          <p:sp>
            <p:nvSpPr>
              <p:cNvPr id="2413" name="Google Shape;2413;p315"/>
              <p:cNvSpPr/>
              <p:nvPr/>
            </p:nvSpPr>
            <p:spPr>
              <a:xfrm>
                <a:off x="3335247" y="2727556"/>
                <a:ext cx="2577900" cy="701400"/>
              </a:xfrm>
              <a:prstGeom prst="flowChartAlternateProcess">
                <a:avLst/>
              </a:prstGeom>
              <a:solidFill>
                <a:srgbClr val="0099E8"/>
              </a:solidFill>
              <a:ln w="12700" cap="flat" cmpd="sng">
                <a:solidFill>
                  <a:srgbClr val="42719B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800" b="1" i="0" u="none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Global Steering Committee</a:t>
                </a:r>
                <a:endParaRPr sz="1100"/>
              </a:p>
              <a:p>
                <a:pPr marL="0" marR="0" lvl="0" indent="0" algn="ctr" rtl="0">
                  <a:spcBef>
                    <a:spcPts val="300"/>
                  </a:spcBef>
                  <a:spcAft>
                    <a:spcPts val="0"/>
                  </a:spcAft>
                  <a:buNone/>
                </a:pPr>
                <a:r>
                  <a:rPr lang="en-GB" sz="700" b="0" i="1" u="none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Scientific leadership and global accountability</a:t>
                </a:r>
                <a:endParaRPr sz="700" b="0" i="1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4" name="Google Shape;2414;p315"/>
              <p:cNvSpPr/>
              <p:nvPr/>
            </p:nvSpPr>
            <p:spPr>
              <a:xfrm>
                <a:off x="6814525" y="2719713"/>
                <a:ext cx="2507100" cy="701400"/>
              </a:xfrm>
              <a:prstGeom prst="flowChartAlternateProcess">
                <a:avLst/>
              </a:prstGeom>
              <a:solidFill>
                <a:srgbClr val="0099E8"/>
              </a:solidFill>
              <a:ln w="12700" cap="flat" cmpd="sng">
                <a:solidFill>
                  <a:srgbClr val="42719B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 b="1" i="0" u="none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National Steering Committees</a:t>
                </a:r>
                <a:endParaRPr sz="1100"/>
              </a:p>
              <a:p>
                <a:pPr marL="0" marR="0" lvl="0" indent="0" algn="ctr" rtl="0">
                  <a:spcBef>
                    <a:spcPts val="300"/>
                  </a:spcBef>
                  <a:spcAft>
                    <a:spcPts val="0"/>
                  </a:spcAft>
                  <a:buNone/>
                </a:pPr>
                <a:r>
                  <a:rPr lang="en-GB" sz="700" b="0" i="1" u="none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National operational oversight and guidance</a:t>
                </a:r>
                <a:endParaRPr sz="700" b="0" i="1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5" name="Google Shape;2415;p315"/>
              <p:cNvSpPr/>
              <p:nvPr/>
            </p:nvSpPr>
            <p:spPr>
              <a:xfrm>
                <a:off x="6814525" y="4377884"/>
                <a:ext cx="5270400" cy="701400"/>
              </a:xfrm>
              <a:prstGeom prst="flowChartAlternateProcess">
                <a:avLst/>
              </a:prstGeom>
              <a:solidFill>
                <a:srgbClr val="2893F4">
                  <a:alpha val="59550"/>
                </a:srgbClr>
              </a:solidFill>
              <a:ln w="12700" cap="flat" cmpd="sng">
                <a:solidFill>
                  <a:srgbClr val="42719B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 b="1" i="0" u="none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Local Operational Committees</a:t>
                </a:r>
                <a:endParaRPr sz="1100"/>
              </a:p>
              <a:p>
                <a:pPr marL="0" marR="0" lvl="0" indent="0" algn="ctr" rtl="0">
                  <a:spcBef>
                    <a:spcPts val="300"/>
                  </a:spcBef>
                  <a:spcAft>
                    <a:spcPts val="0"/>
                  </a:spcAft>
                  <a:buNone/>
                </a:pPr>
                <a:r>
                  <a:rPr lang="en-GB" sz="800" b="0" i="1" u="none" strike="noStrike" cap="non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Management of locality/site operations</a:t>
                </a:r>
                <a:endParaRPr sz="800" b="0" i="1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6" name="Google Shape;2416;p315"/>
              <p:cNvSpPr txBox="1"/>
              <p:nvPr/>
            </p:nvSpPr>
            <p:spPr>
              <a:xfrm>
                <a:off x="457700" y="1960963"/>
                <a:ext cx="838200" cy="4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lang="en-GB" sz="6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Ethics &amp; governance approval</a:t>
                </a:r>
                <a:endParaRPr sz="1100"/>
              </a:p>
            </p:txBody>
          </p:sp>
          <p:sp>
            <p:nvSpPr>
              <p:cNvPr id="2417" name="Google Shape;2417;p315"/>
              <p:cNvSpPr/>
              <p:nvPr/>
            </p:nvSpPr>
            <p:spPr>
              <a:xfrm rot="10800000">
                <a:off x="4389893" y="1895798"/>
                <a:ext cx="204300" cy="701400"/>
              </a:xfrm>
              <a:prstGeom prst="downArrow">
                <a:avLst>
                  <a:gd name="adj1" fmla="val 50000"/>
                  <a:gd name="adj2" fmla="val 50000"/>
                </a:avLst>
              </a:prstGeom>
              <a:solidFill>
                <a:srgbClr val="F2A21E"/>
              </a:solidFill>
              <a:ln w="12700" cap="flat" cmpd="sng">
                <a:solidFill>
                  <a:srgbClr val="31538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18" name="Google Shape;2418;p315"/>
              <p:cNvSpPr/>
              <p:nvPr/>
            </p:nvSpPr>
            <p:spPr>
              <a:xfrm rot="10800000">
                <a:off x="7820794" y="1888893"/>
                <a:ext cx="204300" cy="701400"/>
              </a:xfrm>
              <a:prstGeom prst="downArrow">
                <a:avLst>
                  <a:gd name="adj1" fmla="val 50000"/>
                  <a:gd name="adj2" fmla="val 50000"/>
                </a:avLst>
              </a:prstGeom>
              <a:solidFill>
                <a:srgbClr val="F2A21E"/>
              </a:solidFill>
              <a:ln w="12700" cap="flat" cmpd="sng">
                <a:solidFill>
                  <a:srgbClr val="31538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19" name="Google Shape;2419;p315"/>
              <p:cNvSpPr/>
              <p:nvPr/>
            </p:nvSpPr>
            <p:spPr>
              <a:xfrm>
                <a:off x="4594193" y="1887369"/>
                <a:ext cx="204300" cy="701400"/>
              </a:xfrm>
              <a:prstGeom prst="downArrow">
                <a:avLst>
                  <a:gd name="adj1" fmla="val 50000"/>
                  <a:gd name="adj2" fmla="val 50000"/>
                </a:avLst>
              </a:prstGeom>
              <a:solidFill>
                <a:srgbClr val="F2A21E"/>
              </a:solidFill>
              <a:ln w="12700" cap="flat" cmpd="sng">
                <a:solidFill>
                  <a:srgbClr val="31538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20" name="Google Shape;2420;p315"/>
              <p:cNvSpPr/>
              <p:nvPr/>
            </p:nvSpPr>
            <p:spPr>
              <a:xfrm>
                <a:off x="8025094" y="1891171"/>
                <a:ext cx="204300" cy="701400"/>
              </a:xfrm>
              <a:prstGeom prst="downArrow">
                <a:avLst>
                  <a:gd name="adj1" fmla="val 50000"/>
                  <a:gd name="adj2" fmla="val 50000"/>
                </a:avLst>
              </a:prstGeom>
              <a:solidFill>
                <a:srgbClr val="F2A21E"/>
              </a:solidFill>
              <a:ln w="12700" cap="flat" cmpd="sng">
                <a:solidFill>
                  <a:srgbClr val="31538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21" name="Google Shape;2421;p315"/>
              <p:cNvSpPr/>
              <p:nvPr/>
            </p:nvSpPr>
            <p:spPr>
              <a:xfrm rot="10800000">
                <a:off x="1608650" y="1584916"/>
                <a:ext cx="838200" cy="977100"/>
              </a:xfrm>
              <a:prstGeom prst="bentUpArrow">
                <a:avLst>
                  <a:gd name="adj1" fmla="val 14062"/>
                  <a:gd name="adj2" fmla="val 13671"/>
                  <a:gd name="adj3" fmla="val 25000"/>
                </a:avLst>
              </a:prstGeom>
              <a:solidFill>
                <a:srgbClr val="F2A21E"/>
              </a:solidFill>
              <a:ln w="12700" cap="flat" cmpd="sng">
                <a:solidFill>
                  <a:srgbClr val="31538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22" name="Google Shape;2422;p315"/>
              <p:cNvSpPr/>
              <p:nvPr/>
            </p:nvSpPr>
            <p:spPr>
              <a:xfrm rot="5400000" flipH="1">
                <a:off x="1151380" y="1268164"/>
                <a:ext cx="1333500" cy="1239300"/>
              </a:xfrm>
              <a:prstGeom prst="bentUpArrow">
                <a:avLst>
                  <a:gd name="adj1" fmla="val 9955"/>
                  <a:gd name="adj2" fmla="val 9907"/>
                  <a:gd name="adj3" fmla="val 20208"/>
                </a:avLst>
              </a:prstGeom>
              <a:solidFill>
                <a:srgbClr val="F2A21E"/>
              </a:solidFill>
              <a:ln w="12700" cap="flat" cmpd="sng">
                <a:solidFill>
                  <a:srgbClr val="31538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23" name="Google Shape;2423;p315"/>
              <p:cNvSpPr txBox="1"/>
              <p:nvPr/>
            </p:nvSpPr>
            <p:spPr>
              <a:xfrm>
                <a:off x="3306070" y="2004597"/>
                <a:ext cx="1083300" cy="4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600" b="0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Scientific advice on research projects &amp; QIP implementation </a:t>
                </a:r>
                <a:endParaRPr sz="1100"/>
              </a:p>
            </p:txBody>
          </p:sp>
          <p:sp>
            <p:nvSpPr>
              <p:cNvPr id="2424" name="Google Shape;2424;p315"/>
              <p:cNvSpPr txBox="1"/>
              <p:nvPr/>
            </p:nvSpPr>
            <p:spPr>
              <a:xfrm>
                <a:off x="4798379" y="2020596"/>
                <a:ext cx="1152900" cy="4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600" b="0" u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Ensures alignment with QIP objectives and approval status </a:t>
                </a:r>
                <a:endParaRPr sz="1100"/>
              </a:p>
            </p:txBody>
          </p:sp>
          <p:sp>
            <p:nvSpPr>
              <p:cNvPr id="2425" name="Google Shape;2425;p315"/>
              <p:cNvSpPr/>
              <p:nvPr/>
            </p:nvSpPr>
            <p:spPr>
              <a:xfrm rot="10800000">
                <a:off x="7820794" y="3514987"/>
                <a:ext cx="204300" cy="701400"/>
              </a:xfrm>
              <a:prstGeom prst="downArrow">
                <a:avLst>
                  <a:gd name="adj1" fmla="val 50000"/>
                  <a:gd name="adj2" fmla="val 50000"/>
                </a:avLst>
              </a:prstGeom>
              <a:solidFill>
                <a:srgbClr val="F2A21E"/>
              </a:solidFill>
              <a:ln w="12700" cap="flat" cmpd="sng">
                <a:solidFill>
                  <a:srgbClr val="31538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26" name="Google Shape;2426;p315"/>
              <p:cNvSpPr/>
              <p:nvPr/>
            </p:nvSpPr>
            <p:spPr>
              <a:xfrm>
                <a:off x="8025094" y="3517265"/>
                <a:ext cx="204300" cy="701400"/>
              </a:xfrm>
              <a:prstGeom prst="downArrow">
                <a:avLst>
                  <a:gd name="adj1" fmla="val 50000"/>
                  <a:gd name="adj2" fmla="val 50000"/>
                </a:avLst>
              </a:prstGeom>
              <a:solidFill>
                <a:srgbClr val="F2A21E"/>
              </a:solidFill>
              <a:ln w="12700" cap="flat" cmpd="sng">
                <a:solidFill>
                  <a:srgbClr val="31538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27" name="Google Shape;2427;p315"/>
              <p:cNvSpPr/>
              <p:nvPr/>
            </p:nvSpPr>
            <p:spPr>
              <a:xfrm rot="10800000">
                <a:off x="10732468" y="3532497"/>
                <a:ext cx="204300" cy="701400"/>
              </a:xfrm>
              <a:prstGeom prst="downArrow">
                <a:avLst>
                  <a:gd name="adj1" fmla="val 50000"/>
                  <a:gd name="adj2" fmla="val 50000"/>
                </a:avLst>
              </a:prstGeom>
              <a:solidFill>
                <a:srgbClr val="F2A21E"/>
              </a:solidFill>
              <a:ln w="12700" cap="flat" cmpd="sng">
                <a:solidFill>
                  <a:srgbClr val="31538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28" name="Google Shape;2428;p315"/>
              <p:cNvSpPr/>
              <p:nvPr/>
            </p:nvSpPr>
            <p:spPr>
              <a:xfrm>
                <a:off x="10936768" y="3534775"/>
                <a:ext cx="204300" cy="701400"/>
              </a:xfrm>
              <a:prstGeom prst="downArrow">
                <a:avLst>
                  <a:gd name="adj1" fmla="val 50000"/>
                  <a:gd name="adj2" fmla="val 50000"/>
                </a:avLst>
              </a:prstGeom>
              <a:solidFill>
                <a:srgbClr val="F2A21E"/>
              </a:solidFill>
              <a:ln w="12700" cap="flat" cmpd="sng">
                <a:solidFill>
                  <a:srgbClr val="31538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29" name="Google Shape;2429;p315"/>
              <p:cNvSpPr/>
              <p:nvPr/>
            </p:nvSpPr>
            <p:spPr>
              <a:xfrm rot="10800000" flipH="1">
                <a:off x="10082645" y="1579678"/>
                <a:ext cx="838200" cy="977100"/>
              </a:xfrm>
              <a:prstGeom prst="bentUpArrow">
                <a:avLst>
                  <a:gd name="adj1" fmla="val 14062"/>
                  <a:gd name="adj2" fmla="val 13671"/>
                  <a:gd name="adj3" fmla="val 25000"/>
                </a:avLst>
              </a:prstGeom>
              <a:solidFill>
                <a:srgbClr val="F2A21E"/>
              </a:solidFill>
              <a:ln w="12700" cap="flat" cmpd="sng">
                <a:solidFill>
                  <a:srgbClr val="31538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30" name="Google Shape;2430;p315"/>
              <p:cNvSpPr/>
              <p:nvPr/>
            </p:nvSpPr>
            <p:spPr>
              <a:xfrm rot="-5400000">
                <a:off x="10027709" y="1260219"/>
                <a:ext cx="1333500" cy="1239300"/>
              </a:xfrm>
              <a:prstGeom prst="bentUpArrow">
                <a:avLst>
                  <a:gd name="adj1" fmla="val 9955"/>
                  <a:gd name="adj2" fmla="val 9907"/>
                  <a:gd name="adj3" fmla="val 20208"/>
                </a:avLst>
              </a:prstGeom>
              <a:solidFill>
                <a:srgbClr val="F2A21E"/>
              </a:solidFill>
              <a:ln w="12700" cap="flat" cmpd="sng">
                <a:solidFill>
                  <a:srgbClr val="31538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31" name="Google Shape;2431;p315"/>
              <p:cNvSpPr/>
              <p:nvPr/>
            </p:nvSpPr>
            <p:spPr>
              <a:xfrm rot="5400000">
                <a:off x="2776986" y="2871798"/>
                <a:ext cx="204300" cy="637200"/>
              </a:xfrm>
              <a:prstGeom prst="downArrow">
                <a:avLst>
                  <a:gd name="adj1" fmla="val 50000"/>
                  <a:gd name="adj2" fmla="val 50000"/>
                </a:avLst>
              </a:prstGeom>
              <a:solidFill>
                <a:srgbClr val="F2A21E"/>
              </a:solidFill>
              <a:ln w="12700" cap="flat" cmpd="sng">
                <a:solidFill>
                  <a:srgbClr val="31538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32" name="Google Shape;2432;p315"/>
              <p:cNvSpPr/>
              <p:nvPr/>
            </p:nvSpPr>
            <p:spPr>
              <a:xfrm rot="-5400000">
                <a:off x="2776940" y="2664511"/>
                <a:ext cx="204300" cy="637200"/>
              </a:xfrm>
              <a:prstGeom prst="downArrow">
                <a:avLst>
                  <a:gd name="adj1" fmla="val 50000"/>
                  <a:gd name="adj2" fmla="val 50000"/>
                </a:avLst>
              </a:prstGeom>
              <a:solidFill>
                <a:srgbClr val="F2A21E"/>
              </a:solidFill>
              <a:ln w="12700" cap="flat" cmpd="sng">
                <a:solidFill>
                  <a:srgbClr val="31538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33" name="Google Shape;2433;p315"/>
              <p:cNvSpPr/>
              <p:nvPr/>
            </p:nvSpPr>
            <p:spPr>
              <a:xfrm rot="5400000">
                <a:off x="6275504" y="2871798"/>
                <a:ext cx="204300" cy="637200"/>
              </a:xfrm>
              <a:prstGeom prst="downArrow">
                <a:avLst>
                  <a:gd name="adj1" fmla="val 50000"/>
                  <a:gd name="adj2" fmla="val 50000"/>
                </a:avLst>
              </a:prstGeom>
              <a:solidFill>
                <a:srgbClr val="F2A21E"/>
              </a:solidFill>
              <a:ln w="12700" cap="flat" cmpd="sng">
                <a:solidFill>
                  <a:srgbClr val="31538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34" name="Google Shape;2434;p315"/>
              <p:cNvSpPr/>
              <p:nvPr/>
            </p:nvSpPr>
            <p:spPr>
              <a:xfrm rot="-5400000">
                <a:off x="6275458" y="2664511"/>
                <a:ext cx="204300" cy="637200"/>
              </a:xfrm>
              <a:prstGeom prst="downArrow">
                <a:avLst>
                  <a:gd name="adj1" fmla="val 50000"/>
                  <a:gd name="adj2" fmla="val 50000"/>
                </a:avLst>
              </a:prstGeom>
              <a:solidFill>
                <a:srgbClr val="F2A21E"/>
              </a:solidFill>
              <a:ln w="12700" cap="flat" cmpd="sng">
                <a:solidFill>
                  <a:srgbClr val="31538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35" name="Google Shape;2435;p315"/>
              <p:cNvSpPr txBox="1"/>
              <p:nvPr/>
            </p:nvSpPr>
            <p:spPr>
              <a:xfrm>
                <a:off x="2568822" y="2385674"/>
                <a:ext cx="766500" cy="4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Ethics &amp; governance approval</a:t>
                </a:r>
                <a:endParaRPr sz="1100"/>
              </a:p>
            </p:txBody>
          </p:sp>
          <p:sp>
            <p:nvSpPr>
              <p:cNvPr id="2436" name="Google Shape;2436;p315"/>
              <p:cNvSpPr txBox="1"/>
              <p:nvPr/>
            </p:nvSpPr>
            <p:spPr>
              <a:xfrm>
                <a:off x="2481973" y="3418116"/>
                <a:ext cx="1038000" cy="584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Submit PMC approved research applications for review</a:t>
                </a:r>
                <a:endParaRPr sz="1100"/>
              </a:p>
            </p:txBody>
          </p:sp>
          <p:sp>
            <p:nvSpPr>
              <p:cNvPr id="2437" name="Google Shape;2437;p315"/>
              <p:cNvSpPr txBox="1"/>
              <p:nvPr/>
            </p:nvSpPr>
            <p:spPr>
              <a:xfrm>
                <a:off x="6822511" y="2004597"/>
                <a:ext cx="1100400" cy="4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Operational advice on research &amp; QIP implementation </a:t>
                </a:r>
                <a:endParaRPr sz="1100"/>
              </a:p>
            </p:txBody>
          </p:sp>
          <p:sp>
            <p:nvSpPr>
              <p:cNvPr id="2438" name="Google Shape;2438;p315"/>
              <p:cNvSpPr txBox="1"/>
              <p:nvPr/>
            </p:nvSpPr>
            <p:spPr>
              <a:xfrm>
                <a:off x="8222690" y="2015313"/>
                <a:ext cx="1162800" cy="4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Ensures alignment with QIP objectives and approval status </a:t>
                </a:r>
                <a:endParaRPr sz="1100"/>
              </a:p>
            </p:txBody>
          </p:sp>
          <p:sp>
            <p:nvSpPr>
              <p:cNvPr id="2439" name="Google Shape;2439;p315"/>
              <p:cNvSpPr txBox="1"/>
              <p:nvPr/>
            </p:nvSpPr>
            <p:spPr>
              <a:xfrm>
                <a:off x="9670304" y="1884419"/>
                <a:ext cx="913200" cy="708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Approves changes in deliverables / milestones and issue resolution</a:t>
                </a:r>
                <a:endParaRPr sz="1100"/>
              </a:p>
            </p:txBody>
          </p:sp>
          <p:sp>
            <p:nvSpPr>
              <p:cNvPr id="2440" name="Google Shape;2440;p315"/>
              <p:cNvSpPr txBox="1"/>
              <p:nvPr/>
            </p:nvSpPr>
            <p:spPr>
              <a:xfrm>
                <a:off x="11333304" y="1757012"/>
                <a:ext cx="938400" cy="83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Provides updates on progress, budget and escalates risks/ issues </a:t>
                </a:r>
                <a:endParaRPr sz="1100"/>
              </a:p>
            </p:txBody>
          </p:sp>
          <p:sp>
            <p:nvSpPr>
              <p:cNvPr id="2441" name="Google Shape;2441;p315"/>
              <p:cNvSpPr txBox="1"/>
              <p:nvPr/>
            </p:nvSpPr>
            <p:spPr>
              <a:xfrm>
                <a:off x="6822511" y="3634886"/>
                <a:ext cx="1038000" cy="4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Communicate locality/site needs and requirements</a:t>
                </a:r>
                <a:endParaRPr sz="1100"/>
              </a:p>
            </p:txBody>
          </p:sp>
          <p:sp>
            <p:nvSpPr>
              <p:cNvPr id="2442" name="Google Shape;2442;p315"/>
              <p:cNvSpPr txBox="1"/>
              <p:nvPr/>
            </p:nvSpPr>
            <p:spPr>
              <a:xfrm>
                <a:off x="8206425" y="3715179"/>
                <a:ext cx="1149300" cy="338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Provide support, guidance &amp; oversight </a:t>
                </a:r>
                <a:endParaRPr sz="1100"/>
              </a:p>
            </p:txBody>
          </p:sp>
          <p:sp>
            <p:nvSpPr>
              <p:cNvPr id="2443" name="Google Shape;2443;p315"/>
              <p:cNvSpPr txBox="1"/>
              <p:nvPr/>
            </p:nvSpPr>
            <p:spPr>
              <a:xfrm>
                <a:off x="9722642" y="3634886"/>
                <a:ext cx="1122900" cy="4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Communicate locality/site needs and requirements</a:t>
                </a:r>
                <a:endParaRPr sz="1100"/>
              </a:p>
            </p:txBody>
          </p:sp>
          <p:sp>
            <p:nvSpPr>
              <p:cNvPr id="2444" name="Google Shape;2444;p315"/>
              <p:cNvSpPr txBox="1"/>
              <p:nvPr/>
            </p:nvSpPr>
            <p:spPr>
              <a:xfrm>
                <a:off x="11140954" y="3657020"/>
                <a:ext cx="914700" cy="46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6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Provide targets, objectives and milestones</a:t>
                </a:r>
                <a:endParaRPr sz="1100"/>
              </a:p>
            </p:txBody>
          </p:sp>
        </p:grpSp>
      </p:grpSp>
      <p:pic>
        <p:nvPicPr>
          <p:cNvPr id="2445" name="Google Shape;2445;p315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75466" y="4847470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6" name="Google Shape;2446;p315" descr="A picture containing drawing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25715" y="4852556"/>
            <a:ext cx="489139" cy="264671"/>
          </a:xfrm>
          <a:prstGeom prst="rect">
            <a:avLst/>
          </a:prstGeom>
          <a:noFill/>
          <a:ln>
            <a:noFill/>
          </a:ln>
        </p:spPr>
      </p:pic>
      <p:sp>
        <p:nvSpPr>
          <p:cNvPr id="2447" name="Google Shape;2447;p315"/>
          <p:cNvSpPr/>
          <p:nvPr/>
        </p:nvSpPr>
        <p:spPr>
          <a:xfrm>
            <a:off x="0" y="0"/>
            <a:ext cx="9144000" cy="5205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8" name="Google Shape;2448;p315"/>
          <p:cNvSpPr txBox="1">
            <a:spLocks noGrp="1"/>
          </p:cNvSpPr>
          <p:nvPr>
            <p:ph type="ctrTitle"/>
          </p:nvPr>
        </p:nvSpPr>
        <p:spPr>
          <a:xfrm>
            <a:off x="-12" y="52643"/>
            <a:ext cx="7891200" cy="4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rPr lang="en-GB" sz="15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Overarching Governance Structure: Respective Roles and Relationships </a:t>
            </a:r>
            <a:endParaRPr sz="15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9" name="Google Shape;2449;p315"/>
          <p:cNvSpPr/>
          <p:nvPr/>
        </p:nvSpPr>
        <p:spPr>
          <a:xfrm>
            <a:off x="-5499" y="3677575"/>
            <a:ext cx="1827300" cy="440700"/>
          </a:xfrm>
          <a:prstGeom prst="rect">
            <a:avLst/>
          </a:prstGeom>
          <a:solidFill>
            <a:srgbClr val="F2A21F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FFFFFF"/>
                </a:solidFill>
              </a:rPr>
              <a:t>*ADEPT: Anonymised Data </a:t>
            </a:r>
            <a:endParaRPr sz="1000">
              <a:solidFill>
                <a:srgbClr val="FFFFFF"/>
              </a:solidFill>
            </a:endParaRPr>
          </a:p>
          <a:p>
            <a:pPr marL="6350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-GB" sz="1000">
                <a:solidFill>
                  <a:srgbClr val="FFFFFF"/>
                </a:solidFill>
              </a:rPr>
              <a:t>Ethics &amp; Protocol Committee</a:t>
            </a:r>
            <a:endParaRPr sz="1100" b="1">
              <a:solidFill>
                <a:srgbClr val="FFFFFF"/>
              </a:solidFill>
            </a:endParaRPr>
          </a:p>
        </p:txBody>
      </p:sp>
      <p:sp>
        <p:nvSpPr>
          <p:cNvPr id="2450" name="Google Shape;2450;p315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51" name="Google Shape;2451;p315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75466" y="4847470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2" name="Google Shape;2452;p315" descr="A picture containing drawing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696" y="4839713"/>
            <a:ext cx="489139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3" name="Google Shape;2453;p315"/>
          <p:cNvPicPr preferRelativeResize="0"/>
          <p:nvPr/>
        </p:nvPicPr>
        <p:blipFill rotWithShape="1">
          <a:blip r:embed="rId5">
            <a:alphaModFix/>
          </a:blip>
          <a:srcRect t="30458" b="32048"/>
          <a:stretch/>
        </p:blipFill>
        <p:spPr>
          <a:xfrm>
            <a:off x="4001747" y="4800600"/>
            <a:ext cx="1140523" cy="3021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1" name="Google Shape;2491;p317"/>
          <p:cNvSpPr txBox="1">
            <a:spLocks noGrp="1"/>
          </p:cNvSpPr>
          <p:nvPr>
            <p:ph type="body" idx="1"/>
          </p:nvPr>
        </p:nvSpPr>
        <p:spPr>
          <a:xfrm>
            <a:off x="805876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r>
              <a:rPr lang="en-GB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Year 1</a:t>
            </a:r>
            <a:endParaRPr sz="2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2" name="Google Shape;2492;p317"/>
          <p:cNvSpPr txBox="1">
            <a:spLocks noGrp="1"/>
          </p:cNvSpPr>
          <p:nvPr>
            <p:ph type="body" idx="2"/>
          </p:nvPr>
        </p:nvSpPr>
        <p:spPr>
          <a:xfrm>
            <a:off x="751502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</a:pPr>
            <a:r>
              <a:rPr lang="en-GB" sz="1400">
                <a:latin typeface="Arial"/>
                <a:ea typeface="Arial"/>
                <a:cs typeface="Arial"/>
                <a:sym typeface="Arial"/>
              </a:rPr>
              <a:t>2020-2021</a:t>
            </a:r>
            <a:endParaRPr sz="1400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3" name="Google Shape;2493;p317"/>
          <p:cNvSpPr txBox="1">
            <a:spLocks noGrp="1"/>
          </p:cNvSpPr>
          <p:nvPr>
            <p:ph type="body" idx="4"/>
          </p:nvPr>
        </p:nvSpPr>
        <p:spPr>
          <a:xfrm>
            <a:off x="2309298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</a:pPr>
            <a:r>
              <a:rPr lang="en-GB" sz="1400">
                <a:latin typeface="Arial"/>
                <a:ea typeface="Arial"/>
                <a:cs typeface="Arial"/>
                <a:sym typeface="Arial"/>
              </a:rPr>
              <a:t>2021-2022</a:t>
            </a:r>
            <a:endParaRPr sz="1400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4" name="Google Shape;2494;p317"/>
          <p:cNvSpPr txBox="1">
            <a:spLocks noGrp="1"/>
          </p:cNvSpPr>
          <p:nvPr>
            <p:ph type="body" idx="6"/>
          </p:nvPr>
        </p:nvSpPr>
        <p:spPr>
          <a:xfrm>
            <a:off x="3867094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</a:pPr>
            <a:r>
              <a:rPr lang="en-GB" sz="1400">
                <a:latin typeface="Arial"/>
                <a:ea typeface="Arial"/>
                <a:cs typeface="Arial"/>
                <a:sym typeface="Arial"/>
              </a:rPr>
              <a:t>2022-2023</a:t>
            </a:r>
            <a:endParaRPr sz="1400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5" name="Google Shape;2495;p317"/>
          <p:cNvSpPr txBox="1">
            <a:spLocks noGrp="1"/>
          </p:cNvSpPr>
          <p:nvPr>
            <p:ph type="body" idx="8"/>
          </p:nvPr>
        </p:nvSpPr>
        <p:spPr>
          <a:xfrm>
            <a:off x="5424889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</a:pPr>
            <a:r>
              <a:rPr lang="en-GB" sz="1400">
                <a:latin typeface="Arial"/>
                <a:ea typeface="Arial"/>
                <a:cs typeface="Arial"/>
                <a:sym typeface="Arial"/>
              </a:rPr>
              <a:t>2023-2024</a:t>
            </a:r>
            <a:endParaRPr sz="1400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6" name="Google Shape;2496;p317"/>
          <p:cNvSpPr txBox="1">
            <a:spLocks noGrp="1"/>
          </p:cNvSpPr>
          <p:nvPr>
            <p:ph type="body" idx="13"/>
          </p:nvPr>
        </p:nvSpPr>
        <p:spPr>
          <a:xfrm>
            <a:off x="6982685" y="1622273"/>
            <a:ext cx="12729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/>
              <a:buNone/>
            </a:pPr>
            <a:r>
              <a:rPr lang="en-GB" sz="1400">
                <a:latin typeface="Arial"/>
                <a:ea typeface="Arial"/>
                <a:cs typeface="Arial"/>
                <a:sym typeface="Arial"/>
              </a:rPr>
              <a:t>2024-2025</a:t>
            </a:r>
            <a:endParaRPr sz="1400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7" name="Google Shape;2497;p317"/>
          <p:cNvSpPr txBox="1">
            <a:spLocks noGrp="1"/>
          </p:cNvSpPr>
          <p:nvPr>
            <p:ph type="body" idx="1"/>
          </p:nvPr>
        </p:nvSpPr>
        <p:spPr>
          <a:xfrm>
            <a:off x="2365276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r>
              <a:rPr lang="en-GB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Year 2</a:t>
            </a:r>
            <a:endParaRPr sz="2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8" name="Google Shape;2498;p317"/>
          <p:cNvSpPr txBox="1">
            <a:spLocks noGrp="1"/>
          </p:cNvSpPr>
          <p:nvPr>
            <p:ph type="body" idx="1"/>
          </p:nvPr>
        </p:nvSpPr>
        <p:spPr>
          <a:xfrm>
            <a:off x="3924676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r>
              <a:rPr lang="en-GB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Year 3</a:t>
            </a:r>
            <a:endParaRPr sz="2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9" name="Google Shape;2499;p317"/>
          <p:cNvSpPr txBox="1">
            <a:spLocks noGrp="1"/>
          </p:cNvSpPr>
          <p:nvPr>
            <p:ph type="body" idx="1"/>
          </p:nvPr>
        </p:nvSpPr>
        <p:spPr>
          <a:xfrm>
            <a:off x="5484076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r>
              <a:rPr lang="en-GB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Year 4</a:t>
            </a:r>
            <a:endParaRPr sz="2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0" name="Google Shape;2500;p317"/>
          <p:cNvSpPr txBox="1">
            <a:spLocks noGrp="1"/>
          </p:cNvSpPr>
          <p:nvPr>
            <p:ph type="body" idx="1"/>
          </p:nvPr>
        </p:nvSpPr>
        <p:spPr>
          <a:xfrm>
            <a:off x="6987501" y="1107136"/>
            <a:ext cx="1272900" cy="3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r>
              <a:rPr lang="en-GB"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Year 5</a:t>
            </a:r>
            <a:endParaRPr sz="2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1" name="Google Shape;2501;p317"/>
          <p:cNvSpPr/>
          <p:nvPr/>
        </p:nvSpPr>
        <p:spPr>
          <a:xfrm>
            <a:off x="656044" y="1999900"/>
            <a:ext cx="8488200" cy="861000"/>
          </a:xfrm>
          <a:prstGeom prst="rect">
            <a:avLst/>
          </a:prstGeom>
          <a:solidFill>
            <a:srgbClr val="2893F4">
              <a:alpha val="5922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2" name="Google Shape;2502;p317"/>
          <p:cNvSpPr/>
          <p:nvPr/>
        </p:nvSpPr>
        <p:spPr>
          <a:xfrm>
            <a:off x="732378" y="2097226"/>
            <a:ext cx="907057" cy="689493"/>
          </a:xfrm>
          <a:custGeom>
            <a:avLst/>
            <a:gdLst/>
            <a:ahLst/>
            <a:cxnLst/>
            <a:rect l="l" t="t" r="r" b="b"/>
            <a:pathLst>
              <a:path w="1209409" h="1144387" extrusionOk="0">
                <a:moveTo>
                  <a:pt x="1216302" y="1117338"/>
                </a:moveTo>
                <a:lnTo>
                  <a:pt x="1216302" y="36802"/>
                </a:lnTo>
                <a:cubicBezTo>
                  <a:pt x="1216302" y="16385"/>
                  <a:pt x="1199786" y="0"/>
                  <a:pt x="1179499" y="0"/>
                </a:cubicBezTo>
                <a:lnTo>
                  <a:pt x="36802" y="0"/>
                </a:lnTo>
                <a:cubicBezTo>
                  <a:pt x="16386" y="0"/>
                  <a:pt x="0" y="16516"/>
                  <a:pt x="0" y="36802"/>
                </a:cubicBezTo>
                <a:lnTo>
                  <a:pt x="0" y="1117338"/>
                </a:lnTo>
                <a:cubicBezTo>
                  <a:pt x="0" y="1137755"/>
                  <a:pt x="16516" y="1154141"/>
                  <a:pt x="36802" y="1154141"/>
                </a:cubicBezTo>
                <a:lnTo>
                  <a:pt x="1179369" y="1154141"/>
                </a:lnTo>
                <a:cubicBezTo>
                  <a:pt x="1199786" y="1154141"/>
                  <a:pt x="1216302" y="1137755"/>
                  <a:pt x="1216302" y="111733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54000" tIns="54000" rIns="27000" bIns="34275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  <a:t>Establish Quality Standards</a:t>
            </a:r>
            <a:endParaRPr sz="1100" b="0" i="0" u="none" strike="noStrike" cap="none">
              <a:solidFill>
                <a:srgbClr val="08539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lang="en-GB" sz="900" b="0" i="0" u="none" strike="noStrike" cap="none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  <a:t>With GSC</a:t>
            </a:r>
            <a:endParaRPr sz="900" b="0" i="0" u="none" strike="noStrike" cap="none">
              <a:solidFill>
                <a:srgbClr val="08539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8539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3" name="Google Shape;2503;p317"/>
          <p:cNvSpPr/>
          <p:nvPr/>
        </p:nvSpPr>
        <p:spPr>
          <a:xfrm>
            <a:off x="1728078" y="2097225"/>
            <a:ext cx="1472748" cy="689493"/>
          </a:xfrm>
          <a:custGeom>
            <a:avLst/>
            <a:gdLst/>
            <a:ahLst/>
            <a:cxnLst/>
            <a:rect l="l" t="t" r="r" b="b"/>
            <a:pathLst>
              <a:path w="1963664" h="1144387" extrusionOk="0">
                <a:moveTo>
                  <a:pt x="1971988" y="1117338"/>
                </a:moveTo>
                <a:lnTo>
                  <a:pt x="1971988" y="36802"/>
                </a:lnTo>
                <a:cubicBezTo>
                  <a:pt x="1971988" y="16385"/>
                  <a:pt x="1955472" y="0"/>
                  <a:pt x="1935185" y="0"/>
                </a:cubicBezTo>
                <a:lnTo>
                  <a:pt x="36802" y="0"/>
                </a:lnTo>
                <a:cubicBezTo>
                  <a:pt x="16386" y="0"/>
                  <a:pt x="0" y="16516"/>
                  <a:pt x="0" y="36802"/>
                </a:cubicBezTo>
                <a:lnTo>
                  <a:pt x="0" y="1117338"/>
                </a:lnTo>
                <a:cubicBezTo>
                  <a:pt x="0" y="1137755"/>
                  <a:pt x="16516" y="1154141"/>
                  <a:pt x="36802" y="1154141"/>
                </a:cubicBezTo>
                <a:lnTo>
                  <a:pt x="1935055" y="1154141"/>
                </a:lnTo>
                <a:cubicBezTo>
                  <a:pt x="1955472" y="1154141"/>
                  <a:pt x="1971988" y="1137755"/>
                  <a:pt x="1971988" y="111733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54000" tIns="54000" rIns="27000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  <a:t>Assess current practice vs Quality Standards</a:t>
            </a:r>
            <a:br>
              <a:rPr lang="en-GB" sz="900" b="0" i="0" u="none" strike="noStrike" cap="none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900" b="0" i="0" u="none" strike="noStrike" cap="none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  <a:t>With NSC UK &amp; NSC USA</a:t>
            </a:r>
            <a:endParaRPr sz="900" b="0" i="0" u="none" strike="noStrike" cap="none">
              <a:solidFill>
                <a:srgbClr val="08539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4" name="Google Shape;2504;p317"/>
          <p:cNvSpPr/>
          <p:nvPr/>
        </p:nvSpPr>
        <p:spPr>
          <a:xfrm>
            <a:off x="3289475" y="2097225"/>
            <a:ext cx="5795087" cy="689493"/>
          </a:xfrm>
          <a:custGeom>
            <a:avLst/>
            <a:gdLst/>
            <a:ahLst/>
            <a:cxnLst/>
            <a:rect l="l" t="t" r="r" b="b"/>
            <a:pathLst>
              <a:path w="7477532" h="1144387" extrusionOk="0">
                <a:moveTo>
                  <a:pt x="7484425" y="1117338"/>
                </a:moveTo>
                <a:lnTo>
                  <a:pt x="7484425" y="36802"/>
                </a:lnTo>
                <a:cubicBezTo>
                  <a:pt x="7484425" y="16385"/>
                  <a:pt x="7467909" y="0"/>
                  <a:pt x="7447622" y="0"/>
                </a:cubicBezTo>
                <a:lnTo>
                  <a:pt x="36802" y="0"/>
                </a:lnTo>
                <a:cubicBezTo>
                  <a:pt x="16385" y="0"/>
                  <a:pt x="0" y="16516"/>
                  <a:pt x="0" y="36802"/>
                </a:cubicBezTo>
                <a:lnTo>
                  <a:pt x="0" y="1117338"/>
                </a:lnTo>
                <a:cubicBezTo>
                  <a:pt x="0" y="1137755"/>
                  <a:pt x="16515" y="1154141"/>
                  <a:pt x="36802" y="1154141"/>
                </a:cubicBezTo>
                <a:lnTo>
                  <a:pt x="7447492" y="1154141"/>
                </a:lnTo>
                <a:cubicBezTo>
                  <a:pt x="7467909" y="1154141"/>
                  <a:pt x="7484425" y="1137755"/>
                  <a:pt x="7484425" y="111733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54000" tIns="54000" rIns="27000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  <a:t>Integrate Quality Standards into routine clinical practice </a:t>
            </a:r>
            <a:r>
              <a:rPr lang="en-GB" sz="900" b="0" i="0" u="none" strike="noStrike" cap="none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  <a:t>(with NSCs &amp; LOCs)</a:t>
            </a:r>
            <a:endParaRPr sz="900" b="0" i="0" u="none" strike="noStrike" cap="none">
              <a:solidFill>
                <a:srgbClr val="08539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endParaRPr sz="600" b="0" i="0" u="none" strike="noStrike" cap="none">
              <a:solidFill>
                <a:srgbClr val="08539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" marR="0" lvl="0" indent="-1397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85394"/>
              </a:buClr>
              <a:buSzPts val="1000"/>
              <a:buFont typeface="Arial"/>
              <a:buChar char="●"/>
            </a:pPr>
            <a:r>
              <a:rPr lang="en-GB" sz="1000" b="0" i="0" u="none" strike="noStrike" cap="none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  <a:t>For all diagnosed patients with COPD</a:t>
            </a:r>
            <a:endParaRPr sz="1000" b="0" i="0" u="none" strike="noStrike" cap="none">
              <a:solidFill>
                <a:srgbClr val="08539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" marR="0" lvl="0" indent="-13970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085394"/>
              </a:buClr>
              <a:buSzPts val="1000"/>
              <a:buFont typeface="Arial"/>
              <a:buChar char="●"/>
            </a:pPr>
            <a:r>
              <a:rPr lang="en-GB" sz="1000" b="0" i="0" u="none" strike="noStrike" cap="none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  <a:t>Provide HCPs with clinical decision support at point of care</a:t>
            </a:r>
            <a:endParaRPr sz="1000" b="0" i="0" u="none" strike="noStrike" cap="none">
              <a:solidFill>
                <a:srgbClr val="08539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08539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5" name="Google Shape;2505;p317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75466" y="4847470"/>
            <a:ext cx="971552" cy="235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6" name="Google Shape;2506;p317" descr="A picture containing drawing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25715" y="4852556"/>
            <a:ext cx="489139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7" name="Google Shape;2507;p3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9975" y="4802122"/>
            <a:ext cx="971550" cy="326162"/>
          </a:xfrm>
          <a:prstGeom prst="rect">
            <a:avLst/>
          </a:prstGeom>
          <a:noFill/>
          <a:ln>
            <a:noFill/>
          </a:ln>
        </p:spPr>
      </p:pic>
      <p:sp>
        <p:nvSpPr>
          <p:cNvPr id="2508" name="Google Shape;2508;p317"/>
          <p:cNvSpPr/>
          <p:nvPr/>
        </p:nvSpPr>
        <p:spPr>
          <a:xfrm>
            <a:off x="0" y="0"/>
            <a:ext cx="9144000" cy="5205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9" name="Google Shape;2509;p317"/>
          <p:cNvSpPr txBox="1">
            <a:spLocks noGrp="1"/>
          </p:cNvSpPr>
          <p:nvPr>
            <p:ph type="title" idx="4294967295"/>
          </p:nvPr>
        </p:nvSpPr>
        <p:spPr>
          <a:xfrm>
            <a:off x="64263" y="69634"/>
            <a:ext cx="7891200" cy="4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rPr lang="en-GB" sz="1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CONQUEST Timelines: Five Year Plan</a:t>
            </a:r>
            <a:endParaRPr sz="18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0" name="Google Shape;2510;p317"/>
          <p:cNvSpPr/>
          <p:nvPr/>
        </p:nvSpPr>
        <p:spPr>
          <a:xfrm>
            <a:off x="2817550" y="2961850"/>
            <a:ext cx="6326100" cy="986100"/>
          </a:xfrm>
          <a:prstGeom prst="rect">
            <a:avLst/>
          </a:prstGeom>
          <a:solidFill>
            <a:srgbClr val="2893F4">
              <a:alpha val="5922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1" name="Google Shape;2511;p317"/>
          <p:cNvSpPr/>
          <p:nvPr/>
        </p:nvSpPr>
        <p:spPr>
          <a:xfrm>
            <a:off x="2871075" y="3036475"/>
            <a:ext cx="2315596" cy="821098"/>
          </a:xfrm>
          <a:custGeom>
            <a:avLst/>
            <a:gdLst/>
            <a:ahLst/>
            <a:cxnLst/>
            <a:rect l="l" t="t" r="r" b="b"/>
            <a:pathLst>
              <a:path w="3576210" h="1144387" extrusionOk="0">
                <a:moveTo>
                  <a:pt x="3581803" y="1117338"/>
                </a:moveTo>
                <a:lnTo>
                  <a:pt x="3581803" y="36802"/>
                </a:lnTo>
                <a:cubicBezTo>
                  <a:pt x="3581803" y="16386"/>
                  <a:pt x="3565287" y="0"/>
                  <a:pt x="3545000" y="0"/>
                </a:cubicBezTo>
                <a:lnTo>
                  <a:pt x="36802" y="0"/>
                </a:lnTo>
                <a:cubicBezTo>
                  <a:pt x="16385" y="0"/>
                  <a:pt x="0" y="16515"/>
                  <a:pt x="0" y="36802"/>
                </a:cubicBezTo>
                <a:lnTo>
                  <a:pt x="0" y="1117338"/>
                </a:lnTo>
                <a:cubicBezTo>
                  <a:pt x="0" y="1137755"/>
                  <a:pt x="16515" y="1154141"/>
                  <a:pt x="36802" y="1154141"/>
                </a:cubicBezTo>
                <a:lnTo>
                  <a:pt x="3545000" y="1154141"/>
                </a:lnTo>
                <a:cubicBezTo>
                  <a:pt x="3565287" y="1154271"/>
                  <a:pt x="3581803" y="1137755"/>
                  <a:pt x="3581803" y="111733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68575" tIns="81000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900" b="0" i="0" u="none" strike="noStrike" cap="none" dirty="0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  <a:t>Cluster </a:t>
            </a:r>
            <a:r>
              <a:rPr lang="en-GB" sz="900" dirty="0">
                <a:solidFill>
                  <a:srgbClr val="085394"/>
                </a:solidFill>
              </a:rPr>
              <a:t>Randomised Trial</a:t>
            </a:r>
            <a:r>
              <a:rPr lang="en-GB" sz="900" b="0" i="0" u="none" strike="noStrike" cap="none" dirty="0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800" b="0" i="0" u="none" strike="noStrike" cap="none" dirty="0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  <a:t>(with GSC)</a:t>
            </a:r>
            <a:endParaRPr sz="800" b="0" i="0" u="none" strike="noStrike" cap="none" dirty="0">
              <a:solidFill>
                <a:srgbClr val="08539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" marR="0" lvl="0" indent="-1333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85394"/>
              </a:buClr>
              <a:buSzPts val="900"/>
              <a:buFont typeface="Arial"/>
              <a:buChar char="●"/>
            </a:pPr>
            <a:r>
              <a:rPr lang="en-GB" sz="900" b="0" i="0" u="none" strike="noStrike" cap="none" dirty="0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  <a:t>Enhanced targeted, risk-based assessment</a:t>
            </a:r>
            <a:endParaRPr sz="900" b="0" i="0" u="none" strike="noStrike" cap="none" dirty="0">
              <a:solidFill>
                <a:srgbClr val="08539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" marR="0" lvl="0" indent="-13335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085394"/>
              </a:buClr>
              <a:buSzPts val="900"/>
              <a:buFont typeface="Arial"/>
              <a:buChar char="●"/>
            </a:pPr>
            <a:r>
              <a:rPr lang="en-GB" sz="900" dirty="0">
                <a:solidFill>
                  <a:srgbClr val="085394"/>
                </a:solidFill>
              </a:rPr>
              <a:t>Modifiable h</a:t>
            </a:r>
            <a:r>
              <a:rPr lang="en-GB" sz="900" b="0" i="0" u="none" strike="noStrike" cap="none" dirty="0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  <a:t>igh-risk population</a:t>
            </a:r>
            <a:endParaRPr sz="900" b="0" i="0" u="none" strike="noStrike" cap="none" dirty="0">
              <a:solidFill>
                <a:srgbClr val="08539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" marR="0" lvl="0" indent="-13335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085394"/>
              </a:buClr>
              <a:buSzPts val="900"/>
              <a:buFont typeface="Arial"/>
              <a:buChar char="●"/>
            </a:pPr>
            <a:r>
              <a:rPr lang="en-GB" sz="900" b="0" i="0" u="none" strike="noStrike" cap="none" dirty="0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  <a:t>Patient-reported outcomes</a:t>
            </a:r>
            <a:endParaRPr sz="900" b="0" i="0" u="none" strike="noStrike" cap="none" dirty="0">
              <a:solidFill>
                <a:srgbClr val="08539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800" b="0" i="0" u="none" strike="noStrike" cap="none" dirty="0">
              <a:solidFill>
                <a:srgbClr val="08539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2" name="Google Shape;2512;p317"/>
          <p:cNvSpPr/>
          <p:nvPr/>
        </p:nvSpPr>
        <p:spPr>
          <a:xfrm>
            <a:off x="5242300" y="3036475"/>
            <a:ext cx="3870110" cy="821098"/>
          </a:xfrm>
          <a:custGeom>
            <a:avLst/>
            <a:gdLst/>
            <a:ahLst/>
            <a:cxnLst/>
            <a:rect l="l" t="t" r="r" b="b"/>
            <a:pathLst>
              <a:path w="4837638" h="1144387" extrusionOk="0">
                <a:moveTo>
                  <a:pt x="4841800" y="1117338"/>
                </a:moveTo>
                <a:lnTo>
                  <a:pt x="4841800" y="36802"/>
                </a:lnTo>
                <a:cubicBezTo>
                  <a:pt x="4841800" y="16386"/>
                  <a:pt x="4825284" y="0"/>
                  <a:pt x="4804997" y="0"/>
                </a:cubicBezTo>
                <a:lnTo>
                  <a:pt x="36802" y="0"/>
                </a:lnTo>
                <a:cubicBezTo>
                  <a:pt x="16386" y="0"/>
                  <a:pt x="0" y="16515"/>
                  <a:pt x="0" y="36802"/>
                </a:cubicBezTo>
                <a:lnTo>
                  <a:pt x="0" y="1117338"/>
                </a:lnTo>
                <a:cubicBezTo>
                  <a:pt x="0" y="1137755"/>
                  <a:pt x="16515" y="1154141"/>
                  <a:pt x="36802" y="1154141"/>
                </a:cubicBezTo>
                <a:lnTo>
                  <a:pt x="4804867" y="1154141"/>
                </a:lnTo>
                <a:cubicBezTo>
                  <a:pt x="4825284" y="1154271"/>
                  <a:pt x="4841800" y="1137755"/>
                  <a:pt x="4841800" y="111733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68575" tIns="81000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  <a:t>Determine impact of Quality Standards on outcomes </a:t>
            </a:r>
            <a:r>
              <a:rPr lang="en-GB" sz="700" b="0" i="0" u="none" strike="noStrike" cap="none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  <a:t>(with GSC)</a:t>
            </a:r>
            <a:endParaRPr sz="700" b="0" i="0" u="none" strike="noStrike" cap="none">
              <a:solidFill>
                <a:srgbClr val="08539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" marR="0" lvl="0" indent="-1333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85394"/>
              </a:buClr>
              <a:buSzPts val="900"/>
              <a:buFont typeface="Arial"/>
              <a:buChar char="●"/>
            </a:pPr>
            <a:r>
              <a:rPr lang="en-GB" sz="900" b="0" i="0" u="none" strike="noStrike" cap="none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  <a:t>Exacerbations, Symptoms</a:t>
            </a:r>
            <a:endParaRPr sz="900" b="0" i="0" u="none" strike="noStrike" cap="none">
              <a:solidFill>
                <a:srgbClr val="08539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" marR="0" lvl="0" indent="-13335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085394"/>
              </a:buClr>
              <a:buSzPts val="900"/>
              <a:buFont typeface="Arial"/>
              <a:buChar char="●"/>
            </a:pPr>
            <a:r>
              <a:rPr lang="en-GB" sz="900" b="0" i="0" u="none" strike="noStrike" cap="none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  <a:t>Adherence </a:t>
            </a:r>
            <a:endParaRPr sz="900" b="0" i="0" u="none" strike="noStrike" cap="none">
              <a:solidFill>
                <a:srgbClr val="08539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" marR="0" lvl="0" indent="-13335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085394"/>
              </a:buClr>
              <a:buSzPts val="900"/>
              <a:buFont typeface="Arial"/>
              <a:buChar char="●"/>
            </a:pPr>
            <a:r>
              <a:rPr lang="en-GB" sz="900" b="0" i="0" u="none" strike="noStrike" cap="none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  <a:t>Hospitalisations / Mortality</a:t>
            </a:r>
            <a:endParaRPr sz="900" b="0" i="0" u="none" strike="noStrike" cap="none">
              <a:solidFill>
                <a:srgbClr val="08539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3" name="Google Shape;2513;p317"/>
          <p:cNvSpPr/>
          <p:nvPr/>
        </p:nvSpPr>
        <p:spPr>
          <a:xfrm>
            <a:off x="575944" y="4373138"/>
            <a:ext cx="8652300" cy="297600"/>
          </a:xfrm>
          <a:prstGeom prst="roundRect">
            <a:avLst>
              <a:gd name="adj" fmla="val 2133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27000" rIns="68575" bIns="27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i="0" u="none" strike="noStrike" cap="none">
                <a:solidFill>
                  <a:srgbClr val="FFFFFF"/>
                </a:solidFill>
              </a:rPr>
              <a:t>CHANGE CLINICAL PRACTICE</a:t>
            </a:r>
            <a:endParaRPr sz="1100" i="0" u="none" strike="noStrike" cap="none">
              <a:solidFill>
                <a:srgbClr val="000000"/>
              </a:solidFill>
            </a:endParaRPr>
          </a:p>
        </p:txBody>
      </p:sp>
      <p:pic>
        <p:nvPicPr>
          <p:cNvPr id="2514" name="Google Shape;2514;p3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947266" y="4399216"/>
            <a:ext cx="297000" cy="234450"/>
          </a:xfrm>
          <a:prstGeom prst="rect">
            <a:avLst/>
          </a:prstGeom>
          <a:noFill/>
          <a:ln>
            <a:noFill/>
          </a:ln>
        </p:spPr>
      </p:pic>
      <p:sp>
        <p:nvSpPr>
          <p:cNvPr id="2515" name="Google Shape;2515;p317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6" name="Google Shape;2516;p317"/>
          <p:cNvSpPr txBox="1"/>
          <p:nvPr/>
        </p:nvSpPr>
        <p:spPr>
          <a:xfrm>
            <a:off x="6845100" y="3236100"/>
            <a:ext cx="2364300" cy="6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139700" marR="0" lvl="0" indent="-133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85394"/>
              </a:buClr>
              <a:buSzPts val="900"/>
              <a:buFont typeface="Arial"/>
              <a:buChar char="●"/>
            </a:pPr>
            <a:r>
              <a:rPr lang="en-GB" sz="900" b="0" i="0" u="none" strike="noStrike" cap="none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  <a:t>Major adverse cardio-respiratory events</a:t>
            </a:r>
            <a:endParaRPr sz="900" b="0" i="0" u="none" strike="noStrike" cap="none">
              <a:solidFill>
                <a:srgbClr val="08539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" marR="0" lvl="0" indent="-13335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085394"/>
              </a:buClr>
              <a:buSzPts val="900"/>
              <a:buFont typeface="Arial"/>
              <a:buChar char="●"/>
            </a:pPr>
            <a:r>
              <a:rPr lang="en-GB" sz="900" b="0" i="0" u="none" strike="noStrike" cap="none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  <a:t>Lung function trajectories</a:t>
            </a:r>
            <a:endParaRPr sz="900" b="0" i="0" u="none" strike="noStrike" cap="none">
              <a:solidFill>
                <a:srgbClr val="085394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" marR="0" lvl="0" indent="-133350" algn="l" rtl="0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rgbClr val="085394"/>
              </a:buClr>
              <a:buSzPts val="900"/>
              <a:buFont typeface="Arial"/>
              <a:buChar char="●"/>
            </a:pPr>
            <a:r>
              <a:rPr lang="en-GB" sz="900" b="0" i="0" u="none" strike="noStrike" cap="none">
                <a:solidFill>
                  <a:srgbClr val="085394"/>
                </a:solidFill>
                <a:latin typeface="Arial"/>
                <a:ea typeface="Arial"/>
                <a:cs typeface="Arial"/>
                <a:sym typeface="Arial"/>
              </a:rPr>
              <a:t>Individual patient physician stories</a:t>
            </a:r>
            <a:endParaRPr sz="900" b="0" i="0" u="none" strike="noStrike" cap="none">
              <a:solidFill>
                <a:srgbClr val="08539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17" name="Google Shape;2517;p317" descr="A picture containing drawing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697" y="4839713"/>
            <a:ext cx="489139" cy="264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8" name="Google Shape;2518;p317"/>
          <p:cNvPicPr preferRelativeResize="0"/>
          <p:nvPr/>
        </p:nvPicPr>
        <p:blipFill rotWithShape="1">
          <a:blip r:embed="rId7">
            <a:alphaModFix/>
          </a:blip>
          <a:srcRect t="30456" b="32049"/>
          <a:stretch/>
        </p:blipFill>
        <p:spPr>
          <a:xfrm>
            <a:off x="3863771" y="4800571"/>
            <a:ext cx="1227127" cy="34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9" name="Google Shape;2519;p317" descr="A picture containing drawing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48822" y="4854292"/>
            <a:ext cx="971552" cy="235459"/>
          </a:xfrm>
          <a:prstGeom prst="rect">
            <a:avLst/>
          </a:prstGeom>
          <a:noFill/>
          <a:ln>
            <a:noFill/>
          </a:ln>
        </p:spPr>
      </p:pic>
      <p:sp>
        <p:nvSpPr>
          <p:cNvPr id="2520" name="Google Shape;2520;p317"/>
          <p:cNvSpPr txBox="1"/>
          <p:nvPr/>
        </p:nvSpPr>
        <p:spPr>
          <a:xfrm>
            <a:off x="-1000" y="4600975"/>
            <a:ext cx="58935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"/>
              <a:t>GSC - Global Steering Committee; HCP - Health Care Providers, LOC - Local Operational committee; NSC - National Steering Committee</a:t>
            </a:r>
            <a:endParaRPr sz="6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6"/>
        </a:solidFill>
        <a:effectLst/>
      </p:bgPr>
    </p:bg>
    <p:spTree>
      <p:nvGrpSpPr>
        <p:cNvPr id="1" name="Shape 2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5" name="Google Shape;2525;p318"/>
          <p:cNvSpPr/>
          <p:nvPr/>
        </p:nvSpPr>
        <p:spPr>
          <a:xfrm>
            <a:off x="0" y="0"/>
            <a:ext cx="5154000" cy="51435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202500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GB" sz="1300" b="1">
                <a:solidFill>
                  <a:schemeClr val="lt1"/>
                </a:solidFill>
              </a:rPr>
              <a:t>Global Steering Committee</a:t>
            </a:r>
            <a:endParaRPr sz="1100" b="1">
              <a:solidFill>
                <a:schemeClr val="lt1"/>
              </a:solidFill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Global Steering Committee (GSC) provides support, guidance and academic oversight of the overarching CONQUEST program and its vision, including (but not limited to):</a:t>
            </a:r>
            <a:endParaRPr sz="13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endParaRPr sz="8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</a:pPr>
            <a:r>
              <a:rPr lang="en-GB"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Adoption of CONQUEST beliefs regarding the future </a:t>
            </a:r>
            <a:endParaRPr sz="1000"/>
          </a:p>
          <a:p>
            <a:pPr marL="33020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of COPD care</a:t>
            </a:r>
            <a:endParaRPr sz="13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</a:pPr>
            <a:r>
              <a:rPr lang="en-GB"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Defining and publishing the Global Quality Standards</a:t>
            </a:r>
            <a:endParaRPr sz="13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</a:pPr>
            <a:r>
              <a:rPr lang="en-GB"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Identifying and filling the evidence needs which underpin the Global Quality Standards </a:t>
            </a:r>
            <a:endParaRPr sz="13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</a:pPr>
            <a:r>
              <a:rPr lang="en-GB"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Provide scientific oversight and leadership of the cluster randomised trial in th</a:t>
            </a:r>
            <a:r>
              <a:rPr lang="en-GB" sz="1300">
                <a:solidFill>
                  <a:schemeClr val="lt1"/>
                </a:solidFill>
              </a:rPr>
              <a:t>e </a:t>
            </a:r>
            <a:r>
              <a:rPr lang="en-GB"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UK &amp; USA</a:t>
            </a:r>
            <a:endParaRPr sz="13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6" name="Google Shape;2526;p318"/>
          <p:cNvSpPr/>
          <p:nvPr/>
        </p:nvSpPr>
        <p:spPr>
          <a:xfrm>
            <a:off x="6842978" y="1098287"/>
            <a:ext cx="6963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Dr Luis Alves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7" name="Google Shape;2527;p318"/>
          <p:cNvSpPr/>
          <p:nvPr/>
        </p:nvSpPr>
        <p:spPr>
          <a:xfrm>
            <a:off x="6758941" y="2352052"/>
            <a:ext cx="9180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Dr Marc Miravitlles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8" name="Google Shape;2528;p318"/>
          <p:cNvSpPr/>
          <p:nvPr/>
        </p:nvSpPr>
        <p:spPr>
          <a:xfrm>
            <a:off x="6732166" y="3634336"/>
            <a:ext cx="9180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Dr Mark Dransfield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9" name="Google Shape;2529;p318"/>
          <p:cNvSpPr/>
          <p:nvPr/>
        </p:nvSpPr>
        <p:spPr>
          <a:xfrm>
            <a:off x="6641151" y="4767900"/>
            <a:ext cx="10626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Dr Fernando Martinez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0" name="Google Shape;2530;p318"/>
          <p:cNvSpPr/>
          <p:nvPr/>
        </p:nvSpPr>
        <p:spPr>
          <a:xfrm>
            <a:off x="8081726" y="4767889"/>
            <a:ext cx="9180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Prof Shigeo Muro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31" name="Google Shape;2531;p3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46426" y="4016487"/>
            <a:ext cx="588600" cy="7479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32" name="Google Shape;2532;p3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0240" y="1511298"/>
            <a:ext cx="588600" cy="7479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33" name="Google Shape;2533;p3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60240" y="2735849"/>
            <a:ext cx="588600" cy="7782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34" name="Google Shape;2534;p31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896986" y="3982582"/>
            <a:ext cx="588600" cy="7479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35" name="Google Shape;2535;p31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909887" y="2735849"/>
            <a:ext cx="588600" cy="7782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36" name="Google Shape;2536;p318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910112" y="1480341"/>
            <a:ext cx="588300" cy="7515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37" name="Google Shape;2537;p318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923641" y="249928"/>
            <a:ext cx="588600" cy="7464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38" name="Google Shape;2538;p318"/>
          <p:cNvPicPr preferRelativeResize="0"/>
          <p:nvPr/>
        </p:nvPicPr>
        <p:blipFill rotWithShape="1">
          <a:blip r:embed="rId10">
            <a:alphaModFix/>
          </a:blip>
          <a:srcRect t="15895"/>
          <a:stretch/>
        </p:blipFill>
        <p:spPr>
          <a:xfrm>
            <a:off x="8160240" y="250420"/>
            <a:ext cx="588600" cy="747900"/>
          </a:xfrm>
          <a:prstGeom prst="ellipse">
            <a:avLst/>
          </a:prstGeom>
          <a:noFill/>
          <a:ln w="2857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539" name="Google Shape;2539;p318"/>
          <p:cNvSpPr/>
          <p:nvPr/>
        </p:nvSpPr>
        <p:spPr>
          <a:xfrm>
            <a:off x="7935333" y="2357358"/>
            <a:ext cx="10308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Prof Rongchang Chen</a:t>
            </a: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0" name="Google Shape;2540;p318"/>
          <p:cNvSpPr/>
          <p:nvPr/>
        </p:nvSpPr>
        <p:spPr>
          <a:xfrm>
            <a:off x="8035224" y="3605550"/>
            <a:ext cx="9180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Dr Tonya Winders </a:t>
            </a:r>
            <a:endParaRPr sz="7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1" name="Google Shape;2541;p318"/>
          <p:cNvSpPr/>
          <p:nvPr/>
        </p:nvSpPr>
        <p:spPr>
          <a:xfrm>
            <a:off x="8035661" y="1100324"/>
            <a:ext cx="8310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Dr Anita Sharma </a:t>
            </a:r>
            <a:endParaRPr sz="7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2" name="Google Shape;2542;p318"/>
          <p:cNvSpPr/>
          <p:nvPr/>
        </p:nvSpPr>
        <p:spPr>
          <a:xfrm>
            <a:off x="5627952" y="1670401"/>
            <a:ext cx="8037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Prof David Price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3" name="Google Shape;2543;p318"/>
          <p:cNvSpPr/>
          <p:nvPr/>
        </p:nvSpPr>
        <p:spPr>
          <a:xfrm>
            <a:off x="5571922" y="4312935"/>
            <a:ext cx="8310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Prof John Hurst </a:t>
            </a:r>
            <a:endParaRPr sz="7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4" name="Google Shape;2544;p318"/>
          <p:cNvSpPr/>
          <p:nvPr/>
        </p:nvSpPr>
        <p:spPr>
          <a:xfrm>
            <a:off x="5514809" y="3047503"/>
            <a:ext cx="10308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Prof Dave Singh</a:t>
            </a: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45" name="Google Shape;2545;p318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705440" y="2233561"/>
            <a:ext cx="588600" cy="7479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46" name="Google Shape;2546;p318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719808" y="3499011"/>
            <a:ext cx="588600" cy="7479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47" name="Google Shape;2547;p318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739628" y="840475"/>
            <a:ext cx="588300" cy="7464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6"/>
        </a:solidFill>
        <a:effectLst/>
      </p:bgPr>
    </p:bg>
    <p:spTree>
      <p:nvGrpSpPr>
        <p:cNvPr id="1" name="Shape 2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2" name="Google Shape;2552;p319"/>
          <p:cNvSpPr/>
          <p:nvPr/>
        </p:nvSpPr>
        <p:spPr>
          <a:xfrm>
            <a:off x="4683450" y="0"/>
            <a:ext cx="4475400" cy="5143500"/>
          </a:xfrm>
          <a:prstGeom prst="rect">
            <a:avLst/>
          </a:prstGeom>
          <a:solidFill>
            <a:srgbClr val="085394"/>
          </a:solidFill>
          <a:ln>
            <a:noFill/>
          </a:ln>
        </p:spPr>
        <p:txBody>
          <a:bodyPr spcFirstLastPara="1" wrap="square" lIns="202500" tIns="45725" rIns="45725" bIns="45725" anchor="ctr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3" name="Google Shape;2553;p319"/>
          <p:cNvSpPr txBox="1"/>
          <p:nvPr/>
        </p:nvSpPr>
        <p:spPr>
          <a:xfrm>
            <a:off x="507091" y="104735"/>
            <a:ext cx="1591800" cy="2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UK National SC 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54" name="Google Shape;2554;p319"/>
          <p:cNvPicPr preferRelativeResize="0"/>
          <p:nvPr/>
        </p:nvPicPr>
        <p:blipFill rotWithShape="1">
          <a:blip r:embed="rId3">
            <a:alphaModFix/>
          </a:blip>
          <a:srcRect l="8290" r="9950"/>
          <a:stretch/>
        </p:blipFill>
        <p:spPr>
          <a:xfrm>
            <a:off x="1539059" y="488889"/>
            <a:ext cx="499500" cy="6609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55" name="Google Shape;2555;p319"/>
          <p:cNvPicPr preferRelativeResize="0"/>
          <p:nvPr/>
        </p:nvPicPr>
        <p:blipFill rotWithShape="1">
          <a:blip r:embed="rId4">
            <a:alphaModFix/>
          </a:blip>
          <a:srcRect l="13446" r="13395"/>
          <a:stretch/>
        </p:blipFill>
        <p:spPr>
          <a:xfrm>
            <a:off x="705983" y="494139"/>
            <a:ext cx="500100" cy="6609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56" name="Google Shape;2556;p319"/>
          <p:cNvPicPr preferRelativeResize="0"/>
          <p:nvPr/>
        </p:nvPicPr>
        <p:blipFill rotWithShape="1">
          <a:blip r:embed="rId5">
            <a:alphaModFix/>
          </a:blip>
          <a:srcRect l="8290" r="9950"/>
          <a:stretch/>
        </p:blipFill>
        <p:spPr>
          <a:xfrm>
            <a:off x="229722" y="1557891"/>
            <a:ext cx="500100" cy="6609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57" name="Google Shape;2557;p31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917288" y="1551964"/>
            <a:ext cx="500100" cy="6615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58" name="Google Shape;2558;p319"/>
          <p:cNvPicPr preferRelativeResize="0"/>
          <p:nvPr/>
        </p:nvPicPr>
        <p:blipFill rotWithShape="1">
          <a:blip r:embed="rId7">
            <a:alphaModFix/>
          </a:blip>
          <a:srcRect l="12317" r="11463"/>
          <a:stretch/>
        </p:blipFill>
        <p:spPr>
          <a:xfrm>
            <a:off x="3223200" y="488892"/>
            <a:ext cx="500100" cy="6615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59" name="Google Shape;2559;p319"/>
          <p:cNvPicPr preferRelativeResize="0"/>
          <p:nvPr/>
        </p:nvPicPr>
        <p:blipFill rotWithShape="1">
          <a:blip r:embed="rId8">
            <a:alphaModFix/>
          </a:blip>
          <a:srcRect l="17806" t="10490" r="41853"/>
          <a:stretch/>
        </p:blipFill>
        <p:spPr>
          <a:xfrm>
            <a:off x="2393551" y="488213"/>
            <a:ext cx="500100" cy="6615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560" name="Google Shape;2560;p319"/>
          <p:cNvPicPr preferRelativeResize="0"/>
          <p:nvPr/>
        </p:nvPicPr>
        <p:blipFill rotWithShape="1">
          <a:blip r:embed="rId9">
            <a:alphaModFix/>
          </a:blip>
          <a:srcRect b="14929"/>
          <a:stretch/>
        </p:blipFill>
        <p:spPr>
          <a:xfrm>
            <a:off x="2770744" y="1583622"/>
            <a:ext cx="499500" cy="6615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561" name="Google Shape;2561;p319"/>
          <p:cNvSpPr/>
          <p:nvPr/>
        </p:nvSpPr>
        <p:spPr>
          <a:xfrm>
            <a:off x="475075" y="1239426"/>
            <a:ext cx="10308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Dr Katherine </a:t>
            </a:r>
            <a:endParaRPr sz="7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Hickman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2" name="Google Shape;2562;p319"/>
          <p:cNvSpPr/>
          <p:nvPr/>
        </p:nvSpPr>
        <p:spPr>
          <a:xfrm>
            <a:off x="1344688" y="1240782"/>
            <a:ext cx="9849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Prof David</a:t>
            </a:r>
            <a:endParaRPr sz="7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Halpin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3" name="Google Shape;2563;p319"/>
          <p:cNvSpPr/>
          <p:nvPr/>
        </p:nvSpPr>
        <p:spPr>
          <a:xfrm>
            <a:off x="-111236" y="2327839"/>
            <a:ext cx="11820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Prof James </a:t>
            </a:r>
            <a:endParaRPr sz="7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Chalmers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4" name="Google Shape;2564;p319"/>
          <p:cNvSpPr/>
          <p:nvPr/>
        </p:nvSpPr>
        <p:spPr>
          <a:xfrm>
            <a:off x="860161" y="2325896"/>
            <a:ext cx="9048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Dr Mona</a:t>
            </a:r>
            <a:endParaRPr sz="7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Bafadhel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5" name="Google Shape;2565;p319"/>
          <p:cNvSpPr/>
          <p:nvPr/>
        </p:nvSpPr>
        <p:spPr>
          <a:xfrm>
            <a:off x="2290650" y="1231464"/>
            <a:ext cx="7059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Prof Tom </a:t>
            </a:r>
            <a:endParaRPr sz="7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Wilkinson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6" name="Google Shape;2566;p319"/>
          <p:cNvSpPr/>
          <p:nvPr/>
        </p:nvSpPr>
        <p:spPr>
          <a:xfrm>
            <a:off x="2896968" y="1234486"/>
            <a:ext cx="10716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Prof Martin </a:t>
            </a:r>
            <a:endParaRPr sz="7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Gibson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7" name="Google Shape;2567;p319"/>
          <p:cNvSpPr/>
          <p:nvPr/>
        </p:nvSpPr>
        <p:spPr>
          <a:xfrm>
            <a:off x="2575062" y="2322897"/>
            <a:ext cx="9048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Dr Mukesh </a:t>
            </a:r>
            <a:endParaRPr sz="7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Singh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8" name="Google Shape;2568;p319"/>
          <p:cNvSpPr/>
          <p:nvPr/>
        </p:nvSpPr>
        <p:spPr>
          <a:xfrm>
            <a:off x="1617309" y="2326579"/>
            <a:ext cx="11001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Prof Graham </a:t>
            </a:r>
            <a:endParaRPr sz="7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Devereux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69" name="Google Shape;2569;p319"/>
          <p:cNvPicPr preferRelativeResize="0"/>
          <p:nvPr/>
        </p:nvPicPr>
        <p:blipFill rotWithShape="1">
          <a:blip r:embed="rId10">
            <a:alphaModFix/>
          </a:blip>
          <a:srcRect l="33733" t="8409" r="33733" b="53674"/>
          <a:stretch/>
        </p:blipFill>
        <p:spPr>
          <a:xfrm>
            <a:off x="1062809" y="1552352"/>
            <a:ext cx="499500" cy="6615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570" name="Google Shape;2570;p319"/>
          <p:cNvSpPr txBox="1"/>
          <p:nvPr/>
        </p:nvSpPr>
        <p:spPr>
          <a:xfrm>
            <a:off x="4808594" y="1249949"/>
            <a:ext cx="4350000" cy="28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22860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en-GB" sz="13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 National Steering Committees (NSC’s) provide guidance and oversight of the local operational requirements for the CONQUEST programme, such as:</a:t>
            </a:r>
            <a:endParaRPr sz="13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53340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533400" lvl="0" indent="-2476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Arial"/>
              <a:buChar char="●"/>
            </a:pPr>
            <a:r>
              <a:rPr lang="en-GB" sz="13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Evaluating and publishing Current Practice vs Quality Standards in each country</a:t>
            </a:r>
            <a:endParaRPr sz="13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190500" lvl="0" indent="-2476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Arial"/>
              <a:buChar char="●"/>
            </a:pPr>
            <a:r>
              <a:rPr lang="en-GB" sz="13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Input and guidance on the overarching implementation of CONQUEST in each country</a:t>
            </a:r>
            <a:endParaRPr sz="13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533400" lvl="0" indent="-2476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Arial"/>
              <a:buChar char="●"/>
            </a:pPr>
            <a:r>
              <a:rPr lang="en-GB" sz="13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Creation of the Quality Improvement Operational Protocol in each country</a:t>
            </a: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1" name="Google Shape;2571;p319"/>
          <p:cNvSpPr txBox="1"/>
          <p:nvPr/>
        </p:nvSpPr>
        <p:spPr>
          <a:xfrm>
            <a:off x="4812169" y="346350"/>
            <a:ext cx="4423800" cy="3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-GB" sz="13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UK &amp; USA National Steering Committees</a:t>
            </a:r>
            <a:endParaRPr sz="13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72" name="Google Shape;2572;p319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5093" y="29577"/>
            <a:ext cx="432000" cy="4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3" name="Google Shape;2573;p319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5102" y="2590379"/>
            <a:ext cx="432000" cy="442876"/>
          </a:xfrm>
          <a:prstGeom prst="rect">
            <a:avLst/>
          </a:prstGeom>
          <a:noFill/>
          <a:ln>
            <a:noFill/>
          </a:ln>
        </p:spPr>
      </p:pic>
      <p:sp>
        <p:nvSpPr>
          <p:cNvPr id="2574" name="Google Shape;2574;p319"/>
          <p:cNvSpPr txBox="1"/>
          <p:nvPr/>
        </p:nvSpPr>
        <p:spPr>
          <a:xfrm>
            <a:off x="525388" y="2670957"/>
            <a:ext cx="1555200" cy="2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USA National SC 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75" name="Google Shape;2575;p319"/>
          <p:cNvPicPr preferRelativeResize="0"/>
          <p:nvPr/>
        </p:nvPicPr>
        <p:blipFill rotWithShape="1">
          <a:blip r:embed="rId13">
            <a:alphaModFix/>
          </a:blip>
          <a:srcRect l="752" t="1925" r="1457" b="9766"/>
          <a:stretch/>
        </p:blipFill>
        <p:spPr>
          <a:xfrm>
            <a:off x="212569" y="3056408"/>
            <a:ext cx="489000" cy="6615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576" name="Google Shape;2576;p319"/>
          <p:cNvSpPr/>
          <p:nvPr/>
        </p:nvSpPr>
        <p:spPr>
          <a:xfrm>
            <a:off x="96917" y="3845586"/>
            <a:ext cx="7203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Dr Alan </a:t>
            </a:r>
            <a:endParaRPr sz="7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Kaplan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77" name="Google Shape;2577;p319"/>
          <p:cNvPicPr preferRelativeResize="0"/>
          <p:nvPr/>
        </p:nvPicPr>
        <p:blipFill rotWithShape="1">
          <a:blip r:embed="rId14">
            <a:alphaModFix/>
          </a:blip>
          <a:srcRect t="8441"/>
          <a:stretch/>
        </p:blipFill>
        <p:spPr>
          <a:xfrm>
            <a:off x="1053992" y="3056413"/>
            <a:ext cx="499500" cy="6615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578" name="Google Shape;2578;p319"/>
          <p:cNvSpPr/>
          <p:nvPr/>
        </p:nvSpPr>
        <p:spPr>
          <a:xfrm>
            <a:off x="943602" y="3845599"/>
            <a:ext cx="7203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Dr Meilan </a:t>
            </a:r>
            <a:endParaRPr sz="7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Han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79" name="Google Shape;2579;p319"/>
          <p:cNvPicPr preferRelativeResize="0"/>
          <p:nvPr/>
        </p:nvPicPr>
        <p:blipFill rotWithShape="1">
          <a:blip r:embed="rId15">
            <a:alphaModFix/>
          </a:blip>
          <a:srcRect l="19605" t="16580" r="16720" b="6050"/>
          <a:stretch/>
        </p:blipFill>
        <p:spPr>
          <a:xfrm>
            <a:off x="1860145" y="3056418"/>
            <a:ext cx="500100" cy="6615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580" name="Google Shape;2580;p319"/>
          <p:cNvSpPr/>
          <p:nvPr/>
        </p:nvSpPr>
        <p:spPr>
          <a:xfrm>
            <a:off x="1718999" y="3845589"/>
            <a:ext cx="7824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Dr Douglas Mapel</a:t>
            </a:r>
            <a:endParaRPr sz="7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81" name="Google Shape;2581;p319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2720559" y="3056423"/>
            <a:ext cx="499500" cy="6615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582" name="Google Shape;2582;p319"/>
          <p:cNvSpPr/>
          <p:nvPr/>
        </p:nvSpPr>
        <p:spPr>
          <a:xfrm>
            <a:off x="2666999" y="3845589"/>
            <a:ext cx="6066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Dr Nick </a:t>
            </a:r>
            <a:endParaRPr sz="7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Hanania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83" name="Google Shape;2583;p319"/>
          <p:cNvPicPr preferRelativeResize="0"/>
          <p:nvPr/>
        </p:nvPicPr>
        <p:blipFill rotWithShape="1">
          <a:blip r:embed="rId17">
            <a:alphaModFix/>
          </a:blip>
          <a:srcRect l="14724" t="5838" r="12885"/>
          <a:stretch/>
        </p:blipFill>
        <p:spPr>
          <a:xfrm>
            <a:off x="197837" y="4146356"/>
            <a:ext cx="500100" cy="6615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584" name="Google Shape;2584;p319"/>
          <p:cNvSpPr/>
          <p:nvPr/>
        </p:nvSpPr>
        <p:spPr>
          <a:xfrm>
            <a:off x="58714" y="4890621"/>
            <a:ext cx="8037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Prof Wilson </a:t>
            </a:r>
            <a:endParaRPr sz="7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Pace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85" name="Google Shape;2585;p319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1055583" y="4146356"/>
            <a:ext cx="500100" cy="6615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586" name="Google Shape;2586;p319"/>
          <p:cNvSpPr/>
          <p:nvPr/>
        </p:nvSpPr>
        <p:spPr>
          <a:xfrm>
            <a:off x="945463" y="4888450"/>
            <a:ext cx="7203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Dr Jill </a:t>
            </a:r>
            <a:endParaRPr sz="7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Ohar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87" name="Google Shape;2587;p319"/>
          <p:cNvPicPr preferRelativeResize="0"/>
          <p:nvPr/>
        </p:nvPicPr>
        <p:blipFill rotWithShape="1">
          <a:blip r:embed="rId19">
            <a:alphaModFix/>
          </a:blip>
          <a:srcRect t="9545" b="7232"/>
          <a:stretch/>
        </p:blipFill>
        <p:spPr>
          <a:xfrm>
            <a:off x="1913463" y="4146363"/>
            <a:ext cx="499500" cy="6615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588" name="Google Shape;2588;p319"/>
          <p:cNvSpPr/>
          <p:nvPr/>
        </p:nvSpPr>
        <p:spPr>
          <a:xfrm>
            <a:off x="1815085" y="4888438"/>
            <a:ext cx="6963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Dr Barry </a:t>
            </a:r>
            <a:endParaRPr sz="7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Make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89" name="Google Shape;2589;p319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2770781" y="4146362"/>
            <a:ext cx="499500" cy="6615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590" name="Google Shape;2590;p319"/>
          <p:cNvSpPr/>
          <p:nvPr/>
        </p:nvSpPr>
        <p:spPr>
          <a:xfrm>
            <a:off x="2505131" y="4895848"/>
            <a:ext cx="10308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Dr Catherine </a:t>
            </a:r>
            <a:endParaRPr sz="700" b="0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Meldrum</a:t>
            </a:r>
            <a:endParaRPr sz="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91" name="Google Shape;2591;p319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3614802" y="4115516"/>
            <a:ext cx="500400" cy="662400"/>
          </a:xfrm>
          <a:prstGeom prst="ellipse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592" name="Google Shape;2592;p319"/>
          <p:cNvSpPr/>
          <p:nvPr/>
        </p:nvSpPr>
        <p:spPr>
          <a:xfrm>
            <a:off x="3504838" y="4895834"/>
            <a:ext cx="7203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Dr </a:t>
            </a:r>
            <a:r>
              <a:rPr lang="en-GB" sz="700">
                <a:solidFill>
                  <a:srgbClr val="002060"/>
                </a:solidFill>
              </a:rPr>
              <a:t>Brad Drummond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93" name="Google Shape;2593;p319"/>
          <p:cNvPicPr preferRelativeResize="0"/>
          <p:nvPr/>
        </p:nvPicPr>
        <p:blipFill rotWithShape="1">
          <a:blip r:embed="rId22">
            <a:alphaModFix/>
          </a:blip>
          <a:srcRect t="9991"/>
          <a:stretch/>
        </p:blipFill>
        <p:spPr>
          <a:xfrm>
            <a:off x="3615244" y="1557553"/>
            <a:ext cx="499500" cy="6615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594" name="Google Shape;2594;p319"/>
          <p:cNvSpPr/>
          <p:nvPr/>
        </p:nvSpPr>
        <p:spPr>
          <a:xfrm>
            <a:off x="3432312" y="2322897"/>
            <a:ext cx="9048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Dr </a:t>
            </a:r>
            <a:r>
              <a:rPr lang="en-GB" sz="700">
                <a:solidFill>
                  <a:srgbClr val="002060"/>
                </a:solidFill>
              </a:rPr>
              <a:t>Jennifer </a:t>
            </a:r>
            <a:endParaRPr sz="700">
              <a:solidFill>
                <a:srgbClr val="002060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>
                <a:solidFill>
                  <a:srgbClr val="002060"/>
                </a:solidFill>
              </a:rPr>
              <a:t>Quint</a:t>
            </a:r>
            <a:endParaRPr sz="700">
              <a:solidFill>
                <a:srgbClr val="002060"/>
              </a:solidFill>
            </a:endParaRPr>
          </a:p>
        </p:txBody>
      </p:sp>
      <p:pic>
        <p:nvPicPr>
          <p:cNvPr id="2595" name="Google Shape;2595;p319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3622442" y="3055977"/>
            <a:ext cx="500400" cy="662400"/>
          </a:xfrm>
          <a:prstGeom prst="ellipse">
            <a:avLst/>
          </a:prstGeom>
          <a:noFill/>
          <a:ln w="28575" cap="flat" cmpd="sng">
            <a:solidFill>
              <a:srgbClr val="08407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596" name="Google Shape;2596;p319"/>
          <p:cNvSpPr/>
          <p:nvPr/>
        </p:nvSpPr>
        <p:spPr>
          <a:xfrm>
            <a:off x="3504838" y="3830409"/>
            <a:ext cx="720300" cy="1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-GB" sz="700" b="0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Dr </a:t>
            </a:r>
            <a:r>
              <a:rPr lang="en-GB" sz="700">
                <a:solidFill>
                  <a:srgbClr val="002060"/>
                </a:solidFill>
              </a:rPr>
              <a:t>Tonya Winders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heme2">
  <a:themeElements>
    <a:clrScheme name="Theme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blue_mountain">
  <a:themeElements>
    <a:clrScheme name="Banded Design Blue">
      <a:dk1>
        <a:srgbClr val="404040"/>
      </a:dk1>
      <a:lt1>
        <a:srgbClr val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_blue_mountain">
  <a:themeElements>
    <a:clrScheme name="Banded Design Blue">
      <a:dk1>
        <a:srgbClr val="404040"/>
      </a:dk1>
      <a:lt1>
        <a:srgbClr val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Custom 13">
      <a:dk1>
        <a:srgbClr val="085394"/>
      </a:dk1>
      <a:lt1>
        <a:srgbClr val="FFFFFF"/>
      </a:lt1>
      <a:dk2>
        <a:srgbClr val="F2A21E"/>
      </a:dk2>
      <a:lt2>
        <a:srgbClr val="085394"/>
      </a:lt2>
      <a:accent1>
        <a:srgbClr val="F2A21E"/>
      </a:accent1>
      <a:accent2>
        <a:srgbClr val="085394"/>
      </a:accent2>
      <a:accent3>
        <a:srgbClr val="085394"/>
      </a:accent3>
      <a:accent4>
        <a:srgbClr val="00B0F0"/>
      </a:accent4>
      <a:accent5>
        <a:srgbClr val="FFC000"/>
      </a:accent5>
      <a:accent6>
        <a:srgbClr val="FF0000"/>
      </a:accent6>
      <a:hlink>
        <a:srgbClr val="3B4D55"/>
      </a:hlink>
      <a:folHlink>
        <a:srgbClr val="3B4D5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F2A21F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2389</Words>
  <Application>Microsoft Office PowerPoint</Application>
  <PresentationFormat>On-screen Show (16:9)</PresentationFormat>
  <Paragraphs>463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25</vt:i4>
      </vt:variant>
    </vt:vector>
  </HeadingPairs>
  <TitlesOfParts>
    <vt:vector size="54" baseType="lpstr">
      <vt:lpstr>Libre Franklin</vt:lpstr>
      <vt:lpstr>Avenir</vt:lpstr>
      <vt:lpstr>Poppins</vt:lpstr>
      <vt:lpstr>Arial</vt:lpstr>
      <vt:lpstr>Montserrat Light</vt:lpstr>
      <vt:lpstr>Verdana</vt:lpstr>
      <vt:lpstr>Corbel</vt:lpstr>
      <vt:lpstr>Arial</vt:lpstr>
      <vt:lpstr>Tahoma</vt:lpstr>
      <vt:lpstr>Arial Narrow</vt:lpstr>
      <vt:lpstr>Roboto</vt:lpstr>
      <vt:lpstr>Times New Roman</vt:lpstr>
      <vt:lpstr>Roboto Medium</vt:lpstr>
      <vt:lpstr>Calibri</vt:lpstr>
      <vt:lpstr>Arimo</vt:lpstr>
      <vt:lpstr>Simple Light</vt:lpstr>
      <vt:lpstr>Office Theme</vt:lpstr>
      <vt:lpstr>3_Office Theme</vt:lpstr>
      <vt:lpstr>2_Office Theme</vt:lpstr>
      <vt:lpstr>Simple Light</vt:lpstr>
      <vt:lpstr>1_Office Theme</vt:lpstr>
      <vt:lpstr>Simple Light</vt:lpstr>
      <vt:lpstr>Office Theme</vt:lpstr>
      <vt:lpstr>Simple Light</vt:lpstr>
      <vt:lpstr>Theme2</vt:lpstr>
      <vt:lpstr>Simple Light</vt:lpstr>
      <vt:lpstr>blue_mountain</vt:lpstr>
      <vt:lpstr>1_blue_mountain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Overarching Governance Structure: Respective Roles and Relationships </vt:lpstr>
      <vt:lpstr>CONQUEST Timelines: Five Year Plan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Rachel Pullen</cp:lastModifiedBy>
  <cp:revision>2</cp:revision>
  <dcterms:modified xsi:type="dcterms:W3CDTF">2022-09-22T12:56:34Z</dcterms:modified>
</cp:coreProperties>
</file>